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0"/>
  </p:notesMasterIdLst>
  <p:sldIdLst>
    <p:sldId id="256" r:id="rId2"/>
    <p:sldId id="258" r:id="rId3"/>
    <p:sldId id="263" r:id="rId4"/>
    <p:sldId id="264" r:id="rId5"/>
    <p:sldId id="261" r:id="rId6"/>
    <p:sldId id="265" r:id="rId7"/>
    <p:sldId id="262" r:id="rId8"/>
    <p:sldId id="257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0" autoAdjust="0"/>
    <p:restoredTop sz="89685" autoAdjust="0"/>
  </p:normalViewPr>
  <p:slideViewPr>
    <p:cSldViewPr snapToGrid="0" showGuides="1">
      <p:cViewPr varScale="1">
        <p:scale>
          <a:sx n="81" d="100"/>
          <a:sy n="81" d="100"/>
        </p:scale>
        <p:origin x="516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2:13.668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1707 1798 6447 0 0,'6'-12'647'0'0,"-8"23"-540"0"0,-7 24-165 0 0,-84 209 21 0 0,25-71 510 0 0,-172 564 444 0 0,185-518-573 0 0,-39 324-1 0 0,66-129-343 0 0,29-391 0 0 0,4 31 0 0 0,-5-49 0 0 0,0-5 0 0 0,0 0 0 0 0,1-1 0 0 0,-1 1 0 0 0,0 0 0 0 0,0 0 0 0 0,0-1 0 0 0,0 1 0 0 0,0 0 0 0 0,1 0 0 0 0,-1-1 0 0 0,0 1 0 0 0,0 0 0 0 0,1 0 0 0 0,-1 0 0 0 0,0-1 0 0 0,0 1 0 0 0,1 0 0 0 0,-1 0 0 0 0,0 0 0 0 0,0 0 0 0 0,1 0 0 0 0,-1 0 0 0 0,0-1 0 0 0,1 1 0 0 0,-1 0 0 0 0,0 0 0 0 0,1 0 0 0 0,-1 0 0 0 0,0 0 0 0 0,1 0 0 0 0,-1 0 0 0 0,0 0 0 0 0,0 0 0 0 0,1 1 0 0 0,-1-1 0 0 0,0 0 0 0 0,1 0 0 0 0,-1 0 0 0 0,0 0 0 0 0,0 0 0 0 0,1 0 0 0 0,-1 1 0 0 0,0-1 0 0 0,0 0 0 0 0,1 0 0 0 0,-1 0 0 0 0,0 1 0 0 0,0-1 0 0 0,1 0 0 0 0,-1 0 0 0 0,0 1 0 0 0,0-1 0 0 0,0 0 0 0 0,0 0 0 0 0,1 1 0 0 0,-1-1 0 0 0,0 0 0 0 0,0 0 0 0 0,0 1 0 0 0,0-1 0 0 0,0 0 0 0 0,0 1 0 0 0,0-1 0 0 0,0 0 0 0 0,0 1 0 0 0,0-1 0 0 0,0 0 0 0 0,0 1 0 0 0,0-1 0 0 0,0 0 0 0 0,6-7 61 0 0,0 0 0 0 0,0-1-1 0 0,-1 0 1 0 0,0 0-1 0 0,0 0 1 0 0,-1-1-1 0 0,0 0 1 0 0,0 1 0 0 0,-1-1-1 0 0,2-11 1 0 0,6-12 203 0 0,68-228 663 0 0,-46 141-737 0 0,194-701-2166 0 0,-188 678 1786 0 0,56-184-938 0 0,-71 258 879 0 0,3 1 1 0 0,59-105-1 0 0,-78 157 554 0 0,2 0-1 0 0,0 1 1 0 0,0 0-1 0 0,1 1 1 0 0,22-20-1 0 0,-32 33-295 0 0,0 0-1 0 0,-1 0 1 0 0,1 1 0 0 0,0-1 0 0 0,0 1-1 0 0,-1-1 1 0 0,1 1 0 0 0,0-1-1 0 0,0 1 1 0 0,-1-1 0 0 0,1 1-1 0 0,-1-1 1 0 0,1 1 0 0 0,0 0 0 0 0,-1 0-1 0 0,0-1 1 0 0,1 1 0 0 0,0 1-1 0 0,-1-2-8 0 0,2 3 0 0 0,-1 1 0 0 0,1-1 0 0 0,-1 1 0 0 0,0 0 0 0 0,0-1 0 0 0,0 1 0 0 0,0 0 0 0 0,-1 0 0 0 0,1 7 0 0 0,-4 39 0 0 0,1-31 0 0 0,-6 53 0 0 0,-36 137 0 0 0,19-105 0 0 0,-56 243 680 0 0,-44 208 688 0 0,-32 375-1368 0 0,148-861 0 0 0,-39 258 0 0 0,47-316-9 0 0,0-6 21 0 0,0 0-1 0 0,0 0 1 0 0,0-1 0 0 0,-1 1-1 0 0,1-1 1 0 0,-4 6-1 0 0,0-26 848 0 0,2-6-707 0 0,2 0-1 0 0,0 1 1 0 0,1-1 0 0 0,1 0-1 0 0,1 1 1 0 0,6-28 0 0 0,-3 16-97 0 0,65-382-55 0 0,9-68 0 0 0,-68 394 0 0 0,42-364 0 0 0,-26-1 0 0 0,-26 406 0 0 0,-1 0 0 0 0,-3 0 0 0 0,-16-84 0 0 0,19 132 0 0 0,0 1 0 0 0,0-1 0 0 0,0 0 0 0 0,0 0 0 0 0,-1 0 0 0 0,1 1 0 0 0,0-1 0 0 0,0 0 0 0 0,0 0 0 0 0,0 0 0 0 0,0 1 0 0 0,0-1 0 0 0,-1 0 0 0 0,1 0 0 0 0,0 0 0 0 0,0 0 0 0 0,0 1 0 0 0,-1-1 0 0 0,1 0 0 0 0,0 0 0 0 0,0 0 0 0 0,0 0 0 0 0,-1 0 0 0 0,1 0 0 0 0,0 0 0 0 0,0 0 0 0 0,0 0 0 0 0,-1 1 0 0 0,1-1 0 0 0,0 0 0 0 0,0 0 0 0 0,-1 0 0 0 0,1 0 0 0 0,0 0 0 0 0,0 0 0 0 0,-1-1 0 0 0,1 1 0 0 0,0 0 0 0 0,0 0 0 0 0,-1 0 0 0 0,1 0 0 0 0,0 0 0 0 0,0 0 0 0 0,0 0 0 0 0,-1 0 0 0 0,1-1 0 0 0,0 1 0 0 0,0 0 0 0 0,0 0 0 0 0,0 0 0 0 0,-1 0 0 0 0,1-1 0 0 0,0 1 0 0 0,0 0 0 0 0,0 0 0 0 0,0 0 0 0 0,0-1 0 0 0,0 1 0 0 0,-1 0 0 0 0,1 0 0 0 0,0 0 0 0 0,0-1 0 0 0,0 1 0 0 0,0 0 0 0 0,0 0 0 0 0,0-1 0 0 0,0 1 0 0 0,-7 14 0 0 0,-8 31-2 0 0,2 0 0 0 0,3 1 1 0 0,-6 50-1 0 0,7-38-55 0 0,-39 212-1842 0 0,-40 256 2733 0 0,43 5-1681 0 0,45-495 831 0 0,1-20 16 0 0,-1 0 0 0 0,-1 1 0 0 0,-5 31 0 0 0,6-47 16 0 0,0 0 0 0 0,-1 0 0 0 0,1 0 0 0 0,0 0 0 0 0,-1 0 0 0 0,1 0 0 0 0,0 0 0 0 0,-1 0 0 0 0,1 0 0 0 0,-1-1 0 0 0,1 1 0 0 0,-1 0 0 0 0,0 0 0 0 0,1 0 0 0 0,-1 0 0 0 0,-1 0 1 0 0,2-1 3 0 0,-1 0 1 0 0,1 0-1 0 0,0 0 1 0 0,-1 0-1 0 0,1 0 1 0 0,-1 0 0 0 0,1 0-1 0 0,0 0 1 0 0,-1 0-1 0 0,1 0 1 0 0,0 0-1 0 0,-1-1 1 0 0,1 1 0 0 0,0 0-1 0 0,-1 0 1 0 0,1 0-1 0 0,0 0 1 0 0,0-1-1 0 0,-1 1 1 0 0,1 0 0 0 0,0 0-1 0 0,0-1 1 0 0,-1 1-1 0 0,1 0 1 0 0,0-1-1 0 0,0 1 1 0 0,0 0 0 0 0,-1-1-1 0 0,1 1 1 0 0,-12-31 1052 0 0,11 29-1044 0 0,-11-41-29 0 0,2 0 0 0 0,-6-57 0 0 0,0-92 0 0 0,12 134 0 0 0,-11-201 0 0 0,-8-102 0 0 0,-25 3 0 0 0,1 156 0 0 0,47 297 0 0 0,-23 532-1992 0 0,8-356 1992 0 0,-3 44 0 0 0,16-284-11 0 0,2-20 30 0 0,-1 1 0 0 0,0 0-1 0 0,-5 15 1764 0 0,7-31-1633 0 0,131-1100-133 0 0,-100 868-16 0 0,-9 127 0 0 0,-18 162 0 0 0,-39 819-1557 0 0,22-331 2434 0 0,56-3-197 0 0,-26-436-1075 0 0,5 0 0 0 0,5-2 0 0 0,3 0 0 0 0,48 100-1 0 0,-79-200 396 0 0,10 23-2 0 0,0 0-1 0 0,1-1 0 0 0,2-1 1 0 0,0 0-1 0 0,18 23 0 0 0,-29-43 67 0 0,0 1-1 0 0,-1-1 0 0 0,1 0 0 0 0,0 0 1 0 0,0 0-1 0 0,-1 0 0 0 0,1 0 1 0 0,0 0-1 0 0,13 3 1194 0 0,-14-4-1250 0 0,1-1-1 0 0,-1 1 1 0 0,0-1 0 0 0,0 1-1 0 0,1-1 1 0 0,-1 0 0 0 0,0 0-1 0 0,0 1 1 0 0,0-1 0 0 0,0 0-1 0 0,0 0 1 0 0,0 0 0 0 0,0 0-1 0 0,0-1 1 0 0,0 1 0 0 0,-1 0-1 0 0,1 0 1 0 0,0 0 0 0 0,-1-1-1 0 0,1 1 1 0 0,-1 0 0 0 0,1-1-1 0 0,-1 1 1 0 0,1-3 0 0 0,0 0-9 0 0,3-15 100 0 0,-1-1 0 0 0,-1 0-1 0 0,0 0 1 0 0,-2 1 0 0 0,-3-41 0 0 0,0-6 246 0 0,-22-440 737 0 0,19 431-1045 0 0,-62-500 1248 0 0,15 167-520 0 0,46 354-764 0 0,2 13 0 0 0,1 0 0 0 0,3-83 0 0 0,5 100-64 0 0,17 69-1864 0 0,-12-15 1928 0 0,0 1 0 0 0,-2 0 0 0 0,6 59 0 0 0,1 5 0 0 0,38 274 0 0 0,-40-264 0 0 0,140 896 0 0 0,-105-748 0 0 0,21 99 0 0 0,-45-241 0 0 0,62 170 0 0 0,-65-228 0 0 0,13 31 0 0 0,41 164 0 0 0,-67-222 0 0 0,-6-24 0 0 0,-3-7 0 0 0,-4-7 0 0 0,6 11 0 0 0,-133-281 0 0 0,-22-30 0 0 0,97 185 0 0 0,-58-183 0 0 0,48 114 0 0 0,-72-120 0 0 0,109 257 0 0 0,28 58 0 0 0,3 7 0 0 0,2 10 0 0 0,45 126 0 0 0,-6-20 0 0 0,0 16 0 0 0,145 503 0 0 0,21 67-1814 0 0,-161-565 3556 0 0,-46-137-1726 0 0,-7-10-12 0 0,-7-10-8 0 0,-9-22-58 0 0,1-1-1 0 0,3 0 0 0 0,1-2 1 0 0,-21-63-1 0 0,-31-170-500 0 0,-16-248-2142 0 0,31 163 953 0 0,-22 4 2383 0 0,62 295-535 0 0,-142-477 414 0 0,113 403-510 0 0,-30-150 0 0 0,58 208 0 0 0,-28-81 0 0 0,42 147 0 0 0,1 6 0 0 0,1 0 0 0 0,-1 0 0 0 0,0-1 0 0 0,1 1 0 0 0,-1 0 0 0 0,0 0 0 0 0,0 0 0 0 0,0 0 0 0 0,-1 0 0 0 0,1 0 0 0 0,0 0 0 0 0,-1 0 0 0 0,0 1 0 0 0,1-1 0 0 0,-1 0 0 0 0,-3-1 0 0 0,4 2 0 0 0,0 0 0 0 0,0 0 0 0 0,0 1 0 0 0,0-1 0 0 0,0 0 0 0 0,0 1 0 0 0,0-1 0 0 0,0 1 0 0 0,0 0 0 0 0,-1-1 0 0 0,1 1 0 0 0,0 0 0 0 0,0 0 0 0 0,0 0 0 0 0,-1 0 0 0 0,1 0 0 0 0,0 0 0 0 0,0 0 0 0 0,-1 0 0 0 0,1 0 0 0 0,0 0 0 0 0,-2 1 0 0 0,0 0 0 0 0,0 0-12 0 0,0 0 0 0 0,1 0 1 0 0,-1 0-1 0 0,1 0 0 0 0,-1 0 0 0 0,1 1 0 0 0,-1-1 0 0 0,1 1 0 0 0,0 0 0 0 0,0 0 0 0 0,0 0 0 0 0,0 0 0 0 0,0 0 0 0 0,0 0 0 0 0,0 0 0 0 0,1 0 0 0 0,-1 1 0 0 0,1-1 1 0 0,0 1-1 0 0,0-1 0 0 0,-1 1 0 0 0,2 0 0 0 0,-2 4 0 0 0,-3 8-167 0 0,2 0 0 0 0,-4 30-1 0 0,6-38 128 0 0,-6 80-134 0 0,4 0 0 0 0,3 1 0 0 0,5-1 0 0 0,3 0 0 0 0,28 124 0 0 0,-7-65 176 0 0,46 200 84 0 0,99 350 1854 0 0,-160-642-1928 0 0,27 120 0 0 0,-42-171 0 0 0,-5-9 0 0 0,-4-11 0 0 0,-9-31 0 0 0,1 0 0 0 0,-20-98 0 0 0,18 67 0 0 0,-167-617 0 0 0,145 530 0 0 0,15 55 0 0 0,-73-190 0 0 0,95 289 0 0 0,-1 0 0 0 0,0 0 0 0 0,-1 0 0 0 0,-1 1 0 0 0,-11-13 0 0 0,11 17 0 0 0,-1 7 0 0 0,7 1 0 0 0,-1 0 0 0 0,1 0 0 0 0,0 1 0 0 0,0-1 0 0 0,0 1 0 0 0,0-1 0 0 0,1 1 0 0 0,-1 0 0 0 0,0 0 0 0 0,1 0 0 0 0,-1 0 0 0 0,1 0 0 0 0,-1 0 0 0 0,1 0 0 0 0,0 0 0 0 0,0 1 0 0 0,0-1 0 0 0,0 0 0 0 0,1 1 0 0 0,-2 3 0 0 0,0 7 0 0 0,-1 0 0 0 0,0 19 0 0 0,1 18 0 0 0,3 0 0 0 0,2 0 0 0 0,13 76 0 0 0,50 143 0 0 0,66 151 0 0 0,78 180 0 0 0,-203-579 0 0 0,63 172 0 0 0,174 479 0 0 0,-235-648 106 0 0,-7-19 31 0 0,-5-16 63 0 0,-134-452 1304 0 0,96 311-1467 0 0,-152-644-1951 0 0,183 754 1900 0 0,-115-635 14 0 0,114 599 0 0 0,-70-454 0 0 0,32 300 0 0 0,42 202 0 0 0,2 11 0 0 0,1 0 0 0 0,1 0 0 0 0,0 0 0 0 0,2-1 0 0 0,0 1 0 0 0,4-38 0 0 0,-2 54 0 0 0,1-26 0 0 0,-3 17 0 0 0,-4-46 0 0 0,4 42 0 0 0,-1 0 0 0 0,2-1 0 0 0,3-29 0 0 0,0 31 0 0 0,-2 11 0 0 0,0 0 0 0 0,-1 0 0 0 0,1 0 0 0 0,-1 0 0 0 0,1 0 0 0 0,-1-1 0 0 0,-1 1 0 0 0,1 0 0 0 0,0 0 0 0 0,-1 0 0 0 0,0 0 0 0 0,-2-7 0 0 0,-27-78 0 0 0,-6-80 0 0 0,21 88 0 0 0,11 59 0 0 0,-5-20 0 0 0,1 0 0 0 0,3 0 0 0 0,1 0 0 0 0,3-69 0 0 0,4 63 0 0 0,-4 37 0 0 0,-6 4 0 0 0,-4 9 0 0 0,8 0 0 0 0,-1 0 0 0 0,1 1 0 0 0,0 0 0 0 0,0 0 0 0 0,0 0 0 0 0,0 0 0 0 0,0 0 0 0 0,0 1 0 0 0,1-1 0 0 0,0 1 0 0 0,-3 4 0 0 0,-20 49 0 0 0,19-41 0 0 0,-4 13 0 0 0,-13 60 0 0 0,10-31 0 0 0,-22 82 0 0 0,-35 127 0 0 0,29-94 263 0 0,32-136-124 0 0,-21 146 1451 0 0,8-8-1590 0 0,2 283 0 0 0,14 100 0 0 0,5-526 0 0 0,7 290 783 0 0,1-177-150 0 0,-14 152-1 0 0,5-279-632 0 0,-12 92 0 0 0,12-98 0 0 0,-1 0 0 0 0,0-1 0 0 0,-1 1 0 0 0,0-1 0 0 0,-1 0 0 0 0,-1 0 0 0 0,-6 10 0 0 0,11-19 24 0 0,0-1 0 0 0,0 1 0 0 0,0-1 0 0 0,0 1-1 0 0,0-1 1 0 0,-1 0 0 0 0,1 1 0 0 0,0-1 0 0 0,-1 0-1 0 0,1 0 1 0 0,0 0 0 0 0,-1 0 0 0 0,0 0 0 0 0,1-1-1 0 0,-1 1 1 0 0,1 0 0 0 0,-1-1 0 0 0,0 1 0 0 0,0-1 0 0 0,1 0-1 0 0,-1 1 1 0 0,0-1 0 0 0,0 0 0 0 0,1 0 0 0 0,-1 0-1 0 0,0 0 1 0 0,0 0 0 0 0,1-1 0 0 0,-1 1 0 0 0,0-1-1 0 0,0 1 1 0 0,1-1 0 0 0,-1 1 0 0 0,0-1 0 0 0,1 0 0 0 0,-1 0-1 0 0,1 0 1 0 0,-1 0 0 0 0,1 0 0 0 0,0 0 0 0 0,-1 0-1 0 0,0-2 1 0 0,-5-3 104 0 0,1 0 0 0 0,0 0 0 0 0,0-1 0 0 0,1 0 0 0 0,0 0 0 0 0,0-1 0 0 0,-5-9 0 0 0,1-5-128 0 0,0-1 0 0 0,2 1 0 0 0,0-1 0 0 0,2-1 0 0 0,-5-39 0 0 0,2-124 0 0 0,7 181 0 0 0,4-153 0 0 0,28-190 0 0 0,50-155 0 0 0,-73 457 0 0 0,155-698 0 0 0,-109 565-996 0 0,87-198 0 0 0,19-20 996 0 0,-62 28 0 0 0,-89 325-22 0 0,70-306-1074 0 0,-59 279 786 0 0,4 2 0 0 0,58-123 0 0 0,-52 140 310 0 0,1 1 0 0 0,3 2 0 0 0,3 2 0 0 0,45-49 0 0 0,-74 85-294 0 0,-23 9-1447 0 0,15 3 1728 0 0,-5 1 13 0 0,0 1 0 0 0,0-1 0 0 0,0 1 0 0 0,0 0 0 0 0,0 1 0 0 0,0-1 0 0 0,1 1 0 0 0,-1 0 0 0 0,1 0 0 0 0,0 1 0 0 0,0-1 0 0 0,0 1 0 0 0,0 0 0 0 0,1 0 0 0 0,-4 4 0 0 0,-6 11 0 0 0,1 0 0 0 0,-13 24 0 0 0,18-28 0 0 0,-58 115 0 0 0,-16 30 0 0 0,22-66 0 0 0,30-48 0 0 0,1 0 0 0 0,-23 56 0 0 0,-91 244 0 0 0,133-325 609 0 0,-1 0 0 0 0,-17 27 0 0 0,23-62-444 0 0,5 3 65 0 0,1 0 0 0 0,0 0-1 0 0,0 0 1 0 0,1 1-1 0 0,0-1 1 0 0,1 1 0 0 0,9-18-1 0 0,-4 6-34 0 0,41-96-191 0 0,4 2 0 0 0,6 2 0 0 0,98-141 0 0 0,-91 159-4 0 0,-18 24 0 0 0,85-97 0 0 0,-85 118 0 0 0,132-152 0 0 0,-129 138 0 0 0,142-169 0 0 0,-177 216 0 0 0,124-147 0 0 0,-122 142 0 0 0,2 1 0 0 0,35-30 0 0 0,-14 14 0 0 0,2-8 0 0 0,57-78 0 0 0,-89 109 0 0 0,16-20-456 0 0,3 2-1 0 0,0 1 0 0 0,55-44 1 0 0,-26 25 290 0 0,-52 44 166 0 0,1 1 0 0 0,-1 0 0 0 0,0 0 0 0 0,0 1 0 0 0,-4 1 0 0 0,-13 8 0 0 0,-4 2 0 0 0,0-1 0 0 0,1-1 0 0 0,-36 19 0 0 0,22-14 0 0 0,-1 7 0 0 0,21-12 0 0 0,-3 0 0 0 0,7-3 0 0 0,0 0 0 0 0,-1 0 0 0 0,1 0 0 0 0,-1 1 0 0 0,1-1 0 0 0,0 1 0 0 0,0-1 0 0 0,0 1 0 0 0,0 0 0 0 0,-2 2 0 0 0,-21 19 0 0 0,1 0 0 0 0,-30 40 0 0 0,47-55 0 0 0,-1 1 0 0 0,0-1 0 0 0,-17 13 0 0 0,16-14 0 0 0,0 1 0 0 0,1 0 0 0 0,-12 14 0 0 0,8-7 0 0 0,-28 25 0 0 0,-7 8 0 0 0,-27 30 0 0 0,61-63 0 0 0,0-2 0 0 0,1 1 0 0 0,-20 28 0 0 0,26-34 0 0 0,0 0 0 0 0,-1-1 0 0 0,-13 13 0 0 0,-1 1 0 0 0,-119 120 0 0 0,123-121 0 0 0,0 1 0 0 0,2 0 0 0 0,-26 46 0 0 0,8-10 0 0 0,-89 119 0 0 0,82-127 0 0 0,18-24 0 0 0,1 1 0 0 0,2 1 0 0 0,-24 43 0 0 0,23-30 0 0 0,-41 87 0 0 0,10-31 1406 0 0,31-61-985 0 0,-41 61-258 0 0,12-20-161 0 0,20-23-2 0 0,-32 84 0 0 0,-11 23 0 0 0,57-132 0 0 0,-126 212 0 0 0,117-206 0 0 0,2 2 0 0 0,1 0 0 0 0,1 1 0 0 0,-20 57 0 0 0,13 1 0 0 0,-25 180 0 0 0,47-257 0 0 0,3-12 0 0 0,1 0 0 0 0,-1 0 0 0 0,1 0 0 0 0,0 10 0 0 0,30-102 0 0 0,10-54 385 0 0,-12 36 447 0 0,63-152-1 0 0,30 2-1827 0 0,226-356 0 0 0,-268 475 996 0 0,-46 76 0 0 0,49-68 0 0 0,-64 104 0 0 0,1-2 0 0 0,1 0 0 0 0,1 1 0 0 0,1 0 0 0 0,27-21 0 0 0,48-30 0 0 0,71-59 0 0 0,-128 100 0 0 0,-1-3 0 0 0,35-44 0 0 0,87-108-221 0 0,-87 109-692 0 0,129-110-1 0 0,-174 167 914 0 0,32-30 0 0 0,-29 23 0 0 0,-20 21 0 0 0,-2-1 0 0 0,15-16 0 0 0,8-11 0 0 0,-25 28 0 0 0,-3 0 0 0 0,-5-1 0 0 0,-9 4 0 0 0,-4 4 0 0 0,-1-1 0 0 0,-6 2 0 0 0,15 4 0 0 0,3-1 0 0 0,-21 9 0 0 0,17-6 0 0 0,-26 7 0 0 0,32-12 0 0 0,-12 7 0 0 0,-9 7 0 0 0,-16 5 0 0 0,34-17 0 0 0,1-1 0 0 0,-1 1 0 0 0,0 0 0 0 0,1 0 0 0 0,0 0 0 0 0,-1 0 0 0 0,1 1 0 0 0,0-1 0 0 0,0 1 0 0 0,0 0 0 0 0,-3 4 0 0 0,-21 21 0 0 0,18-17 0 0 0,6-6 0 0 0,0-1 0 0 0,-1 0 0 0 0,1 0 0 0 0,-1-1 0 0 0,-6 7 0 0 0,-32 25 0 0 0,23-17 0 0 0,-3 0 0 0 0,15-14 0 0 0,4-3 0 0 0,1 1 0 0 0,-1-1 0 0 0,1 1 0 0 0,-1-1 0 0 0,1 1 0 0 0,0 0 0 0 0,0 0 0 0 0,-3 4 0 0 0,-34 24 0 0 0,30-23 0 0 0,0 0 0 0 0,1 0 0 0 0,-9 10 0 0 0,13-13 0 0 0,0 0 0 0 0,0 0 0 0 0,0-1 0 0 0,0 1 0 0 0,-8 3 0 0 0,-13 11 0 0 0,0 0 0 0 0,-32 32 0 0 0,39-32 0 0 0,11-11 0 0 0,0 0 0 0 0,0-1 0 0 0,-14 10 0 0 0,-20 20 1827 0 0,6-10-1664 0 0,-4 9-161 0 0,-16 15-2 0 0,47-42 0 0 0,-1 0 0 0 0,2 1 0 0 0,-1 0 0 0 0,1 0 0 0 0,-11 19 0 0 0,-5 8 0 0 0,11-16 0 0 0,0-1 0 0 0,-27 34 0 0 0,17-22 0 0 0,1 0 0 0 0,-33 68 0 0 0,-13 16 0 0 0,37-66 0 0 0,-18 24 0 0 0,-16 27 0 0 0,-80 125 0 0 0,144-224 0 0 0,-84 108 0 0 0,-27 42 0 0 0,-30 71 0 0 0,-31 91 0 0 0,134-224 0 0 0,-36 129 0 0 0,61-177 0 0 0,-53 156 0 0 0,-46 167 0 0 0,18-38 1875 0 0,72-255-1702 0 0,5-10-173 0 0,2 1 0 0 0,-11 93 0 0 0,2 20 0 0 0,-15 36 0 0 0,6-34 0 0 0,8-37 0 0 0,21-108 0 0 0,1 1 0 0 0,1 0 0 0 0,5 47 0 0 0,-2 29 0 0 0,-3-40 291 0 0,2 0 0 0 0,4 0-1 0 0,21 122 1 0 0,20 107-1398 0 0,-24-162 1107 0 0,62 213 0 0 0,-69-297 0 0 0,18 88 0 0 0,18 64 0 0 0,7-30 0 0 0,25 71 0 0 0,-65-195 0 0 0,3 1 0 0 0,2-2 0 0 0,2-1 0 0 0,41 61 0 0 0,253 309 0 0 0,-134-229 0 0 0,0-29 0 0 0,-88-79 0 0 0,111 88 0 0 0,-116-97 0 0 0,188 133 0 0 0,-180-135 0 0 0,86 61 0 0 0,-141-103 0 0 0,0-3 0 0 0,55 23 0 0 0,101 32 0 0 0,-166-67 0 0 0,499 162 0 0 0,-135-72 0 0 0,-110-37 0 0 0,-39-8 0 0 0,-179-41 0 0 0,728 144 0 0 0,140-64 0 0 0,-718-80 0 0 0,195 19 0 0 0,80-4 0 0 0,3-24 0 0 0,-239-5 0 0 0,488 35 0 0 0,-574-27 0 0 0,167 16 0 0 0,182 11 0 0 0,-124-34 0 0 0,-281-8 0 0 0,371-22 0 0 0,-228-2 0 0 0,308-27 0 0 0,-184 36 0 0 0,-90 8 0 0 0,-73 4 0 0 0,-112 3 0 0 0,251-17 0 0 0,-186 8 0 0 0,-81 8 0 0 0,155-28 0 0 0,-56-5 0 0 0,51-13 0 0 0,28-27 0 0 0,-159 44 0 0 0,168-67 0 0 0,-46 15 0 0 0,-24 14 692 0 0,307-152 0 0 0,-247 59-1941 0 0,-30 16 1114 0 0,-17 11-933 0 0,-184 110 463 0 0,-2-3 0 0 0,-2 0 0 0 0,48-55 0 0 0,-58 57 403 0 0,-1-1-1 0 0,27-46 0 0 0,-44 67 203 0 0,-1 2 0 0 0,-2 0-72 0 0,-31 11-3059 0 0,15 0 3018 0 0,0 0-1 0 0,1 0 0 0 0,-1 1 1 0 0,1 1-1 0 0,-12 7 1 0 0,-29 14-99 0 0,-127 50 212 0 0,-311 143 0 0 0,137-49 1992 0 0,349-169-1992 0 0,-22 9 0 0 0,1 2 0 0 0,0 0 0 0 0,-30 23 0 0 0,21-13 587 0 0,-62 34 1 0 0,-24 14 285 0 0,108-62-873 0 0,6 0 0 0 0,7 3 0 0 0,1-10 0 0 0,0-1 0 0 0,-1 1 0 0 0,1 0 0 0 0,0 0 0 0 0,0-1 0 0 0,0 1 0 0 0,0-1 0 0 0,0 0 0 0 0,0 0 0 0 0,0 1 0 0 0,1-1 0 0 0,-1-1 0 0 0,0 1 0 0 0,1 0 0 0 0,-1-1 0 0 0,1 1 0 0 0,-1-1 0 0 0,0 1 0 0 0,1-1 0 0 0,-1 0 0 0 0,1 0 0 0 0,-1 0 0 0 0,5-1 0 0 0,6-1 0 0 0,1 0 0 0 0,25-7 0 0 0,-5-1 0 0 0,0-1 0 0 0,-1-2 0 0 0,42-22 0 0 0,-27 8 0 0 0,238-145 0 0 0,-174 88 0 0 0,-4-4 0 0 0,-4-6 0 0 0,168-194 0 0 0,-219 221 0 0 0,-2-2 0 0 0,57-106 0 0 0,-101 163 0 0 0,-4 8 0 0 0,-1 0 0 0 0,1 0 0 0 0,-1 0 0 0 0,0 0 0 0 0,-1-1 0 0 0,1 1 0 0 0,0-6 0 0 0,-1 0 0 0 0,-11 7 0 0 0,6 4 0 0 0,0 0 0 0 0,0 0 0 0 0,0 1 0 0 0,0-1 0 0 0,0 1 0 0 0,0 0 0 0 0,1 0 0 0 0,-1 0 0 0 0,1 0 0 0 0,-6 5 0 0 0,-32 30 0 0 0,-163 146 0 0 0,146-134 0 0 0,-68 73 1178 0 0,24-21-308 0 0,67-69-870 0 0,-3 0 0 0 0,0-3 0 0 0,-2-1 0 0 0,-1-2 0 0 0,-47 22 0 0 0,46-29 2 0 0,-525 224 439 0 0,297-134 484 0 0,-74 26-2237 0 0,28-22 3105 0 0,-4 1-2978 0 0,227-81 606 0 0,46-15 572 0 0,0-2 0 0 0,-1-2 0 0 0,-69 10-1 0 0,107-22-64 0 0,26-8-1904 0 0,189-35 1976 0 0,-193 37 0 0 0,394-93 0 0 0,5 32 0 0 0,-389 63 2 0 0,290-19 398 0 0,-301 20-332 0 0,154-7 1454 0 0,-159 7-1527 0 0,25-7 1893 0 0,-34 6-1739 0 0,-10-4-147 0 0,0 0 1 0 0,0 1-1 0 0,-1 0 0 0 0,0 1 0 0 0,0 1 0 0 0,0 0 1 0 0,-24-1-1 0 0,-108 1-5 0 0,133 3 4 0 0,-160 3-1 0 0,-226 33 0 0 0,-112 63-1903 0 0,128-22 1814 0 0,-234 16 89 0 0,246-41 0 0 0,230-25 0 0 0,-28 4 0 0 0,-15-6 0 0 0,175-24-72 0 0,97 8-1904 0 0,490-21 1976 0 0,-291-26 0 0 0,18-2 0 0 0,-150 22 0 0 0,412-41 1353 0 0,-222 25-714 0 0,-196 24-639 0 0,-166 5 340 0 0,-17 1 251 0 0,-734-10 526 0 0,-354 37-1117 0 0,950-13 0 0 0,-208 5 0 0 0,253-14 0 0 0,-324-7 0 0 0,-138-48 0 0 0,-154-30 0 0 0,656 74 0 0 0,-158-16 0 0 0,69 8-97 0 0,-156-4-1798 0 0,262 22 1896 0 0,-56 3-74 0 0,112-2-100 0 0,-74 8-1079 0 0,78-7 967 0 0,0 0 1 0 0,0 1 0 0 0,0 0-1 0 0,0 0 1 0 0,1 1 0 0 0,-14 8-1 0 0,21-12 202 0 0,1 1 0 0 0,-1 0-1 0 0,1 0 1 0 0,0 0-1 0 0,-1 0 1 0 0,1 1 0 0 0,0-1-1 0 0,0 0 1 0 0,0 0 0 0 0,0 1-1 0 0,0-1 1 0 0,0 0-1 0 0,0 1 1 0 0,0-1 0 0 0,0 1-1 0 0,1 0 1 0 0,-1-1 0 0 0,1 1-1 0 0,-1-1 1 0 0,1 1-1 0 0,0 0 1 0 0,-1 0 0 0 0,1-1-1 0 0,0 1 1 0 0,0 0-1 0 0,0-1 1 0 0,0 1 0 0 0,1 0-1 0 0,-1-1 1 0 0,0 1 0 0 0,1 0-1 0 0,-1-1 1 0 0,1 1-1 0 0,-1-1 1 0 0,1 1 0 0 0,0 0-1 0 0,0-1 1 0 0,0 0 0 0 0,0 1-1 0 0,1 1 1 0 0,3 3-76 0 0,0 0 0 0 0,0 0 1 0 0,0 0-1 0 0,1-1 0 0 0,0 0 1 0 0,0 0-1 0 0,12 7 0 0 0,9 2 154 0 0,1 0 0 0 0,1-2 0 0 0,0-1 0 0 0,0-2 0 0 0,58 11 0 0 0,159 7 78 0 0,-117-16 270 0 0,175 5 827 0 0,-124-9-750 0 0,296 0 1366 0 0,-338-7-1524 0 0,448-32-262 0 0,-63 1 0 0 0,-477 30 0 0 0,-12-1 0 0 0,0 2 0 0 0,62 8 0 0 0,-85-5 0 0 0,-11-3 0 0 0,0 0 0 0 0,0 0 0 0 0,0 0 0 0 0,1 0 0 0 0,-1 0 0 0 0,0 0 0 0 0,0 0 0 0 0,0 1 0 0 0,1-1 0 0 0,-1 0 0 0 0,0 0 0 0 0,0 0 0 0 0,0 0 0 0 0,0 0 0 0 0,0 0 0 0 0,1 0 0 0 0,-1 1 0 0 0,0-1 0 0 0,0 0 0 0 0,0 0 0 0 0,0 0 0 0 0,0 0 0 0 0,0 0 0 0 0,0 1 0 0 0,1-1 0 0 0,-1 0 0 0 0,0 0 0 0 0,0 0 0 0 0,0 1 0 0 0,0-1 0 0 0,0 0 0 0 0,0 0 0 0 0,0 0 0 0 0,0 0 0 0 0,0 1 0 0 0,0-1 0 0 0,0 0 0 0 0,0 0 0 0 0,0 0 0 0 0,0 1 0 0 0,0-1 0 0 0,0 0 0 0 0,-1 0 0 0 0,1 0 0 0 0,0 0 0 0 0,0 1 0 0 0,0-1 0 0 0,0 0 0 0 0,0 0 0 0 0,0 0 0 0 0,0 0 0 0 0,0 1 0 0 0,-1-1 0 0 0,1 0 0 0 0,0 0 0 0 0,0 0 0 0 0,0 0 0 0 0,-1 0 0 0 0,-7 5 0 0 0,8-4 0 0 0,-21 9 0 0 0,0-1 0 0 0,0-1 0 0 0,-32 8 0 0 0,-71 12 0 0 0,107-25 0 0 0,-161 26 744 0 0,-1-7 0 0 0,-1-9 0 0 0,-213-10 0 0 0,347-5-672 0 0,-616-34 976 0 0,435 18-782 0 0,-67-8 399 0 0,-911-78 452 0 0,1113 99-1081 0 0,-176 13 0 0 0,238-1 496 0 0,-10 0 478 0 0,41 6-2481 0 0,8 0 968 0 0,3-4 275 0 0,-1 0-1 0 0,2-1 0 0 0,-1 0 1 0 0,1-1-1 0 0,0 0 1 0 0,18 6-1 0 0,89 24 227 0 0,-97-31-28 0 0,75 18 30 0 0,107 11 0 0 0,103-2 0 0 0,33-13 0 0 0,-163-11 0 0 0,784 2 0 0 0,-82-37 0 0 0,203-82 0 0 0,-270 5 0 0 0,-555 85 0 0 0,-19 2 0 0 0,-210 10 64 0 0,-42-1 748 0 0,-15 0-505 0 0,0 1-1 0 0,0 1 1 0 0,-34-1-1 0 0,-88 2-1092 0 0,123 4 586 0 0,-877 2-916 0 0,-110 50 1116 0 0,891-42 0 0 0,-136 4 0 0 0,-164 17 0 0 0,255-7 0 0 0,152-22 0 0 0,6 4 0 0 0,11 1 0 0 0,10 1 0 0 0,-11-8 0 0 0,19 8 0 0 0,0-1 0 0 0,1-1 0 0 0,0-1 0 0 0,23 3 0 0 0,-15-3 0 0 0,59 9 0 0 0,112 5 0 0 0,89-13 0 0 0,-214-6 0 0 0,649-32 0 0 0,-88-52 0 0 0,-578 75 0 0 0,610-126 0 0 0,-524 103 0 0 0,391-107 0 0 0,-379 88 0 0 0,204-97 0 0 0,468-276 0 0 0,-751 383 0 0 0,-30 17-88 0 0,-3-1-1 0 0,0-3 1 0 0,-1-1-1 0 0,41-38 1 0 0,-63 48-335 0 0,0 2 0 0 0,1 1 1 0 0,0 0-1 0 0,2 2 0 0 0,42-21 1 0 0,-53 31 180 0 0,-25 28 1342 0 0,4-12-1097 0 0,0-1-1 0 0,-1-1 1 0 0,0 0-1 0 0,0 0 1 0 0,-1-1-1 0 0,-1 0 1 0 0,-22 12-1 0 0,-94 42-5 0 0,107-53 2 0 0,-150 54 1 0 0,59-24 0 0 0,-53 25-347 0 0,-284 105-1370 0 0,-114 63-2168 0 0,201-78 2424 0 0,117-62 3655 0 0,237-91-2024 0 0,-8 4 456 0 0,0-1 0 0 0,-19 3 955 0 0,38-9-1432 0 0,34-11-139 0 0,72-15-1 0 0,-40 12-12 0 0,459-129 1886 0 0,-139 3-1784 0 0,-13-31 1407 0 0,110-100-898 0 0,-405 214-608 0 0,90-82 0 0 0,-50 37 0 0 0,-40 36 0 0 0,76-82 0 0 0,-120 109 0 0 0,-2-2 0 0 0,-2 0 0 0 0,54-93 0 0 0,211-515 0 0 0,-250 537 0 0 0,-15 37-148 0 0,48-122-958 0 0,-66 154 882 0 0,-2 0-1 0 0,13-72 0 0 0,-13-30 1401 0 0,2-8-3346 0 0,-49 188 1052 0 0,-5 39 1122 0 0,3 1-1 0 0,-36 103 1 0 0,8-13-87 0 0,-124 306-314 0 0,178-444 645 0 0,-57 139-189 0 0,-6-3 1 0 0,-8-3-1 0 0,-174 255 0 0 0,225-370 462 0 0,-49 95 0 0 0,66-111-334 0 0,1 1 0 0 0,2 0 0 0 0,1 0-1 0 0,-10 58 1 0 0,18-79-187 0 0,0-4 0 0 0,1-1 0 0 0,-1 0 0 0 0,1 1 0 0 0,0-1 0 0 0,1 1 0 0 0,-1-1 0 0 0,2 7 0 0 0,0 0 0 0 0,4-1 0 0 0,4-7 0 0 0,-7-3 8 0 0,0 0 1 0 0,0 0-1 0 0,0 0 0 0 0,0 0 0 0 0,0-1 0 0 0,-1 0 0 0 0,1 1 0 0 0,-1-1 0 0 0,1 0 0 0 0,-1 0 0 0 0,0 0 1 0 0,3-3-1 0 0,24-30 329 0 0,106-195 914 0 0,-69 111-897 0 0,181-371-1350 0 0,-34-17 0 0 0,-201 479 994 0 0,60-136-119 0 0,-61 142 68 0 0,2 0 0 0 0,0 1-1 0 0,1 1 1 0 0,2 0 0 0 0,18-19 0 0 0,-32 37-78 0 0,1-1 0 0 0,0 1 0 0 0,0-1 0 0 0,1 1 0 0 0,-1 0 0 0 0,0 0 0 0 0,1 0 0 0 0,-1 1 0 0 0,1 0 1 0 0,4-2-1 0 0,3 3-19 0 0,-9 1 150 0 0,-1 1-1 0 0,1-1 0 0 0,-1 1 0 0 0,1-1 0 0 0,-1 1 1 0 0,1-1-1 0 0,-1 1 0 0 0,0 0 0 0 0,0 0 0 0 0,0-1 1 0 0,0 1-1 0 0,0 0 0 0 0,0 0 0 0 0,-1 0 0 0 0,1 0 1 0 0,0 0-1 0 0,-1 0 0 0 0,0 0 0 0 0,1 1 0 0 0,-1-1 1 0 0,0 0-1 0 0,0 0 0 0 0,0 0 0 0 0,-1 2 0 0 0,0 6 2 0 0,0 0 0 0 0,-1 0 0 0 0,-5 17 0 0 0,-17 42-1 0 0,-3-2 0 0 0,-40 72 0 0 0,-84 123 0 0 0,-18 33 0 0 0,-91 154 0 0 0,80-135 1992 0 0,129-221-1549 0 0,42-79 476 0 0,24-37-233 0 0,41-55-686 0 0,-4-1 0 0 0,48-102 0 0 0,69-187 0 0 0,-26-10 0 0 0,-97 253 0 0 0,-9 26-219 0 0,145-417-2994 0 0,-165 454 3743 0 0,-2-1-1 0 0,12-116 0 0 0,-18-132 1315 0 0,-9 299-1895 0 0,0-1-191 0 0,0 0-1 0 0,-1 0 0 0 0,0 0 1 0 0,-1 0-1 0 0,-1 0 1 0 0,0 0-1 0 0,-7-18 0 0 0,5 24 243 0 0,5 6 0 0 0,0 1 0 0 0,0-1 0 0 0,-1 1 0 0 0,1-1 0 0 0,0 1 0 0 0,-1 0 0 0 0,1-1 0 0 0,0 1 0 0 0,-1 0 0 0 0,1-1 0 0 0,0 1 0 0 0,-1 0 0 0 0,1 0 0 0 0,-1-1 0 0 0,1 1 0 0 0,-1 0 0 0 0,1 0 0 0 0,-1 0 0 0 0,1-1 0 0 0,-1 1 0 0 0,1 0 0 0 0,-1 0 0 0 0,1 0 0 0 0,-1 0 0 0 0,1 0 0 0 0,-1 0 0 0 0,1 0 0 0 0,0 0 0 0 0,-1 0 0 0 0,1 0 0 0 0,-1 0 0 0 0,1 1 0 0 0,-1-1 0 0 0,1 0 0 0 0,-1 0 0 0 0,1 0 0 0 0,-1 1 0 0 0,1-1 0 0 0,-1 0 0 0 0,1 0 0 0 0,0 1 0 0 0,-1-1 0 0 0,1 0 0 0 0,0 1 0 0 0,-1-1 0 0 0,1 0 0 0 0,-1 2 0 0 0,-1 0 2 0 0,-1 0-1 0 0,1 0 0 0 0,0 1 0 0 0,0-1 1 0 0,0 1-1 0 0,0 0 0 0 0,0-1 0 0 0,0 1 1 0 0,1 0-1 0 0,-1 0 0 0 0,1 0 0 0 0,-1 5 1 0 0,-9 41-30 0 0,7-28-33 0 0,-78 467-1405 0 0,42-230 956 0 0,22-143 510 0 0,-25 139 0 0 0,27-185 0 0 0,-38 109 0 0 0,49-163-10 0 0,5-12 18 0 0,-1 1-1 0 0,-1-1 1 0 0,1 1-1 0 0,0-1 0 0 0,-1 0 1 0 0,0 1-1 0 0,0-1 1 0 0,0 0-1 0 0,-5 6 812 0 0,5-11-714 0 0,-1-1 0 0 0,1 1 0 0 0,1-1 0 0 0,-1 1-1 0 0,0-1 1 0 0,1 0 0 0 0,-1 0 0 0 0,1 0 0 0 0,-1-5-1 0 0,0 4-52 0 0,-2-9 2 0 0,-1-1-1 0 0,2 0 1 0 0,0 0-1 0 0,-1-26 1 0 0,2-61 1053 0 0,2 49-583 0 0,47-799-359 0 0,-19 506-165 0 0,-11 122 0 0 0,-9 153 13 0 0,3-70-90 0 0,1 202-2051 0 0,-7-14 1929 0 0,-2 1-1 0 0,-3 69 0 0 0,-1-82 69 0 0,-23 611-554 0 0,-58-7 252 0 0,73-592 927 0 0,-2-1 0 0 0,-3 0 0 0 0,-36 87 0 0 0,43-123-478 0 0,-2-6-16 0 0,-3-9 72 0 0,9 1 19 0 0,0 1-1 0 0,1 0 0 0 0,-1-1 1 0 0,1 0-1 0 0,0 0 0 0 0,0 1 1 0 0,0-1-1 0 0,0 0 0 0 0,0-1 1 0 0,0 1-1 0 0,1 0 1 0 0,0 0-1 0 0,-2-6 0 0 0,-8-49 607 0 0,10 55-699 0 0,-5-57 12 0 0,1-93 0 0 0,14-61-13 0 0,-6 177 2 0 0,38-353-558 0 0,22 3-441 0 0,-8 55 567 0 0,36-185-9 0 0,-83 486-477 0 0,-6 26 440 0 0,-4 19 271 0 0,-92 641 208 0 0,51-321 0 0 0,-17 21 0 0 0,-139 453 0 0 0,198-804 1 0 0,-236 730 1990 0 0,211-665-1991 0 0,14-32 0 0 0,-2 0 0 0 0,-2-2 0 0 0,-1 1 0 0 0,-36 53 0 0 0,39-74 72 0 0,13-15-7 0 0,0-1-1 0 0,0 0 0 0 0,1 0 1 0 0,-1 1-1 0 0,0-1 1 0 0,0 0-1 0 0,0 0 0 0 0,1 0 1 0 0,-1 0-1 0 0,0 1 1 0 0,1-1-1 0 0,-1-2 22 0 0,-1 0-35 0 0,1-1-1 0 0,0 0 1 0 0,0 0-1 0 0,0 0 1 0 0,1 0 0 0 0,-1 0-1 0 0,1 0 1 0 0,0 0-1 0 0,0 0 1 0 0,1 0 0 0 0,0-5-1 0 0,12-47 435 0 0,-10 45-460 0 0,97-321-25 0 0,-24 85 0 0 0,165-498 0 0 0,-156 493 0 0 0,-55 162-120 0 0,127-424-1752 0 0,-138 430 2370 0 0,10-107 0 0 0,-25 141-249 0 0,-2 0 0 0 0,-3 0 0 0 0,-9-78 0 0 0,-13-77-2241 0 0,-7 52 1992 0 0,17 102 0 0 0,10 38 0 0 0,3 12-91 0 0,0-1 0 0 0,-1 0-1 0 0,1 1 1 0 0,-1-1 0 0 0,0 1 0 0 0,1-1-1 0 0,-1 1 1 0 0,0 0 0 0 0,0-1 0 0 0,-2-1-1 0 0,-5 0-936 0 0,-3 6 1012 0 0,-2-1 16 0 0,-12 6 0 0 0,24-8-25 0 0,0 1 0 0 0,0 0 0 0 0,0-1 0 0 0,0 1-1 0 0,0-1 1 0 0,0 1 0 0 0,0-1 0 0 0,0 0 0 0 0,0 0-1 0 0,0 1 1 0 0,0-1 0 0 0,0 0 0 0 0,0 0 0 0 0,-1 0-1 0 0,1 0 1 0 0,0 0 0 0 0,0 0 0 0 0,0 0 0 0 0,0 0-1 0 0,0-1 1 0 0,0 1 0 0 0,0 0 0 0 0,0-1-1 0 0,0 1 1 0 0,0-1 0 0 0,0 1 0 0 0,-2-2 0 0 0,0 0-200 0 0,-6-1-831 0 0,7 2 1051 0 0,0-1 0 0 0,0 1 1 0 0,0 0-1 0 0,0-1 0 0 0,0 1 0 0 0,1-1 1 0 0,-1 1-1 0 0,0-1 0 0 0,1 0 1 0 0,-1 0-1 0 0,1 0 0 0 0,-3-4 0 0 0,-43-61 1610 0 0,21 29-1218 0 0,24 36-387 0 0,1 1 0 0 0,0 0 0 0 0,1 0 0 0 0,-1 1 0 0 0,0-1 0 0 0,1 0 0 0 0,-1 0 0 0 0,1 0 0 0 0,-1 1 0 0 0,1-1 0 0 0,-1 0 0 0 0,1 0 0 0 0,0 0 0 0 0,0 0 0 0 0,-1 0 0 0 0,1 0 0 0 0,0 0 0 0 0,0 0 0 0 0,0 0 0 0 0,0 0 0 0 0,0 0 0 0 0,1-14 1883 0 0,5 11-1734 0 0,2 1-133 0 0,-7 3-16 0 0,-1-1 0 0 0,1 1 0 0 0,0 0 0 0 0,-1 0 0 0 0,1 0 0 0 0,-1 0 0 0 0,1 0 0 0 0,-1 0 0 0 0,1 0 0 0 0,0 0 0 0 0,-1 0 0 0 0,1 0 0 0 0,-1 0 0 0 0,1 0 0 0 0,-1 0 0 0 0,1 1 0 0 0,-1-1 0 0 0,1 0 0 0 0,-1 0 0 0 0,1 1 0 0 0,-1-1 0 0 0,1 0 0 0 0,-1 0 0 0 0,1 1 0 0 0,-1-1 0 0 0,1 1 0 0 0,-1-1 0 0 0,0 0 0 0 0,1 1 0 0 0,-1-1 0 0 0,0 1 0 0 0,1-1 0 0 0,-1 1 0 0 0,0-1 0 0 0,1 2 0 0 0,-1-1 0 0 0,7 8-107 0 0,-1 0 0 0 0,0 1-1 0 0,0 0 1 0 0,-1 0-1 0 0,6 17 1 0 0,16 61-946 0 0,-13-38 774 0 0,12 41 269 0 0,15 111 0 0 0,-1 96 14 0 0,-31-220-4 0 0,14 161 0 0 0,-22-230 0 0 0,-1-7 0 0 0,0 0 0 0 0,0 0 0 0 0,0 0 0 0 0,0 1 0 0 0,0-1 0 0 0,0 0 0 0 0,0 0 0 0 0,-1 1 0 0 0,1-1 0 0 0,-1 0 0 0 0,0 0 0 0 0,1 0 0 0 0,-3 4 0 0 0,-3 1 0 0 0,-6-7 0 0 0,8-1 21 0 0,0-1 0 0 0,0 1-1 0 0,1-1 1 0 0,-1 0 0 0 0,1 0 0 0 0,-1-1-1 0 0,1 1 1 0 0,0-1 0 0 0,0 0-1 0 0,0 0 1 0 0,0 0 0 0 0,0 0 0 0 0,-2-4-1 0 0,-30-48 521 0 0,32 50-496 0 0,-16-31 92 0 0,2-1 0 0 0,1-1-1 0 0,2-1 1 0 0,-13-59-1 0 0,-19-166 297 0 0,41 226-433 0 0,-15-131 0 0 0,9 71 0 0 0,4 47 0 0 0,2 0 0 0 0,3 0 0 0 0,6-80 0 0 0,9 77 0 0 0,-9 43 0 0 0,3 3 0 0 0,-6 8 0 0 0,-1 0 0 0 0,1-1 0 0 0,0 1 0 0 0,0 0 0 0 0,-1-1 0 0 0,1 1 0 0 0,0 0 0 0 0,0 0 0 0 0,0 0 0 0 0,-1-1 0 0 0,1 1 0 0 0,0 0 0 0 0,0 0 0 0 0,0 0 0 0 0,0 0 0 0 0,-1 1 0 0 0,1-1 0 0 0,0 0 0 0 0,0 0 0 0 0,0 0 0 0 0,-1 1 0 0 0,1-1 0 0 0,0 0 0 0 0,0 1 0 0 0,-1-1 0 0 0,1 1 0 0 0,0-1 0 0 0,-1 1 0 0 0,1-1 0 0 0,0 1 0 0 0,-1-1 0 0 0,1 1 0 0 0,-1-1 0 0 0,1 1 0 0 0,-1 0 0 0 0,1 0 0 0 0,-1-1 0 0 0,1 2 0 0 0,0-1 0 0 0,5 7-107 0 0,1 1 0 0 0,-1 0-1 0 0,-1 0 1 0 0,0 0 0 0 0,0 1-1 0 0,-1 0 1 0 0,0 0-1 0 0,4 15 1 0 0,15 86-902 0 0,-23-110 1008 0 0,16 97-11 0 0,50 376 8 0 0,-50-300 4 0 0,-11 307 0 0 0,-30-194 564 0 0,15-220-290 0 0,-3-1-1 0 0,-27 83 0 0 0,-5 4 104 0 0,-21 57-146 0 0,-127 372 1817 0 0,126-326-2048 0 0,-26 85 0 0 0,83-307-227 0 0,-18 46-930 0 0,20-63 645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24.806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0 1932 6447 0 0,'0'0'142'0'0,"3"0"22"0"0,6 0-117 0 0,0-1-1 0 0,0-1 1 0 0,0 0 0 0 0,0 0 0 0 0,0 0 0 0 0,10-5-1 0 0,-8 3 95 0 0,0 0 0 0 0,1 1 0 0 0,-1 0 0 0 0,1 1-1 0 0,-1 0 1 0 0,14 0 0 0 0,36 12 976 0 0,-31 2-1134 0 0,-2 1 106 0 0,-5-7 294 0 0,-1 0-1 0 0,1-2 1 0 0,0-1-1 0 0,31 2 1 0 0,13 1 1563 0 0,86 28-1781 0 0,-46-9-165 0 0,56 15 0 0 0,-39-8 0 0 0,56 3 0 0 0,53 5 0 0 0,-196-34 0 0 0,-16-1 0 0 0,36 1 0 0 0,-25-3 0 0 0,-1 2 0 0 0,35 8 0 0 0,-18-3 0 0 0,140 21 399 0 0,100 22 642 0 0,-220-39-1109 0 0,22 8-813 0 0,-29-5 1654 0 0,66 8 1 0 0,-117-23-764 0 0,208 39-74 0 0,-80-21 41 0 0,25 6 110 0 0,-93-11-87 0 0,110 9 0 0 0,73-12 0 0 0,-33 4 0 0 0,-74-4 0 0 0,154 16 0 0 0,-112-12 0 0 0,94 3 0 0 0,62-33 0 0 0,-304 12 0 0 0,52 3 0 0 0,18 0 0 0 0,62-4 0 0 0,33-1 0 0 0,8-12 0 0 0,-169 13 0 0 0,183-10 0 0 0,-105 7 0 0 0,-28 1 0 0 0,58-5 0 0 0,43 0 0 0 0,264-12 2048 0 0,-380 15-2048 0 0,118-4 0 0 0,-106 9 0 0 0,141-21 0 0 0,-63 4 0 0 0,199-34 0 0 0,-341 48 0 0 0,15-5 0 0 0,1 2 0 0 0,75-4 0 0 0,-82 10 0 0 0,54-9 0 0 0,-25 1 0 0 0,105-23 0 0 0,-69 10 0 0 0,-92 21 0 0 0,375-81 0 0 0,-277 64 0 0 0,-27 6 0 0 0,220-58 0 0 0,-261 59 0 0 0,68-32 0 0 0,-63 25 0 0 0,66-35 0 0 0,30-11 0 0 0,-69 31 0 0 0,-49 23 0 0 0,40-16 0 0 0,-46 20 0 0 0,1 0 0 0 0,25-17 0 0 0,2 0 0 0 0,-33 17 170 0 0,-1 0 0 0 0,1-1 0 0 0,-1 0 0 0 0,-1 0 0 0 0,0-1 0 0 0,13-16 0 0 0,-11 14-345 0 0,-1-1 1 0 0,2 1-1 0 0,20-15 0 0 0,26-19 1732 0 0,51-45-1557 0 0,-64 58 0 0 0,29-25 0 0 0,-41 25 0 0 0,-1-2 0 0 0,-1-1 0 0 0,35-54 0 0 0,-39 52 0 0 0,80-137 0 0 0,-32 45 0 0 0,-57 99 0 0 0,21-54 0 0 0,-9 19 0 0 0,9-23 0 0 0,11-22 0 0 0,-1 8 0 0 0,-29 65 0 0 0,23-61 0 0 0,7-14 0 0 0,-40 92-356 0 0,0 0 0 0 0,6-25 0 0 0,0-14-5382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6:20.831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2826 120 4607 0 0,'0'0'208'0'0,"-2"-1"-9"0"0,-15-8 1574 0 0,-3 15-1425 0 0,16-5-348 0 0,-15 13 0 0 0,3 1 339 0 0,1 0 0 0 0,-17 23-1 0 0,18-21 6 0 0,-1-1 0 0 0,-21 20 0 0 0,-15 10 365 0 0,-51 62-1 0 0,15-16-77 0 0,-8 1-631 0 0,60-61 1016 0 0,-32 38 0 0 0,-70 72-1000 0 0,95-102-16 0 0,-47 40 0 0 0,-5-4 0 0 0,3 5 1223 0 0,23-17-398 0 0,44-41-825 0 0,1 1 0 0 0,1 1 0 0 0,-36 56 0 0 0,33-45 0 0 0,-40 45 0 0 0,-1 2 0 0 0,26-30 0 0 0,-75 107 0 0 0,53-69 0 0 0,52-75 0 0 0,0 0 0 0 0,-12 27 0 0 0,0 1 0 0 0,-47 65 0 0 0,-11 19 0 0 0,18 2 0 0 0,25-50 1883 0 0,52-104-1718 0 0,35-61-165 0 0,-25 40 0 0 0,88-134 0 0 0,-17 30 0 0 0,-40 62 0 0 0,5 4 0 0 0,96-103 0 0 0,3 28 0 0 0,-78 81 0 0 0,50-63 0 0 0,-83 88 0 0 0,-2-2 0 0 0,-2-3 0 0 0,-3-1 0 0 0,-3-2 0 0 0,32-65 0 0 0,13-9 0 0 0,-78 124-462 0 0,1 0-1 0 0,15-16 0 0 0,4-7-141 0 0,59-78 604 0 0,-77 102 0 0 0,0 1 0 0 0,0 0 0 0 0,0 0 0 0 0,-3 5 0 0 0,-8 11 0 0 0,-9 13 0 0 0,11-20 0 0 0,-77 113 0 0 0,65-97 0 0 0,2 1 0 0 0,-18 39 0 0 0,17-33 0 0 0,-17 26 0 0 0,12-22 0 0 0,-17 39 0 0 0,11-20 0 0 0,2-12 0 0 0,-2-2 0 0 0,-1 0 0 0 0,-37 38 0 0 0,35-40 0 0 0,3-7 0 0 0,9-9 0 0 0,0 1 0 0 0,-13 19 0 0 0,59-90 0 0 0,163-187 0 0 0,-93 99 0 0 0,20-24 0 0 0,-107 149 0 0 0,11-16 0 0 0,2 1 0 0 0,2 2 0 0 0,54-45 0 0 0,-24 31 0 0 0,71-67 0 0 0,45-49 0 0 0,-97 103 0 0 0,-74 52 0 0 0,-14 8 0 0 0,-2 4 0 0 0,0 0 0 0 0,0 0 0 0 0,1 1 0 0 0,-1 0 0 0 0,-13 15 0 0 0,-43 48 0 0 0,8-7 0 0 0,-242 212 0 0 0,208-181 0 0 0,-35 61 0 0 0,91-105 0 0 0,22-28 0 0 0,-18 19 0 0 0,-44 47 0 0 0,-50 53 0 0 0,37-43 0 0 0,23-23 0 0 0,10-2 0 0 0,18-23 0 0 0,-96 132 0 0 0,101-135 0 0 0,-34 61 0 0 0,24-37 0 0 0,-75 112 0 0 0,5-19 1992 0 0,91-128-1992 0 0,1 0 0 0 0,-26 64 0 0 0,-26 61 0 0 0,34-76 0 0 0,-13 59 0 0 0,-5 8 0 0 0,41-117 0 0 0,-77 153 0 0 0,-25 8 0 0 0,69-113 0 0 0,39-65 0 0 0,0 0 0 0 0,1 0 0 0 0,1 1 0 0 0,-10 28 0 0 0,-16 34 0 0 0,8-22 0 0 0,-11 41 0 0 0,-25 110 0 0 0,-8 109 0 0 0,55-220 0 0 0,-13 59 0 0 0,-29 96 0 0 0,0 79 0 0 0,36-152 0 0 0,11 181 0 0 0,10-146 0 0 0,1-163 0 0 0,0-23 0 0 0,-6 53 0 0 0,-6-37 0 0 0,8-34 0 0 0,4-12 0 0 0,0 0 0 0 0,0 1 0 0 0,0-1 0 0 0,-1 0 0 0 0,1 1 0 0 0,0-1 0 0 0,0 0 0 0 0,0 1 0 0 0,0-1 0 0 0,0 0 0 0 0,0 1 0 0 0,-1-1 0 0 0,1 0 0 0 0,0 0 0 0 0,0 1 0 0 0,0-1 0 0 0,-1 0 0 0 0,1 0 0 0 0,0 1 0 0 0,0-1 0 0 0,-1 0 0 0 0,1 0 0 0 0,0 0 0 0 0,-1 1 0 0 0,1-1 0 0 0,0 0 0 0 0,-1 0 0 0 0,1 0 0 0 0,0 0 0 0 0,-1 0 0 0 0,1 0 0 0 0,0 0 0 0 0,-1 0 0 0 0,1 0 0 0 0,0 0 0 0 0,-1 0 0 0 0,1 0 0 0 0,0 0 0 0 0,-1 0 0 0 0,1 0 0 0 0,0 0 0 0 0,-1 0 0 0 0,1 0 0 0 0,0 0 0 0 0,0 0 0 0 0,-1 0 0 0 0,1-1 0 0 0,0 1 0 0 0,-1 0 0 0 0,1 0 0 0 0,0 0 0 0 0,0-1 0 0 0,-1 1 0 0 0,1 0 0 0 0,0 0 0 0 0,0-1 0 0 0,0 1 0 0 0,-1 0 0 0 0,1-1 0 0 0,-1 1 0 0 0,0-1 0 0 0,0 1 0 0 0,1-1 0 0 0,-1 1 0 0 0,0-1 0 0 0,0 1 0 0 0,1-1 0 0 0,-1 1 0 0 0,0-1 0 0 0,1 0 0 0 0,-1 1 0 0 0,0-1 0 0 0,1 0 0 0 0,-1 0 0 0 0,1 0 0 0 0,0 1 0 0 0,-1-1 0 0 0,1 0 0 0 0,0 0 0 0 0,-1 0 0 0 0,1 0 0 0 0,0 0 0 0 0,0 0 0 0 0,0 0 0 0 0,-1 0 0 0 0,1-2 0 0 0,-2-9 0 0 0,0 1 0 0 0,0-1 0 0 0,1-18 0 0 0,-1 1 0 0 0,0-23 0 0 0,3-1 0 0 0,11-81 0 0 0,-10 113 0 0 0,26-174-996 0 0,83-306 0 0 0,-22 184 996 0 0,-6 19 0 0 0,3-10 0 0 0,-45 145 0 0 0,-33 128 0 0 0,97-369 0 0 0,-1 113 0 0 0,-84 241 0 0 0,-5 15 0 0 0,39-64 0 0 0,-47 90 0 0 0,-1 0 0 0 0,-3 8 0 0 0,-3 7 0 0 0,-3 7 0 0 0,-50 145 0 0 0,11-27 0 0 0,-40 86 0 0 0,-22 62 0 0 0,26-32 0 0 0,14 5 0 0 0,36-135 0 0 0,-56 344 0 0 0,38-185 0 0 0,12-124 0 0 0,17-87 0 0 0,-15 124 0 0 0,15 205 0 0 0,14-138 0 0 0,4-253 0 0 0,-3 14 0 0 0,-1-8 0 0 0,2-9 0 0 0,1 0 0 0 0,0 1 0 0 0,0-1 0 0 0,0 0 0 0 0,0 0 0 0 0,0 1 0 0 0,0-1 0 0 0,0 0 0 0 0,-1 0 0 0 0,1 0 0 0 0,0 1 0 0 0,0-1 0 0 0,0 0 0 0 0,0 0 0 0 0,-1 0 0 0 0,1 0 0 0 0,0 0 0 0 0,0 1 0 0 0,0-1 0 0 0,-1 0 0 0 0,1 0 0 0 0,0 0 0 0 0,0 0 0 0 0,-1 0 0 0 0,1 0 0 0 0,0 0 0 0 0,0 0 0 0 0,0 0 0 0 0,-1 0 0 0 0,1 0 0 0 0,0 0 0 0 0,0 0 0 0 0,-1 0 0 0 0,1 0 0 0 0,0 0 0 0 0,0 0 0 0 0,-1 0 0 0 0,1 0 0 0 0,0 0 0 0 0,0 0 0 0 0,-1 0 0 0 0,1 0 0 0 0,0-1 0 0 0,0 1 0 0 0,0 0 0 0 0,-1 0 0 0 0,1 0 0 0 0,0 0 0 0 0,0-1 0 0 0,0 1 0 0 0,0 0 0 0 0,-1 0 0 0 0,1 0 0 0 0,0-1 0 0 0,0 1 0 0 0,0 0 0 0 0,0 0 0 0 0,0 0 0 0 0,0-1 0 0 0,0 1 0 0 0,0 0 0 0 0,0 0 0 0 0,0-1 0 0 0,-7-12 0 0 0,4 0 0 0 0,1 0 0 0 0,0 0 0 0 0,1 0 0 0 0,1 0 0 0 0,0-1 0 0 0,1 1 0 0 0,0 0 0 0 0,5-20 0 0 0,-2-1 0 0 0,17-191 0 0 0,13-103 0 0 0,-23 280 0 0 0,-4 20 0 0 0,-7 27 0 0 0,0 1 0 0 0,0-1 0 0 0,0 1 0 0 0,0 0 0 0 0,0-1 0 0 0,0 1 0 0 0,0 0 0 0 0,1-1 0 0 0,-1 1 0 0 0,0-1 0 0 0,0 1 0 0 0,0 0 0 0 0,0-1 0 0 0,0 1 0 0 0,1 0 0 0 0,-1-1 0 0 0,0 1 0 0 0,0 0 0 0 0,0-1 0 0 0,1 1 0 0 0,-1 0 0 0 0,0 0 0 0 0,1-1 0 0 0,-1 1 0 0 0,0 0 0 0 0,0 0 0 0 0,1 0 0 0 0,-1-1 0 0 0,0 1 0 0 0,1 0 0 0 0,-1 0 0 0 0,1 0 0 0 0,-1 0 0 0 0,0 0 0 0 0,1 0 0 0 0,-1 0 0 0 0,0-1 0 0 0,1 1 0 0 0,-1 0 0 0 0,1 1 0 0 0,4 3 0 0 0,-3-1 0 0 0,1 0 0 0 0,-1 0 0 0 0,0 0 0 0 0,0 0 0 0 0,0 0 0 0 0,0 0 0 0 0,-1 1 0 0 0,1-1 0 0 0,-1 1 0 0 0,2 5 0 0 0,6 43 0 0 0,-5-23 0 0 0,14 69 0 0 0,5 131 0 0 0,-18 100 0 0 0,-6-286 0 0 0,2-13 0 0 0,-2 1 0 0 0,-1-1 0 0 0,-10 49 0 0 0,3-54 0 0 0,4-15 0 0 0,-2-3 0 0 0,-4-7 0 0 0,7-2 0 0 0,0 0 0 0 0,0 1 0 0 0,0-2 0 0 0,1 1 0 0 0,-1 0 0 0 0,1-1 0 0 0,-1 1 0 0 0,1-1 0 0 0,0 0 0 0 0,0 0 0 0 0,1 0 0 0 0,-1-1 0 0 0,1 1 0 0 0,-3-5 0 0 0,-5-9 0 0 0,-13-32 0 0 0,17 35 0 0 0,-9-24 0 0 0,2 0 0 0 0,-16-75 0 0 0,-2-84 0 0 0,26 159 0 0 0,-14-145 20 0 0,7-321-1 0 0,63-185-500 0 0,-13 398-322 0 0,125-474 0 0 0,6 243 803 0 0,35 43 0 0 0,-102 248 0 0 0,83-248-944 0 0,-22 54 6 0 0,-134 356 964 0 0,228-499 1166 0 0,-251 557-749 0 0,-16 52-278 0 0,-105 213-165 0 0,-20-8 0 0 0,11-22 0 0 0,-13 51 0 0 0,213-390 0 0 0,-45 70 0 0 0,155-214-996 0 0,331-354 0 0 0,-221 348 996 0 0,-238 215 1896 0 0,-103 71-1197 0 0,0 3-1 0 0,-49 35 1 0 0,74-47-651 0 0,-343 240-1154 0 0,-26-13 220 0 0,269-179-554 0 0,154-86-1000 0 0,0 2 1535 0 0,51-26 1 0 0,-56 34 615 0 0,56-34 189 0 0,236-131 34 0 0,-258 150 66 0 0,2 4 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6:47.884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8 1 6447 0 0,'0'0'4619'0'0,"-1"2"-4470"0"0,-1 9-133 0 0,-1 0-16 0 0,2-5 133 0 0,1-1 0 0 0,-1 0-1 0 0,1 0 1 0 0,0 0-1 0 0,0 0 1 0 0,2 6-1 0 0,-1 2 380 0 0,0-9-436 0 0,-1-1 1 0 0,1 1-1 0 0,0 0 0 0 0,0-1 0 0 0,1 1 0 0 0,-1-1 1 0 0,1 1-1 0 0,-1-1 0 0 0,4 5 0 0 0,4 10 1210 0 0,27 51-678 0 0,-31-59-251 0 0,0 0 0 0 0,0 0 0 0 0,-1 1 0 0 0,5 18 0 0 0,-1-1-94 0 0,10 41-263 0 0,-13-45 0 0 0,5 25 0 0 0,-8-37 265 0 0,-1-1-1 0 0,0 1 0 0 0,-1 18 0 0 0,1 58 727 0 0,4-54-991 0 0,2-1 0 0 0,1 0 0 0 0,1 0 0 0 0,2-1 0 0 0,27 56 0 0 0,18-3 0 0 0,-46-69 23 0 0,1 0 1 0 0,18 18-1 0 0,-15-18 350 0 0,7 7-64 0 0,2-1 0 0 0,24 18 0 0 0,-22-19 30 0 0,40 42 0 0 0,-51-46-339 0 0,0 0 0 0 0,17 30 0 0 0,21 42 0 0 0,-36-60 0 0 0,32 42 0 0 0,7 12 0 0 0,-33-46 0 0 0,28 34 0 0 0,10 14 0 0 0,0 7 0 0 0,-18-34 0 0 0,2-3 0 0 0,54 53 0 0 0,-29-45 0 0 0,-44-42 0 0 0,28 30 0 0 0,-36-32-23 0 0,16 19-431 0 0,1-2 1 0 0,77 63-1 0 0,50 9 1636 0 0,-116-79-980 0 0,17 11-216 0 0,18 11-179 0 0,80 67-1 0 0,-69-34-1512 0 0,-56-49 1766 0 0,2-2-1 0 0,54 38 1 0 0,4-3 1813 0 0,37 45-3810 0 0,-100-85 1937 0 0,1-2 0 0 0,1-1 0 0 0,68 36 0 0 0,19-6 0 0 0,-11-7 0 0 0,-84-35 0 0 0,60 32 0 0 0,120 62 0 0 0,-180-94 0 0 0,70 26 0 0 0,1 0 0 0 0,-18-9 0 0 0,-52-20 0 0 0,51 25 0 0 0,5 8 0 0 0,1-3 0 0 0,2-4 0 0 0,103 29 0 0 0,-130-46 0 0 0,-1 3 0 0 0,81 41 0 0 0,7 3 0 0 0,-139-63 0 0 0,158 56 0 0 0,-14-6 0 0 0,-64-23 0 0 0,-47-14 0 0 0,0-1 0 0 0,51 12 0 0 0,-89-27 7 0 0,154 46 388 0 0,-128-37 108 0 0,30 6 0 0 0,25 7-1895 0 0,129 42 3368 0 0,-129-46-2912 0 0,115 11-1 0 0,-156-24 834 0 0,38 4 762 0 0,-2 3 0 0 0,100 30-1 0 0,-158-36-658 0 0,43 14 0 0 0,115 22 0 0 0,116-6 0 0 0,-288-35 0 0 0,221 31 0 0 0,-151-18 0 0 0,97 14 0 0 0,8-3 0 0 0,-117-6 0 0 0,-7-6 0 0 0,84 30 0 0 0,-37-9 0 0 0,-51-21 0 0 0,0-1 0 0 0,1-4 0 0 0,0-1 0 0 0,88-1 0 0 0,70 7 0 0 0,-138-6 0 0 0,-40-4 0 0 0,16 2 0 0 0,-1-2 0 0 0,86-7 0 0 0,-71 0 0 0 0,114 7 0 0 0,-46 1 0 0 0,-4-13 0 0 0,-115 7 0 0 0,194-5 0 0 0,-164 5 0 0 0,49-8 0 0 0,-35 2 0 0 0,-36 6-386 0 0,-10 2 65 0 0,-1-1 0 0 0,1-1-1 0 0,-1 0 1 0 0,11-3 0 0 0,-11 2 321 0 0,-10 3 0 0 0,1 0 0 0 0,-1 0 0 0 0,0 0 0 0 0,0 0 0 0 0,0 0-1 0 0,0 0 1 0 0,0 0 0 0 0,0 0 0 0 0,1 0 0 0 0,-1 0 0 0 0,0 0 0 0 0,0 0 0 0 0,0 0-1 0 0,0 0 1 0 0,0-1 0 0 0,0 1 0 0 0,0 0 0 0 0,0 0 0 0 0,1 0 0 0 0,-1 0 0 0 0,0 0-1 0 0,0 0 1 0 0,0 0 0 0 0,0 0 0 0 0,0 0 0 0 0,0 0 0 0 0,0-1 0 0 0,0 1 0 0 0,0 0-1 0 0,0 0 1 0 0,0 0 0 0 0,0 0 0 0 0,0 0 0 0 0,0 0 0 0 0,0-1 0 0 0,0 1 0 0 0,0 0-1 0 0,0 0 1 0 0,0 0 0 0 0,0 0 0 0 0,0 0 0 0 0,0 0 0 0 0,0 0 0 0 0,0-1-1 0 0,0 1 1 0 0,0 0 0 0 0,0 0 0 0 0,0 0 0 0 0,0 0 0 0 0,-7-6-76 0 0,-8-1-284 0 0,-6 1 15 0 0,0 1 0 0 0,1 1 1 0 0,-1 1-1 0 0,-35-1 1 0 0,-88 8 528 0 0,34 0-251 0 0,-69 0-1373 0 0,99 0 1136 0 0,-152 26 0 0 0,189-23 304 0 0,-1-2 0 0 0,-46-1 0 0 0,75-3 0 0 0,8-1 0 0 0,1 0 0 0 0,-1 0 0 0 0,1 0 0 0 0,-1-1 0 0 0,-6-1 0 0 0,-104-15 0 0 0,59 10 0 0 0,-39-4 0 0 0,57 9 0 0 0,-87-9-227 0 0,23 1-1578 0 0,14-1 1786 0 0,40 3 22 0 0,-152-29-2035 0 0,187 33 2017 0 0,10 4 10 0 0,-13-2 9 0 0,18 2-4 0 0,0 0 0 0 0,0 0 0 0 0,0 0 0 0 0,1 0 0 0 0,-1 0 0 0 0,0-1 0 0 0,0 1 0 0 0,1 0 0 0 0,-1 0 0 0 0,0 0 0 0 0,0 0 0 0 0,0 0 0 0 0,0-1 0 0 0,1 1 0 0 0,-1 0 0 0 0,0 0 0 0 0,0 0 0 0 0,0 0 0 0 0,0-1 0 0 0,0 1 0 0 0,1 0 0 0 0,-1 0 0 0 0,0 0 0 0 0,0-1 0 0 0,0 1 0 0 0,0 0 0 0 0,0 0 0 0 0,0-1 0 0 0,0 1 0 0 0,0 0 0 0 0,0 0 0 0 0,0-1 0 0 0,0 1 0 0 0,0 0 0 0 0,0 0 0 0 0,0 0 0 0 0,0-1 0 0 0,0 1 0 0 0,0 0 0 0 0,0 0 0 0 0,0-1 0 0 0,-1 1 0 0 0,1 0 0 0 0,0 0 0 0 0,0 0 0 0 0,0-1 0 0 0,0 1 0 0 0,0 0 0 0 0,-1 0 0 0 0,1 0 0 0 0,0 0 0 0 0,0-1 0 0 0,0 1 0 0 0,0 0 0 0 0,-1 0 0 0 0,1 0 0 0 0,0 0 0 0 0,0 0 0 0 0,0 0 0 0 0,-1 0 0 0 0,1 0 0 0 0,0-1 0 0 0,0 1 0 0 0,-1 0 0 0 0,1 0 0 0 0,0 0 0 0 0,0 0 0 0 0,-1 0 0 0 0,1 0 0 0 0,16-11 0 0 0,-15 10 0 0 0,10-5 0 0 0,0 1 0 0 0,1 0 0 0 0,0 1 0 0 0,0 0 0 0 0,0 1 0 0 0,0 1 0 0 0,19-3 0 0 0,3 0 0 0 0,-11 2 434 0 0,-1 1 0 0 0,0 1 0 0 0,41 5 0 0 0,-27-2-178 0 0,277 14 1792 0 0,-249-17-2048 0 0,-40 0 0 0 0,0 2 0 0 0,25 2 0 0 0,95 12 2048 0 0,-106-12-2048 0 0,87 0 0 0 0,-77-3 0 0 0,0 2 0 0 0,-1 2 0 0 0,58 12 0 0 0,-89-13 0 0 0,1-1 0 0 0,0-1 0 0 0,0 0 0 0 0,16-2 0 0 0,-28 0 0 0 0,0 1 0 0 0,0 0 0 0 0,0 0 0 0 0,-1 1 0 0 0,10 1 0 0 0,3 0 0 0 0,6-2-200 0 0,103 3 2448 0 0,-71-1-2248 0 0,-30-2 0 0 0,46 7 0 0 0,-23-3 0 0 0,-36-3 0 0 0,0 0 0 0 0,-1 0 0 0 0,16 4 0 0 0,-12-2 0 0 0,2 0 0 0 0,-1-1 0 0 0,27 0 0 0 0,16 1 0 0 0,75 5 0 0 0,-51-4 0 0 0,6 2 0 0 0,19 1 0 0 0,122-4 0 0 0,-182-5 0 0 0,105-8 0 0 0,8 6 0 0 0,8-2 0 0 0,-149 5 0 0 0,36 2 0 0 0,-42 0 0 0 0,0 0 0 0 0,1-1 0 0 0,-1-1 0 0 0,0 0 0 0 0,23-5 0 0 0,-17 1 0 0 0,40-3 0 0 0,-36 5 0 0 0,105-9 0 0 0,2 5 0 0 0,-21-8 0 0 0,128-33 0 0 0,-185 36 0 0 0,110-33 0 0 0,-143 39 0 0 0,30-5 0 0 0,-13 3 0 0 0,-27 7 0 0 0,-2 2 0 0 0,0 2-64 0 0,-25 10-1864 0 0,14-11 1928 0 0,-1 0 0 0 0,0 0 0 0 0,0-1 0 0 0,1 1 0 0 0,-2-1 0 0 0,1 1 0 0 0,0-1 0 0 0,0-1 0 0 0,-5 2 0 0 0,-7 0 0 0 0,-38 9 0 0 0,0-3 0 0 0,-104 3 0 0 0,-72-16 0 0 0,183 3 0 0 0,-127 5 0 0 0,46 6 0 0 0,-70-6-72 0 0,166-4-1024 0 0,-44 4-1 0 0,53-1 1631 0 0,-1 2 0 0 0,-34 10-1 0 0,-9-2-1901 0 0,41-7 1352 0 0,-117 10 16 0 0,134-14 0 0 0,0-1 0 0 0,1 0 0 0 0,-1 0 0 0 0,0 0 0 0 0,-15-4 0 0 0,11 2 0 0 0,0 1 0 0 0,0 0 0 0 0,0 0 0 0 0,-21 3 0 0 0,27-1 0 0 0,-27-2 0 0 0,-234-7 0 0 0,113 2 0 0 0,65 6 0 0 0,35 0 0 0 0,17 2 0 0 0,34-1 0 0 0,-30-7 0 0 0,30 4 0 0 0,11-1 0 0 0,12 0 0 0 0,211 5 0 0 0,3-3 0 0 0,106 6 0 0 0,-57 2 0 0 0,27 3 0 0 0,-187 1 0 0 0,129-6 0 0 0,-189-5 0 0 0,-41 1 0 0 0,1-1 0 0 0,38-5 0 0 0,-23 1 0 0 0,0 1 0 0 0,67 4 0 0 0,-1 0 0 0 0,191-38-2150 0 0,-135 12 2654 0 0,-74 16-72 0 0,-34 4-46 0 0,0-2 0 0 0,66-17 0 0 0,-101 18-386 0 0,0-1 0 0 0,-1 0 0 0 0,27-17 0 0 0,19-10 0 0 0,120-37 154 0 0,-61 26 135 0 0,-55 17 867 0 0,43-15-2699 0 0,-55 22 1543 0 0,-34 13 0 0 0,39-12 0 0 0,-52 19 0 0 0,39-13 0 0 0,-16 4 0 0 0,-26 9 0 0 0,15-5 0 0 0,-16 4-103 0 0,22-11-1025 0 0,-17 9 557 0 0,-11 8 325 0 0,-5 2 246 0 0,-1 0 0 0 0,0-1 0 0 0,0 0 0 0 0,0 0 0 0 0,0-1 0 0 0,-1 0 0 0 0,-17 3 0 0 0,-7-1 0 0 0,-38 2 0 0 0,-27 5 0 0 0,45 1 0 0 0,-84 33 0 0 0,92-28 0 0 0,-1-3 0 0 0,-74 15 0 0 0,91-28 0 0 0,4-4 0 0 0,-29-1 0 0 0,28 4 0 0 0,-192 27 0 0 0,183-23-88 0 0,1-2-1 0 0,-2-1 1 0 0,1-1-1 0 0,-72-8 1 0 0,95 4-175 0 0,5 0 71 0 0,0 1 0 0 0,1 1 1 0 0,-1-1-1 0 0,0 1 0 0 0,1 1 0 0 0,-11 1 0 0 0,14-3 192 0 0,-28 8 0 0 0,29-7 0 0 0,3 0 0 0 0,0 0 0 0 0,0 0 0 0 0,0 0 0 0 0,0 0 0 0 0,0 0 0 0 0,1 1 0 0 0,-1-1 0 0 0,0 0 0 0 0,0 1 0 0 0,0-1 0 0 0,0 0 0 0 0,-14 15 1827 0 0,15-14-1822 0 0,0 0 0 0 0,0 0 0 0 0,0-1 0 0 0,0 1 0 0 0,1 0 0 0 0,-1 0 0 0 0,0 0 0 0 0,0 0 0 0 0,1 0 0 0 0,-1-1 0 0 0,0 1-1 0 0,1 0 1 0 0,-1 0 0 0 0,1-1 0 0 0,-1 1 0 0 0,1 0 0 0 0,-1-1 0 0 0,1 1 0 0 0,0 0 0 0 0,-1-1 0 0 0,1 1 0 0 0,0-1 0 0 0,-1 1 0 0 0,1-1 0 0 0,0 1 0 0 0,0-1 0 0 0,-1 0 0 0 0,1 1 0 0 0,0-1 0 0 0,0 0 0 0 0,1 1 0 0 0,16 2 1 0 0,-2-1-6 0 0,0-1 0 0 0,0 0 0 0 0,0-2 0 0 0,0 0 0 0 0,0 0 0 0 0,20-5 0 0 0,-24 3 0 0 0,171-23 876 0 0,40-8 296 0 0,163-35-1172 0 0,-115 0 0 0 0,-258 66 0 0 0,0-2 0 0 0,0 0 0 0 0,-1 0 0 0 0,1-1 0 0 0,-1-1 0 0 0,22-16 0 0 0,-21 14 0 0 0,0 0 0 0 0,1 1 0 0 0,1 1 0 0 0,27-11 0 0 0,-14 6 0 0 0,75-36 0 0 0,87-35 0 0 0,-10 9 0 0 0,-51 21 0 0 0,-76 30 0 0 0,-41 16 0 0 0,1 1 0 0 0,24-7 0 0 0,7 1 0 0 0,68-16 0 0 0,-51 7 0 0 0,26-2 0 0 0,-69 18 0 0 0,0-1 0 0 0,18-9 0 0 0,19-6 0 0 0,149-43 0 0 0,-65 11 0 0 0,-33-4 0 0 0,23-6 0 0 0,-99 44 0 0 0,-24 14 0 0 0,1 1 0 0 0,1-1 0 0 0,-1 1 0 0 0,10-3 0 0 0,-4 2 0 0 0,-1-1 0 0 0,0 0 0 0 0,0-1 0 0 0,18-13 0 0 0,9-6 0 0 0,117-61 0 0 0,-98 47 0 0 0,0 4 0 0 0,-39 23 0 0 0,33-17 0 0 0,18-8 0 0 0,-2 7 0 0 0,35-13 0 0 0,-86 35 0 0 0,8-2 0 0 0,-12 7 0 0 0,-6 3 0 0 0,27-15 0 0 0,-21 8 0 0 0,-1 0 0 0 0,15-13 0 0 0,-13 9 0 0 0,29-18 0 0 0,6 2 0 0 0,-27 7 0 0 0,-3-1 0 0 0,17-22 0 0 0,-18 19-64 0 0,-36 41-1864 0 0,-87 69 1928 0 0,6-25 0 0 0,51-32 0 0 0,-206 110 0 0 0,-51 20 0 0 0,201-112 0 0 0,59-28 0 0 0,2 1 0 0 0,0 3 0 0 0,-79 53 0 0 0,77-44 0 0 0,0-1 0 0 0,-61 27 0 0 0,31-17 0 0 0,48-27 0 0 0,0-2 0 0 0,-1 0 0 0 0,-44 9 0 0 0,-13 5 0 0 0,62-17 0 0 0,-30 10 0 0 0,2 1 0 0 0,-67 36 0 0 0,70-27 0 0 0,-1-3 0 0 0,-1-2 0 0 0,-68 21 0 0 0,72-27 0 0 0,-83 43 0 0 0,110-51 0 0 0,-10 5 0 0 0,0-1 0 0 0,0-1 0 0 0,-1-2 0 0 0,-1-1 0 0 0,0-2 0 0 0,0 0 0 0 0,0-3 0 0 0,-34 2 0 0 0,-118 12 0 0 0,168-18 0 0 0,8 1 0 0 0,0-1 0 0 0,-1 1 0 0 0,1 0 0 0 0,0 0 0 0 0,0 1 0 0 0,-8 3 0 0 0,-22 4 0 0 0,35-8 0 0 0,0-1 0 0 0,0 1 0 0 0,0-1 0 0 0,0 1 0 0 0,0 0 0 0 0,1 0 0 0 0,-1 0 0 0 0,0 0 0 0 0,-2 1 0 0 0,-18 12 0 0 0,19-11 0 0 0,-27 13 0 0 0,-28 17 0 0 0,22-14 0 0 0,-44 4 0 0 0,25-3 0 0 0,30-11 0 0 0,-37 9 0 0 0,-237 57 0 0 0,-31 21-3690 0 0,286-81-460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01.246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1484 454 10135 0 0,'31'-43'538'0'0,"60"-62"-1"0"0,-22 28-614 0 0,-33 36-489 0 0,-19 23-433 0 0,-1 0 0 0 0,-1-1 0 0 0,-1-1 1 0 0,19-34-1 0 0,-32 51 1105 0 0,0 0 0 0 0,0 0 0 0 0,0 1 1 0 0,0-1-1 0 0,-1 0 0 0 0,1-12 1657 0 0,-25-1 1134 0 0,17 15-2841 0 0,0-1 0 0 0,0 2-1 0 0,0-1 1 0 0,0 1 0 0 0,-13 1 0 0 0,-20-2-54 0 0,-24-4 513 0 0,-1 3 0 0 0,0 3 0 0 0,0 2 0 0 0,0 3 0 0 0,1 4 0 0 0,0 1 0 0 0,-69 24 0 0 0,100-24-515 0 0,1 1 0 0 0,-56 30 0 0 0,-54 45 0 0 0,127-77 0 0 0,0 0 0 0 0,-25 25 0 0 0,39-34-17 0 0,0 0-1 0 0,0 1 0 0 0,0-1 0 0 0,0 0 1 0 0,0 0-1 0 0,0 0 0 0 0,0 1 0 0 0,1-1 1 0 0,-1 0-1 0 0,0 1 0 0 0,1-1 1 0 0,-1 1-1 0 0,1-1 0 0 0,-1 0 0 0 0,1 3 1 0 0,0-3-17 0 0,0 0 0 0 0,0-1 1 0 0,0 1-1 0 0,0 0 1 0 0,1 0-1 0 0,-1 0 1 0 0,0 0-1 0 0,0 0 1 0 0,1-1-1 0 0,-1 1 0 0 0,1 0 1 0 0,-1 0-1 0 0,1-1 1 0 0,-1 1-1 0 0,1 0 1 0 0,-1-1-1 0 0,1 1 1 0 0,0 0-1 0 0,3 2-98 0 0,-1-1 0 0 0,0 0 0 0 0,1 0 0 0 0,-1-1 0 0 0,1 1 0 0 0,-1-1 0 0 0,6 2 0 0 0,-7-3 117 0 0,17 5 15 0 0,0-1 0 0 0,1-1 0 0 0,0 0 0 0 0,24-1 0 0 0,81-7 0 0 0,19-13 32 0 0,167-43 1763 0 0,-370 63-1742 0 0,0 3 0 0 0,-68 13 0 0 0,-112 37-47 0 0,181-41-6 0 0,-105 30 0 0 0,124-32 0 0 0,1 2 0 0 0,-39 20 0 0 0,68-30-13 0 0,1 0 0 0 0,1 1 0 0 0,-1 0 0 0 0,1 1 0 0 0,0-1 0 0 0,-11 12 0 0 0,17-16 5 0 0,0 0 1 0 0,0 1-1 0 0,0-1 1 0 0,0 1 0 0 0,0-1-1 0 0,0 1 1 0 0,0-1 0 0 0,1 1-1 0 0,-1-1 1 0 0,0 1 0 0 0,1 0-1 0 0,0-1 1 0 0,-1 1-1 0 0,1 0 1 0 0,0-1 0 0 0,0 1-1 0 0,0 0 1 0 0,0 0 0 0 0,0-1-1 0 0,0 1 1 0 0,0 0-1 0 0,1 0 1 0 0,-1-1 0 0 0,0 1-1 0 0,1 0 1 0 0,0-1 0 0 0,-1 1-1 0 0,1-1 1 0 0,0 1-1 0 0,0-1 1 0 0,0 1 0 0 0,0-1-1 0 0,0 1 1 0 0,0-1 0 0 0,0 0-1 0 0,1 0 1 0 0,-1 0-1 0 0,0 1 1 0 0,1-1 0 0 0,-1 0-1 0 0,3 1 1 0 0,4 3-122 0 0,1 1 0 0 0,0-1-1 0 0,1-1 1 0 0,-1 0 0 0 0,1 0 0 0 0,13 3 0 0 0,63 10-558 0 0,38 0 687 0 0,236-1 0 0 0,125-50 0 0 0,-467 32 0 0 0,17-1 0 0 0,1-2 0 0 0,-1-2 0 0 0,34-11 0 0 0,-65 17-9 0 0,13-9 82 0 0,-18 9 15 0 0,1-1 0 0 0,-1 0 0 0 0,1 1 0 0 0,-1-1 0 0 0,0 1 0 0 0,0-1 0 0 0,0 1 0 0 0,0 0 0 0 0,0-1 0 0 0,0 1 0 0 0,0 0 0 0 0,0 0 0 0 0,0-1 0 0 0,-2 0 0 0 0,-6-3-22 0 0,0 1-1 0 0,0 0 1 0 0,0 1 0 0 0,0 0-1 0 0,-1 0 1 0 0,1 0-1 0 0,-1 2 1 0 0,-14-2 0 0 0,7 0-49 0 0,-52-6-17 0 0,-125 0 0 0 0,-70 19 0 0 0,223-8 0 0 0,-643 72 0 0 0,213 36 0 0 0,453-104 0 0 0,7 2 0 0 0,7 4 0 0 0,4-11 0 0 0,1 0 0 0 0,-1 0 0 0 0,1 0 0 0 0,0 0 0 0 0,-1 1 0 0 0,1-1 0 0 0,0 0 0 0 0,0 0 0 0 0,0 0 0 0 0,0-1 0 0 0,0 1 0 0 0,0 0 0 0 0,0 0 0 0 0,0 0 0 0 0,0-1 0 0 0,0 1 0 0 0,0 0 0 0 0,0-1 0 0 0,2 1 0 0 0,26 9 0 0 0,-28-10 0 0 0,25 5 0 0 0,1-1 0 0 0,1-1 0 0 0,-1-2 0 0 0,0-1 0 0 0,50-5 0 0 0,-21 1 0 0 0,832-91 0 0 0,-639 54 0 0 0,-194 29 0 0 0,-2-2 0 0 0,79-32 0 0 0,-92 25 0 0 0,-31 12 0 0 0,-8 8 0 0 0,-1 1 0 0 0,0-1 0 0 0,0 1 0 0 0,1-1 0 0 0,-1 1 0 0 0,0-1 0 0 0,0 1 0 0 0,0-1 0 0 0,0 1 0 0 0,0-1 0 0 0,0 1 0 0 0,0-1 0 0 0,0 0 0 0 0,0 1 0 0 0,0-1 0 0 0,0 1 0 0 0,0-1 0 0 0,0 1 0 0 0,0-1 0 0 0,0 0 0 0 0,-2-1 20 0 0,1-1 0 0 0,-1 1 0 0 0,0 0 0 0 0,0 0 0 0 0,0 0 0 0 0,0 0 0 0 0,0 0 0 0 0,0 1 0 0 0,0-1 0 0 0,-1 0 0 0 0,1 1 0 0 0,0 0 0 0 0,-1-1 0 0 0,0 1 0 0 0,1 0 0 0 0,-4 0 0 0 0,-45-12 571 0 0,-7 7-755 0 0,1 3 1 0 0,-1 2-1 0 0,-72 9 1 0 0,113-7 108 0 0,-100 8 13 0 0,1 5 1 0 0,0 5 0 0 0,-152 47-1 0 0,236-56 42 0 0,-41 20 0 0 0,61-24 0 0 0,0 0 0 0 0,0 2 0 0 0,0-1 0 0 0,1 1 0 0 0,-20 19 0 0 0,29-24 2 0 0,-1-1-1 0 0,1 1 0 0 0,0-1 0 0 0,0 1 1 0 0,0 0-1 0 0,1 0 0 0 0,-1 0 1 0 0,1 0-1 0 0,-1 0 0 0 0,1 0 0 0 0,0 0 1 0 0,0 1-1 0 0,1-1 0 0 0,-1 0 1 0 0,0 0-1 0 0,1 1 0 0 0,0-1 0 0 0,0 1 1 0 0,0-1-1 0 0,0 0 0 0 0,1 1 1 0 0,-1-1-1 0 0,1 0 0 0 0,0 1 0 0 0,0-1 1 0 0,0 0-1 0 0,0 0 0 0 0,1 0 1 0 0,3 5-1 0 0,-1-1-38 0 0,0-1 0 0 0,1 0 0 0 0,0 0 0 0 0,0 0 0 0 0,1-1 0 0 0,-1 0 0 0 0,1 0 0 0 0,0 0 0 0 0,1-1 0 0 0,-1 0 0 0 0,1 0 0 0 0,8 3 0 0 0,34 12-231 0 0,1-1 1 0 0,1-3-1 0 0,1-2 0 0 0,0-3 1 0 0,97 8-1 0 0,631-9 2260 0 0,-657-9-1992 0 0,-116-2 26 0 0,-14-2 54 0 0,-14-2 257 0 0,-26 0 206 0 0,-1 3-1 0 0,-70 3 1 0 0,42 1-566 0 0,-1103 39 23 0 0,1078-34-4 0 0,16-2-26 0 0,-147 27 0 0 0,231-31-20 0 0,1 0 0 0 0,-1 0 0 0 0,1 0 0 0 0,-1 0 0 0 0,1 0-1 0 0,-1 0 1 0 0,1 0 0 0 0,-1 0 0 0 0,1 0 0 0 0,-1 0 0 0 0,1 0 0 0 0,-1 0-1 0 0,1 1 1 0 0,-1-1 0 0 0,1 0 0 0 0,-1 0 0 0 0,1 1 0 0 0,-1-1 0 0 0,1 0-1 0 0,-3 4-450 0 0,3-3 451 0 0,-1-1 0 0 0,1 1 0 0 0,0-1-1 0 0,0 1 1 0 0,0 0 0 0 0,0 0 30 0 0,1 0-1 0 0,0 0 0 0 0,0 0 1 0 0,0 0-1 0 0,0 0 1 0 0,0 0-1 0 0,0 0 0 0 0,0 0 1 0 0,0 0-1 0 0,0-1 1 0 0,0 1-1 0 0,0 0 0 0 0,2 0 1 0 0,43 16 185 0 0,37-2-708 0 0,164 7 0 0 0,-209-20 189 0 0,1258 20-254 0 0,-918-28 608 0 0,-363 5 0 0 0,-12-1 90 0 0,-10-1 133 0 0,-11-2 340 0 0,-25-1-299 0 0,-1 3 1 0 0,0 2-1 0 0,-73 6 0 0 0,68-2-205 0 0,-763 75-59 0 0,275 2 0 0 0,478-69 0 0 0,0 2 0 0 0,-61 22 0 0 0,88-18-1384 0 0,41-4 792 0 0,-6-10 591 0 0,0-1-1 0 0,0 0 1 0 0,1 0-1 0 0,-1-1 1 0 0,0 1-1 0 0,1-1 1 0 0,-1 0 0 0 0,1 1-1 0 0,-1-2 1 0 0,5 2-1 0 0,42 4-213 0 0,-33-5-12 0 0,139 7-467 0 0,189-15 0 0 0,-171 0 476 0 0,64 0 218 0 0,577-5 0 0 0,-798 12 201 0 0,34 6 1425 0 0,-52-6-1612 0 0,0 1 0 0 0,0 0 0 0 0,-1 0 0 0 0,1-1 0 0 0,0 1 0 0 0,0-1 0 0 0,-1 1 0 0 0,1-1 0 0 0,0 0 0 0 0,0 1 0 0 0,-3-1 0 0 0,0 1-17 0 0,-50 11 3 0 0,-1-2 0 0 0,-63 2 0 0 0,43-5 0 0 0,-675 76 0 0 0,167 1 0 0 0,520-73 0 0 0,-162 36 0 0 0,181-36 0 0 0,34-6-22 0 0,10-1-47 0 0,6-1-241 0 0,2 1 96 0 0,0 0-1 0 0,0-1 1 0 0,1 0 0 0 0,-1 0 0 0 0,1-1 0 0 0,0 0-1 0 0,9 1 1 0 0,68 3-787 0 0,-59-5 685 0 0,552 3-131 0 0,-54-2 286 0 0,-351 2 161 0 0,111 6 0 0 0,-3 22 0 0 0,-203-14 0 0 0,-65-13 0 0 0,-14-4 3 0 0,0-1 0 0 0,1 0 0 0 0,-1 1 0 0 0,0-1 0 0 0,1 0 0 0 0,-1 1 0 0 0,0-1 0 0 0,1 0 0 0 0,-1 1-1 0 0,0-1 1 0 0,0 0 0 0 0,1 1 0 0 0,-1-1 0 0 0,0 1 0 0 0,0-1 0 0 0,0 1 0 0 0,0-1 0 0 0,0 1 0 0 0,0-1 0 0 0,0 0-1 0 0,0 2 1 0 0,0-1 28 0 0,0 0 0 0 0,-1-1 0 0 0,1 1 0 0 0,-1 0-1 0 0,1 0 1 0 0,-1 0 0 0 0,0 0 0 0 0,1-1 0 0 0,-1 1 0 0 0,0 0-1 0 0,0-1 1 0 0,1 1 0 0 0,-1-1 0 0 0,0 1 0 0 0,0-1-1 0 0,0 1 1 0 0,0-1 0 0 0,0 1 0 0 0,0-1 0 0 0,-1 1-1 0 0,-25 5 548 0 0,23-5-483 0 0,-110 16 179 0 0,-223 3 1 0 0,157-14-216 0 0,-438 38 1989 0 0,555-37-2340 0 0,0 3 0 0 0,-89 26 0 0 0,135-28-23 0 0,16-8 304 0 0,1 0-1 0 0,0 1 1 0 0,0-1-1 0 0,-1 0 1 0 0,1 0-1 0 0,0 0 1 0 0,0 1-1 0 0,0-1 1 0 0,0 0-1 0 0,-1 0 1 0 0,1 0-1 0 0,0 1 1 0 0,0-1-1 0 0,0 0 1 0 0,0 0-1 0 0,0 1 1 0 0,0-1-1 0 0,-1 0 1 0 0,1 0-1 0 0,0 1 1 0 0,0-1-1 0 0,0 0 1 0 0,0 1-1 0 0,0-1 1 0 0,0 0-1 0 0,0 0 1 0 0,0 1-1 0 0,0-1 1 0 0,0 0-1 0 0,0 0 1 0 0,1 1-1 0 0,0 1-21 0 0,1-1 0 0 0,0 1-1 0 0,-1-1 1 0 0,1 0 0 0 0,0 1-1 0 0,0-1 1 0 0,0 0 0 0 0,0 0 0 0 0,0 0-1 0 0,0-1 1 0 0,0 1 0 0 0,4 1-1 0 0,18 3-88 0 0,1 0 0 0 0,0-2 0 0 0,0 0 0 0 0,0-2 0 0 0,25-1 0 0 0,-13 0-76 0 0,181-4-175 0 0,1-9 1 0 0,312-60-1 0 0,-473 63 373 0 0,0-3 0 0 0,0-2 0 0 0,79-32 0 0 0,-131 45 103 0 0,-1-1-1 0 0,1 0 1 0 0,-1 0-1 0 0,1-1 1 0 0,-1 1-1 0 0,0-1 1 0 0,7-8-1 0 0,-11 11-73 0 0,0 0 1 0 0,0 0-1 0 0,0-1 0 0 0,0 1 0 0 0,0 0 0 0 0,-1 0 0 0 0,1-1 0 0 0,0 1 0 0 0,-1-1 0 0 0,1 1 0 0 0,-1 0 0 0 0,0-1 0 0 0,1 1 0 0 0,-1-1 1 0 0,0 1-1 0 0,0-1 0 0 0,0 1 0 0 0,0-1 0 0 0,0 1 0 0 0,0-1 0 0 0,0 0 0 0 0,-1 1 0 0 0,1 0 0 0 0,0-1 0 0 0,-1 1 0 0 0,1-1 1 0 0,-1 1-1 0 0,0-1 0 0 0,1 1 0 0 0,-1 0 0 0 0,0 0 0 0 0,0-1 0 0 0,0 1 0 0 0,0 0 0 0 0,0 0 0 0 0,-1-1 0 0 0,-3-3 135 0 0,-1 0-1 0 0,0 1 1 0 0,1 0-1 0 0,-2 0 0 0 0,1 0 1 0 0,0 1-1 0 0,-1-1 1 0 0,-10-2-1 0 0,-59-15 476 0 0,57 17-621 0 0,-390-65 2 0 0,-4 32-24 0 0,322 30 4 0 0,-292-32 0 0 0,366 36 0 0 0,0 1 0 0 0,-18 1 0 0 0,35 1 0 0 0,0 0 0 0 0,0-1 0 0 0,0 1 0 0 0,0 0 0 0 0,0 0 0 0 0,0 0 0 0 0,0 0 0 0 0,0 0 0 0 0,-1 0 0 0 0,1 0 0 0 0,0 0 0 0 0,0 0 0 0 0,0 0 0 0 0,0 0 0 0 0,0 0 0 0 0,0 0 0 0 0,0 0 0 0 0,0 0 0 0 0,0 0 0 0 0,-1 0 0 0 0,1 0 0 0 0,0 0 0 0 0,0 0 0 0 0,0 0 0 0 0,0 0 0 0 0,0 0 0 0 0,0 0 0 0 0,0 0 0 0 0,0 0 0 0 0,0 0 0 0 0,-1 0 0 0 0,1 1 0 0 0,0-1 0 0 0,0 0 0 0 0,0 0 0 0 0,0 0 0 0 0,0 0 0 0 0,0 0 0 0 0,0 0 0 0 0,0 0 0 0 0,0 0 0 0 0,0 0 0 0 0,0 0 0 0 0,0 0 0 0 0,0 1 0 0 0,0-1 0 0 0,0 0 0 0 0,0 0 0 0 0,0 0 0 0 0,0 0 0 0 0,0 0 0 0 0,0 0 0 0 0,0 0 0 0 0,0 0 0 0 0,0 0 0 0 0,0 1 0 0 0,0-1 0 0 0,0 0 0 0 0,0 0 0 0 0,0 0 0 0 0,0 0 0 0 0,7 6 0 0 0,12 4 0 0 0,17 5 0 0 0,1-1 0 0 0,72 17 0 0 0,83 3 0 0 0,-145-26 0 0 0,666 83-401 0 0,-663-85-1024 0 0,-80 6 1259 0 0,-213 41-748 0 0,-31 9-204 0 0,233-52 1106 0 0,13-2 32 0 0,0 0 0 0 0,-40 21 1320 0 0,70-27-1316 0 0,0 0 0 0 0,0 0 0 0 0,1 0 0 0 0,-1-1 0 0 0,1 1 0 0 0,-1 0 0 0 0,1-1 0 0 0,-1 0 0 0 0,1 1 0 0 0,0-1 0 0 0,-1 0 0 0 0,1-1 0 0 0,0 1-1 0 0,0 0 1 0 0,0-1 0 0 0,3 1 0 0 0,53 1 173 0 0,-51-3-193 0 0,371-32 1123 0 0,-48 2-206 0 0,-331 30-921 0 0,1 1 0 0 0,-1 0 0 0 0,0 0 0 0 0,0 0 0 0 0,0 0 0 0 0,0 0 0 0 0,0 0 0 0 0,0 0 0 0 0,1 0 0 0 0,-1 0 0 0 0,0 0 0 0 0,0 0 0 0 0,0 0 0 0 0,0 0 0 0 0,0 0 0 0 0,1 0 0 0 0,-1 0 0 0 0,0 0 0 0 0,0 0 0 0 0,0 0 0 0 0,0 0 0 0 0,0 0 0 0 0,1 0 0 0 0,-1 0 0 0 0,0 0 0 0 0,0 0 0 0 0,0 0 0 0 0,0 0 0 0 0,0 0 0 0 0,1 0 0 0 0,-1 0 0 0 0,0 0 0 0 0,0 0 0 0 0,0 1 0 0 0,0-1 0 0 0,0 0 0 0 0,0 0 0 0 0,0 0 0 0 0,0 0 0 0 0,1 0 0 0 0,-1 0 0 0 0,0 0 0 0 0,0 1 0 0 0,0-1 0 0 0,0 0 0 0 0,0 0 0 0 0,0 0 0 0 0,0 0 0 0 0,0 1 0 0 0,-8 4 0 0 0,-13 6 0 0 0,-164 46 0 0 0,-24 10 0 0 0,20-4-734 0 0,99-35 105 0 0,-87 40 0 0 0,131-43 629 0 0,33-16 0 0 0,13-9 0 0 0,0 0 0 0 0,-1 1 0 0 0,1-1 0 0 0,0 0 0 0 0,-1 1 0 0 0,1-1 0 0 0,0 0 0 0 0,0 1 0 0 0,-1-1 0 0 0,1 1 0 0 0,0-1 0 0 0,0 1 0 0 0,0-1 0 0 0,0 1 0 0 0,0-1 0 0 0,-1 0 0 0 0,1 1 0 0 0,0-1 0 0 0,0 1 0 0 0,0-1 0 0 0,0 1 0 0 0,1 1 0 0 0,0-1 0 0 0,0 1 0 0 0,0-1 0 0 0,0 0 0 0 0,0 0 0 0 0,1 0 0 0 0,-1 0 0 0 0,0 0 0 0 0,0 0 0 0 0,1 0 0 0 0,-1 0 0 0 0,0 0 0 0 0,1 0 0 0 0,-1-1 0 0 0,1 1 0 0 0,-1 0 0 0 0,1-1 0 0 0,0 0 0 0 0,-1 1 0 0 0,1-1 0 0 0,2 0 0 0 0,39 6 0 0 0,-41-6 0 0 0,544-6 0 0 0,-237-5 0 0 0,153 2 402 0 0,-480 13 580 0 0,-193 19 1004 0 0,96-15-1316 0 0,-515 30-655 0 0,155-13-94 0 0,445-23-733 0 0,56 9-582 0 0,0-4 1100 0 0,1 0 0 0 0,-1-2-1 0 0,1 0 1 0 0,28 0 0 0 0,5 1-5 0 0,450 55 299 0 0,3-38 0 0 0,-403-30 0 0 0,-92 5 0 0 0,-1-1 0 0 0,0 0 0 0 0,1-2 0 0 0,19-7 0 0 0,-22 4 0 0 0,-15 8 0 0 0,1-1 0 0 0,-1 1 0 0 0,1-1 0 0 0,-1 1 0 0 0,1-1 0 0 0,-1 1 0 0 0,0-1 0 0 0,1 1 0 0 0,-1-1 0 0 0,0 1 0 0 0,1-1 0 0 0,-1 1 0 0 0,0-1 0 0 0,0 1 0 0 0,1-1 0 0 0,-1 0 0 0 0,0 1 0 0 0,0-1 0 0 0,0 0 0 0 0,0-1 15 0 0,0 1-1 0 0,-1-1 0 0 0,1 1 0 0 0,-1-1 0 0 0,1 1 1 0 0,-1-1-1 0 0,0 1 0 0 0,1-1 0 0 0,-1 1 0 0 0,0 0 1 0 0,0-1-1 0 0,0 1 0 0 0,0 0 0 0 0,0 0 1 0 0,0 0-1 0 0,-2-2 0 0 0,-24-17 471 0 0,19 15-336 0 0,-12-8 195 0 0,0 1 0 0 0,-2 1-1 0 0,1 1 1 0 0,-24-7 0 0 0,-95-25 846 0 0,69 22-951 0 0,-268-63-219 0 0,116 30-24 0 0,-38-7 4 0 0,172 41 13 0 0,47 11-39 0 0,1-1 1 0 0,-50-19-1 0 0,108 28-620 0 0,2 2 337 0 0,0 1 0 0 0,21 7 0 0 0,8 0-46 0 0,301 49 2347 0 0,-113-38-1992 0 0,-152-16 0 0 0,-48-5 12 0 0,-22 0-27 0 0,-1 1 0 0 0,1 0-1 0 0,0 0 1 0 0,14 5 0 0 0,-43-3-1658 0 0,10-2 1584 0 0,-7 4 1 0 0,-3 0 10 0 0,4-2 75 0 0,-210 65-1054 0 0,175-51 728 0 0,1 2 0 0 0,-73 41-1 0 0,103-49 330 0 0,14-11 0 0 0,0 1-1 0 0,1-1 1 0 0,-1 1-1 0 0,0-1 1 0 0,1 1-1 0 0,-1-1 1 0 0,1 1-1 0 0,-1-1 0 0 0,1 1 1 0 0,-1-1-1 0 0,1 1 1 0 0,-1 0-1 0 0,1-1 1 0 0,0 1-1 0 0,-1 0 1 0 0,1 0-1 0 0,0-1 1 0 0,-1 1-1 0 0,1 0 1 0 0,0 0-1 0 0,0-1 0 0 0,0 1 1 0 0,0 0-1 0 0,0 0 1 0 0,0-1-1 0 0,0 1 1 0 0,0 0-1 0 0,0 1 1 0 0,9 5 50 0 0,-8-7-21 0 0,3 3 85 0 0,0-1 0 0 0,0 0-1 0 0,1 0 1 0 0,-1 0 0 0 0,1 0-1 0 0,0-1 1 0 0,0 0-1 0 0,-1 0 1 0 0,1 0 0 0 0,5 0-1 0 0,53-1 528 0 0,-43-1-620 0 0,128-12 935 0 0,206-42 0 0 0,-255 36-804 0 0,-10 3-444 0 0,0 4 0 0 0,95-1 0 0 0,-190 24-808 0 0,-6-2 1098 0 0,-1-1-1 0 0,1 0 1 0 0,-2-1-1 0 0,1-1 1 0 0,-1 0-1 0 0,-26 7 1 0 0,9-2 3 0 0,-614 189-1 0 0,361-120 0 0 0,273-76 0 0 0,-394 110 0 0 0,307-92 0 0 0,115-31 438 0 0,35-12 0 0 0,40-1 52 0 0,101-10-1 0 0,-92 17-352 0 0,135-19-137 0 0,2 9 0 0 0,439 13 0 0 0,-639 14 0 0 0,0 1 0 0 0,0 2 0 0 0,62 17 0 0 0,-90-17 0 0 0,-10 0 0 0 0,-6 0 0 0 0,-3-1 0 0 0,0 1 0 0 0,0-2 0 0 0,-1 1 0 0 0,1-1 0 0 0,-1 0 0 0 0,0-1 0 0 0,0 0 0 0 0,-17 0 0 0 0,10 0 0 0 0,-268 24-678 0 0,62-9-28 0 0,211-16 689 0 0,-308 39-403 0 0,217-23 334 0 0,-108 33 1 0 0,194-45 85 0 0,0 1 0 0 0,1 0 0 0 0,0 0 0 0 0,1 2 0 0 0,-1 0 0 0 0,-15 12 0 0 0,30-20 0 0 0,0 1 0 0 0,0-1 0 0 0,0 1 0 0 0,0-1 0 0 0,1 1 0 0 0,-1-1 0 0 0,0 1 0 0 0,1 0 0 0 0,-1-1 0 0 0,0 1 0 0 0,1 0 0 0 0,-1-1 0 0 0,1 1 0 0 0,-1 0 0 0 0,1 0 0 0 0,-1 0 0 0 0,1 0 0 0 0,0-1 0 0 0,-1 1 0 0 0,1 0 0 0 0,0 0 0 0 0,0 0 0 0 0,-1 0 0 0 0,1 0 0 0 0,0 0 0 0 0,0 0 0 0 0,0 0 0 0 0,0 0 0 0 0,0-1 0 0 0,1 3 0 0 0,0-1 0 0 0,0-1 0 0 0,-1 0 0 0 0,1 0 0 0 0,0 0 0 0 0,1 1 0 0 0,-1-1 0 0 0,0 0 0 0 0,0 0 0 0 0,0-1 0 0 0,1 1 0 0 0,0 1 0 0 0,0-1 0 0 0,9 5 0 0 0,0 0 0 0 0,0-1 0 0 0,0 0 0 0 0,0-1 0 0 0,1 0 0 0 0,23 4 0 0 0,78 5 0 0 0,-90-11 0 0 0,958 31 0 0 0,-722-31 0 0 0,43-5 0 0 0,-300 2 0 0 0,-11-1 0 0 0,-18 0 0 0 0,-659 18 980 0 0,1 38 32 0 0,669-53-1012 0 0,-211 31 0 0 0,182-20 0 0 0,31-5-88 0 0,15 1-131 0 0,11 1-339 0 0,3-3 412 0 0,0 0 10 0 0,0-1 1 0 0,1 0-1 0 0,0-2 1 0 0,0 0-1 0 0,0 0 1 0 0,21-1-1 0 0,-17 0 104 0 0,389 19 32 0 0,-216-14 0 0 0,100 4 0 0 0,381 23 0 0 0,-629-30 0 0 0,74 16 0 0 0,-119-19 0 0 0,0-1 0 0 0,0 0 0 0 0,0 0 0 0 0,-1 0 0 0 0,1 0 0 0 0,0 0 0 0 0,0 1 0 0 0,0-1 0 0 0,-1 0 0 0 0,1 0 0 0 0,0 0 0 0 0,0 0 0 0 0,0 1 0 0 0,0-1 0 0 0,0 0 0 0 0,-1 0 0 0 0,1 1 0 0 0,0-1 0 0 0,0 0 0 0 0,0 0 0 0 0,0 1 0 0 0,0-1 0 0 0,0 0 0 0 0,0 0 0 0 0,0 1 0 0 0,0-1 0 0 0,0 0 0 0 0,0 0 0 0 0,0 1 0 0 0,0-1 0 0 0,0 0 0 0 0,0 0 0 0 0,0 1 0 0 0,0-1 0 0 0,0 0 0 0 0,0 0 0 0 0,1 1 0 0 0,-1-1 0 0 0,0 0 0 0 0,0 0 0 0 0,0 0 0 0 0,0 1 0 0 0,0-1 0 0 0,1 0 0 0 0,-1 0 0 0 0,0 0 0 0 0,0 0 0 0 0,0 1 0 0 0,1-1 0 0 0,-1 0 0 0 0,0 0 0 0 0,0 0 0 0 0,1 0 0 0 0,-1 0 0 0 0,0 0 0 0 0,0 0 0 0 0,1 0 0 0 0,-1 1 0 0 0,0-1 0 0 0,0 0 0 0 0,1 0 0 0 0,-1 0 0 0 0,0 0 0 0 0,0 0 0 0 0,1-1 0 0 0,-16 9 0 0 0,-20 1 0 0 0,-1-2 0 0 0,0-1 0 0 0,-42 1 0 0 0,35-3 0 0 0,-818 87 1827 0 0,691-73-1694 0 0,-169 24-101 0 0,284-32-410 0 0,-68 14-1070 0 0,112-20 1336 0 0,11 0 65 0 0,8 0 40 0 0,1-1 7 0 0,-1 1 0 0 0,1-1 0 0 0,0-1 0 0 0,0 1 0 0 0,1-1 0 0 0,9 0 0 0 0,60 1 0 0 0,-49-2 0 0 0,2-1 0 0 0,561 9 0 0 0,-44-7 0 0 0,-204 1-138 0 0,-87 1-166 0 0,-117 0-1286 0 0,-133-1 1858 0 0,-13 1-52 0 0,-13 2 160 0 0,-372 40 609 0 0,256-33-854 0 0,125-12-131 0 0,-939 106 0 0 0,881-98 301 0 0,-151 27 1382 0 0,232-26-3142 0 0,-9-8 1412 0 0,0 0 1 0 0,0 0-1 0 0,1-1 1 0 0,10 2-1 0 0,43 3-166 0 0,-36-4 190 0 0,430 5 23 0 0,-186-8 0 0 0,38 4 0 0 0,217 6 0 0 0,-486-7-1 0 0,309 7 66 0 0,-579 7 1406 0 0,120-6-1014 0 0,-198 22-457 0 0,-413 97 0 0 0,666-116 0 0 0,1 3 0 0 0,-102 42 0 0 0,120-36 0 0 0,39-21-20 0 0,0-1 0 0 0,0 1 0 0 0,0-1 0 0 0,0 1 0 0 0,0 0 0 0 0,0-1 0 0 0,0 1 0 0 0,0 0 0 0 0,0 0 0 0 0,1-1 0 0 0,-1 1 0 0 0,0 0 1 0 0,0 0-1 0 0,1 0 0 0 0,-1 0 0 0 0,1 0 0 0 0,-1 0 0 0 0,1 1 0 0 0,-1-1 0 0 0,1 0 0 0 0,-1 1 0 0 0,1-1-25 0 0,1 0 0 0 0,-1 0 0 0 0,0-1 0 0 0,0 1 0 0 0,1 0 0 0 0,-1-1 0 0 0,0 1 0 0 0,1 0 0 0 0,-1-1 0 0 0,0 1 0 0 0,1-1 0 0 0,-1 1 0 0 0,1 0 0 0 0,-1-1 0 0 0,1 1 0 0 0,1 0 0 0 0,0 1-135 0 0,1 1 152 0 0,0 0 0 0 0,0 0 0 0 0,0 0-1 0 0,1 0 1 0 0,-1 0 0 0 0,1-1-1 0 0,0 0 1 0 0,0 1 0 0 0,0-2 0 0 0,0 1-1 0 0,0 0 1 0 0,5 1 0 0 0,7 1-79 0 0,32 3-1 0 0,-21-3 82 0 0,281 25 26 0 0,3-25 0 0 0,-198-3 0 0 0,141 0 0 0 0,454 11 0 0 0,-627-8 0 0 0,56 2 0 0 0,-224-18 1827 0 0,-78 4-1743 0 0,-185 16 0 0 0,203-2-87 0 0,-926 52 3 0 0,958-46 0 0 0,186-6-876 0 0,292-13 39 0 0,-134 1 558 0 0,-181 6 279 0 0,763-28 0 0 0,-792 26 0 0 0,165-15-16 0 0,-150 12 36 0 0,-1-1 0 0 0,0-2 0 0 0,44-16 0 0 0,-64 18 420 0 0,0 0 0 0 0,14-9 0 0 0,-27 15-403 0 0,0-1 0 0 0,0 1 1 0 0,0-1-1 0 0,0 1 0 0 0,0-1 0 0 0,0 1 0 0 0,0-1 0 0 0,0 1 0 0 0,0-1 0 0 0,0 1 0 0 0,0-1 1 0 0,0 1-1 0 0,0-1 0 0 0,-1 1 0 0 0,1-1 0 0 0,0 1 0 0 0,0-1 0 0 0,0 1 0 0 0,-1-1 0 0 0,1 1 0 0 0,0-1 1 0 0,-1 1-1 0 0,1-1 0 0 0,0 1 0 0 0,-2-1 59 0 0,-1-3 29 0 0,-1 0 0 0 0,0 0 0 0 0,0 1 0 0 0,0 0-1 0 0,-1 0 1 0 0,1 0 0 0 0,-1 0 0 0 0,0 0 0 0 0,-8-2 0 0 0,-50-14 242 0 0,-3 5-358 0 0,-104-9 0 0 0,-71 11-12 0 0,105 7 4 0 0,-826-84-1 0 0,775 53 0 0 0,476 113 0 0 0,2 1 0 0 0,-278-75-2 0 0,360 66-60 0 0,-387-64-1258 0 0,-236 40 658 0 0,163-32 680 0 0,1 3 0 0 0,-128 42 0 0 0,177-42-18 0 0,36-15 0 0 0,0-1 0 0 0,0 1 0 0 0,0-1 0 0 0,0 1 0 0 0,0-1 0 0 0,0 1 0 0 0,1 0 0 0 0,-1-1 0 0 0,0 1 0 0 0,0 0 0 0 0,1 0 0 0 0,-1 0 0 0 0,0-1 0 0 0,0 3 0 0 0,1-3 0 0 0,0 1 0 0 0,0-1 0 0 0,0 1 0 0 0,0-1 0 0 0,0 0 0 0 0,0 1 0 0 0,0-1 0 0 0,0 1 0 0 0,0-1 0 0 0,0 0 0 0 0,0 1 0 0 0,0-1 0 0 0,0 1 0 0 0,0-1 0 0 0,0 0 0 0 0,1 1 0 0 0,-1-1 0 0 0,0 1 0 0 0,0-1 0 0 0,0 0 0 0 0,1 1 0 0 0,-1-1 0 0 0,1 1 0 0 0,15 9 0 0 0,-15-10 0 0 0,15 5 131 0 0,0-1-1 0 0,0 0 1 0 0,1-2 0 0 0,-1 0-1 0 0,1-1 1 0 0,0 0-1 0 0,19-3 1 0 0,4 2 208 0 0,579-16 315 0 0,-70 0-700 0 0,-309 25 621 0 0,-168-6 665 0 0,-725 1-1026 0 0,560-1-195 0 0,-140 1-19 0 0,-421 23 0 0 0,524-10-876 0 0,132-6-240 0 0,0-9 1116 0 0,0 1 0 0 0,0-1 0 0 0,0 0 0 0 0,1 0 0 0 0,-1 0 0 0 0,1 0 0 0 0,0 0 0 0 0,-1 0 0 0 0,1-1 0 0 0,0 0 0 0 0,4 2 0 0 0,37 11 0 0 0,-39-13 0 0 0,100 21-721 0 0,1-6 1 0 0,120 5-1 0 0,-169-17 835 0 0,1016 36-114 0 0,-1010-38 0 0 0,286 15 0 0 0,-162-12 1384 0 0,-844-5-792 0 0,366 5-576 0 0,110 4-16 0 0,-201 38 0 0 0,315-37 0 0 0,47-7 0 0 0,-86 15 0 0 0,90-14 0 0 0,0 0 0 0 0,1 1 0 0 0,0 1 0 0 0,-23 11 0 0 0,23-7 0 0 0,14-9 0 0 0,1-1 0 0 0,-1 1 0 0 0,0-1 0 0 0,1 1 0 0 0,-1 0 0 0 0,0-1 0 0 0,1 1 0 0 0,-1 0 0 0 0,1-1 0 0 0,-1 1 0 0 0,1 0 0 0 0,-1 0 0 0 0,1-1 0 0 0,0 1 0 0 0,-1 0 0 0 0,1 0 0 0 0,0 0 0 0 0,0 0 0 0 0,-1-1 0 0 0,1 3 0 0 0,4 2 0 0 0,-4-5 0 0 0,2 3-64 0 0,1 0 0 0 0,-1 0 0 0 0,1 0 0 0 0,0 0 1 0 0,0-1-1 0 0,0 1 0 0 0,0-1 0 0 0,0 0 0 0 0,1 0 0 0 0,-1 0 0 0 0,0 0 0 0 0,1 0 0 0 0,6 1 0 0 0,6 3-374 0 0,31 4 0 0 0,-40-8 383 0 0,65 8 177 0 0,141 1 0 0 0,-145-9 344 0 0,736 0 713 0 0,-191-4-1242 0 0,-551 4 63 0 0,0 2 0 0 0,75 16 0 0 0,-132-17 0 0 0,-12 1 0 0 0,-13 2 0 0 0,-157 17 0 0 0,101-15 0 0 0,-980 101 0 0 0,841-89 0 0 0,40 6 0 0 0,165-22-1 0 0,9 0-6 0 0,6 0-49 0 0,1-1-75 0 0,1 0 0 0 0,-1 0-1 0 0,0 0 1 0 0,1-1 0 0 0,-1 0-1 0 0,1-1 1 0 0,0 1 0 0 0,0-1-1 0 0,0-1 1 0 0,-1 1 0 0 0,11-2-1 0 0,3 2-54 0 0,379 9 23 0 0,-211-9 160 0 0,60 0 3 0 0,97 3 0 0 0,533 49 0 0 0,-811-45 0 0 0,1 4 0 0 0,99 29 0 0 0,-153-35 0 0 0,-14-5 0 0 0,1-1 0 0 0,-1 0 0 0 0,0 0 0 0 0,1 0 0 0 0,-1 0 0 0 0,0 1 0 0 0,0-1 0 0 0,1 0 0 0 0,-1 0 0 0 0,0 0 0 0 0,0 1 0 0 0,0-1 0 0 0,1 0 0 0 0,-1 1 0 0 0,0-1 0 0 0,0 0 0 0 0,0 0 0 0 0,0 1 0 0 0,0-1 0 0 0,1 0 0 0 0,-1 1 0 0 0,0-1 0 0 0,0 0 0 0 0,0 1 0 0 0,0-1 0 0 0,0 0 0 0 0,0 1 0 0 0,0-1 0 0 0,0 0 0 0 0,0 1 0 0 0,-2 1 0 0 0,1-1 0 0 0,-1 1 0 0 0,1-1 0 0 0,-1 0 0 0 0,1 0 0 0 0,-1 1 0 0 0,0-1 0 0 0,0 0 0 0 0,1 0 0 0 0,-1-1 0 0 0,0 1 0 0 0,0 0 0 0 0,-3 0 0 0 0,-32 9 0 0 0,30-9 0 0 0,-72 13 0 0 0,-129 5 0 0 0,96-11 0 0 0,-185 9 0 0 0,38-3 0 0 0,-140 9 0 0 0,-130 12 0 0 0,344-22 0 0 0,178-11 0 0 0,9 1 0 0 0,8 1 0 0 0,24 4 0 0 0,0-2 0 0 0,1-1 0 0 0,58 0 0 0 0,-64-4 0 0 0,455-6 0 0 0,0-32 0 0 0,-416 32 0 0 0,950-62 0 0 0,-579 62 0 0 0,-431 5 0 0 0,60-1 0 0 0,-1 2 0 0 0,124 19 0 0 0,-183-16 21 0 0,-14 0 64 0 0,-11 2 207 0 0,17-6-288 0 0,-48 9 791 0 0,-91 5 1 0 0,68-8-797 0 0,-964 75 1 0 0,377-33 0 0 0,-10 22 0 0 0,580-54 0 0 0,76-11 0 0 0,11-1 0 0 0,6 1 0 0 0,-1-2 0 0 0,1 0 0 0 0,-1 0 0 0 0,0 0 0 0 0,1-1 0 0 0,0 0 0 0 0,0 0 0 0 0,-1 0 0 0 0,1-1 0 0 0,6 2 0 0 0,50 7 0 0 0,-45-8 0 0 0,96 10 0 0 0,122-5 0 0 0,-122-6 0 0 0,16 2 0 0 0,480 14 0 0 0,-503-12 0 0 0,556 29 0 0 0,-551-27 0 0 0,379 42 0 0 0,-452-42 0 0 0,1 0 0 0 0,-1 3 0 0 0,-1 1 0 0 0,63 28 0 0 0,-97-38 0 0 0,0 0 0 0 0,-1-1 0 0 0,1 1 0 0 0,0 0 0 0 0,-1 0 0 0 0,1 0 0 0 0,-1 0 0 0 0,1 0 0 0 0,-1 0 0 0 0,0 1 0 0 0,1-1 0 0 0,-1 0 0 0 0,2 3 0 0 0,-3-3 0 0 0,0-1 0 0 0,0 0 0 0 0,1 1 0 0 0,-1-1 0 0 0,0 1 0 0 0,0-1 0 0 0,0 0 0 0 0,0 1 0 0 0,0-1 0 0 0,1 1 0 0 0,-1-1 0 0 0,0 1 0 0 0,0-1 0 0 0,0 0 0 0 0,0 1 0 0 0,0-1 0 0 0,-1 1 0 0 0,1-1 0 0 0,0 1 0 0 0,0-1 0 0 0,0 0 0 0 0,0 1 0 0 0,0 0 0 0 0,-2 0 0 0 0,1 1 0 0 0,-1-1 0 0 0,0 1 0 0 0,1-1 0 0 0,-1 0 0 0 0,0 1 0 0 0,0-1 0 0 0,0 0 0 0 0,0 0 0 0 0,0 0 0 0 0,0-1 0 0 0,-4 2 0 0 0,-32 7 0 0 0,30-7 0 0 0,-127 19 0 0 0,-203 5 0 0 0,252-21 0 0 0,-571 21 0 0 0,-295 20 0 0 0,591 1 0 0 0,343-43 0 0 0,18-4 0 0 0,-1 0 0 0 0,1 0 0 0 0,0 0 0 0 0,-1 0 0 0 0,1 0 0 0 0,0 0 0 0 0,-1 0 0 0 0,1 0 0 0 0,0 0 0 0 0,-1 0 0 0 0,1 1 0 0 0,0-1 0 0 0,-1 0 0 0 0,1 0 0 0 0,0 0 0 0 0,-1 0 0 0 0,1 1 0 0 0,0-1 0 0 0,0 0 0 0 0,-1 0 0 0 0,1 0 0 0 0,0 1 0 0 0,0-1 0 0 0,-1 0 0 0 0,1 0 0 0 0,0 1 0 0 0,0-1 0 0 0,0 0 0 0 0,0 1 0 0 0,-1-1 0 0 0,1 0 0 0 0,0 1 0 0 0,0-1 0 0 0,0 0 0 0 0,0 1 0 0 0,0-1 0 0 0,0 0 0 0 0,0 1 0 0 0,0-1 0 0 0,0 0 0 0 0,0 1 0 0 0,0-1 0 0 0,0 0 0 0 0,0 1 0 0 0,0-1 0 0 0,0 0 0 0 0,0 1 0 0 0,0-1 0 0 0,1 0 0 0 0,-1 0 0 0 0,0 1 0 0 0,0-1 0 0 0,0 0 0 0 0,1 1 0 0 0,-1-1 0 0 0,0 0 0 0 0,0 0 0 0 0,0 1 0 0 0,1-1 0 0 0,-1 0 0 0 0,0 0 0 0 0,1 0 0 0 0,-1 1 0 0 0,0-1 0 0 0,0 0 0 0 0,1 0 0 0 0,-1 0 0 0 0,0 0 0 0 0,1 0 0 0 0,3 4 0 0 0,1-2 0 0 0,-1 1 0 0 0,0 0 0 0 0,1-1 0 0 0,0 0 0 0 0,0 0 0 0 0,0 0 0 0 0,10 2 0 0 0,45 5 0 0 0,-51-8 0 0 0,311 15 0 0 0,5-21 0 0 0,-259 3 0 0 0,1085-7 0 0 0,-243 38-1976 0 0,-433 19 1960 0 0,-610-53 16 0 0,78 4 0 0 0,-957-9 832 0 0,328 5 328 0 0,464-1-1160 0 0,310 18 0 0 0,729-3 0 0 0,3-42 0 0 0,-389 13 0 0 0,483-42 0 0 0,-895 60 0 0 0,-13-1 0 0 0,-9 0 0 0 0,-9-1 0 0 0,-33-7 0 0 0,0 2 0 0 0,-1 2 0 0 0,-82-1 0 0 0,55 4 0 0 0,-1427-147 2048 0 0,1180 110-2048 0 0,-244-36 0 0 0,551 75 0 0 0,-30-5 0 0 0,-74-22 0 0 0,106 23-1 0 0,10 2-6 0 0,7 1-49 0 0,3 0-105 0 0,-1 0-1 0 0,1 1 0 0 0,0 0 1 0 0,0 0-1 0 0,0 1 1 0 0,0 0-1 0 0,0 1 0 0 0,13 0 1 0 0,11 0-147 0 0,1223-23-1906 0 0,-1227 23 2242 0 0,347-3 1920 0 0,-368 1-1933 0 0,-9-2-12 0 0,-9-2-5 0 0,10 6 2 0 0,-17-8 0 0 0,0 2 0 0 0,-1 0 0 0 0,1 1 0 0 0,-1 0 0 0 0,-21-1 0 0 0,-95-6 0 0 0,90 10 0 0 0,-384-13 0 0 0,88 5 0 0 0,-50 5 0 0 0,276 6 0 0 0,79 0-64 0 0,39-1-102 0 0,1 1 0 0 0,-1-1 0 0 0,1 1 0 0 0,-1 0 0 0 0,6 2 0 0 0,12 3-158 0 0,337 37 78 0 0,-260-34 760 0 0,446 33 602 0 0,-391-29-1077 0 0,563 66 853 0 0,-506-47-127 0 0,209 38-1990 0 0,-311-46 1018 0 0,189 67-1 0 0,-256-71 208 0 0,-42-20 0 0 0,1 0 0 0 0,-1 0 0 0 0,1 1 0 0 0,-1-1 0 0 0,0 0 0 0 0,1 0 0 0 0,-1 0 0 0 0,0 1 0 0 0,1-1 0 0 0,-1 0 0 0 0,0 0 0 0 0,1 1 0 0 0,-1-1 0 0 0,0 0 0 0 0,0 0 0 0 0,1 1 0 0 0,-1-1 0 0 0,0 0 0 0 0,0 1 0 0 0,0-1 0 0 0,1 1 0 0 0,-1-1 0 0 0,0 0 0 0 0,0 1 0 0 0,0-1 0 0 0,0 0 0 0 0,0 1 0 0 0,0-1 0 0 0,0 1 0 0 0,0-1 0 0 0,0 0 0 0 0,0 1 0 0 0,0-1 0 0 0,0 1 0 0 0,0-1 0 0 0,0 0 0 0 0,0 1 0 0 0,0-1 0 0 0,0 1 0 0 0,-1-1 0 0 0,1 0 0 0 0,0 1 0 0 0,0-1 0 0 0,0 0 0 0 0,-1 1 0 0 0,1-1 0 0 0,0 0 0 0 0,0 1 0 0 0,-1-1 0 0 0,1 0 0 0 0,0 0 0 0 0,-1 1 0 0 0,1-1 0 0 0,0 0 0 0 0,-1 0 0 0 0,1 0 0 0 0,0 1 0 0 0,-1-1 0 0 0,1 0 0 0 0,-1 0 0 0 0,1 0 0 0 0,0 0 0 0 0,-1 0 0 0 0,1 0 0 0 0,-1 0 0 0 0,1 0 0 0 0,-13 5 23 0 0,1 0-1 0 0,-1-1 1 0 0,0-1 0 0 0,-1 0-1 0 0,1-1 1 0 0,0 0-1 0 0,-1-1 1 0 0,-14-1 0 0 0,2 1 175 0 0,-731 14 1337 0 0,533-14-1480 0 0,-4 0-119 0 0,-843 15-1864 0 0,392 49 1928 0 0,664-63 0 0 0,-12 2 0 0 0,1 0 0 0 0,1 2 0 0 0,-1 1 0 0 0,1 0 0 0 0,-28 14 0 0 0,52-21 0 0 0,1 0 0 0 0,0 0 0 0 0,-1 1 0 0 0,1-1 0 0 0,-1 0 0 0 0,1 0 0 0 0,0 0 0 0 0,-1 0 0 0 0,1 0 0 0 0,-1 1 0 0 0,1-1 0 0 0,0 0 0 0 0,-1 0 0 0 0,1 1 0 0 0,0-1 0 0 0,0 0 0 0 0,-1 1 0 0 0,1-1 0 0 0,0 0 0 0 0,-1 0 0 0 0,1 1 0 0 0,0-1 0 0 0,0 1 0 0 0,0-1 0 0 0,0 0 0 0 0,-1 1 0 0 0,1-1 0 0 0,0 1 0 0 0,0-1 0 0 0,0 0 0 0 0,0 1 0 0 0,0-1 0 0 0,0 1 0 0 0,0-1 0 0 0,0 0 0 0 0,0 1 0 0 0,0-1 0 0 0,0 1 0 0 0,0-1 0 0 0,0 0 0 0 0,0 1 0 0 0,0-1 0 0 0,1 1 0 0 0,-1-1 0 0 0,0 0 0 0 0,0 1 0 0 0,0-1 0 0 0,1 0 0 0 0,-1 1 0 0 0,0-1 0 0 0,0 0 0 0 0,1 1 0 0 0,-1-1 0 0 0,0 0 0 0 0,1 1 0 0 0,-1-1 0 0 0,0 0 0 0 0,1 0 0 0 0,-1 0 0 0 0,1 1 0 0 0,-1-1 0 0 0,4 3 0 0 0,-1 1 0 0 0,1-1 0 0 0,0 0 0 0 0,0 0 0 0 0,1-1 0 0 0,-1 1 0 0 0,0-1 0 0 0,1 0 0 0 0,0 0 0 0 0,-1-1 0 0 0,11 3 0 0 0,5 0 0 0 0,34 2 0 0 0,-36-4 0 0 0,150 6 0 0 0,193-15 0 0 0,-269 3 0 0 0,1010-57 0 0 0,-487 23 0 0 0,-567 35 0 0 0,770-26 0 0 0,-630 32 0 0 0,0 8 0 0 0,248 47 0 0 0,-415-54 0 0 0,-2-1 0 0 0,-1 1 0 0 0,1 0 0 0 0,20 9 0 0 0,-31-7 0 0 0,-10-2 0 0 0,-4-2 0 0 0,-9 2 0 0 0,-1 0 0 0 0,1-2 0 0 0,0 0 0 0 0,-1-1 0 0 0,-19-1 0 0 0,-2 1 0 0 0,-494 15-2 0 0,293-11 68 0 0,-489 4 1894 0 0,136-3-2868 0 0,324-3-78 0 0,-224 7 856 0 0,414-10 130 0 0,218 3 0 0 0,523-19 0 0 0,-536 11 0 0 0,410-20 0 0 0,356-12 0 0 0,-1 33 0 0 0,-789 7 0 0 0,191 8 0 0 0,-220-4 0 0 0,139 30 0 0 0,-206-33 0 0 0,-10-1 0 0 0,-11 0 0 0 0,13-3 0 0 0,-53 7 0 0 0,-75-1 0 0 0,47-4 0 0 0,-1100 45 0 0 0,92-4 0 0 0,665-17 0 0 0,141-7 0 0 0,-491 36 0 0 0,582-34 0 0 0,280-14 0 0 0,475-32 0 0 0,-403 13 0 0 0,317-24 0 0 0,334-21 0 0 0,664 4 402 0 0,-1049 36 715 0 0,-124 5-2470 0 0,341-1 1187 0 0,-603 12 166 0 0,-92-11 0 0 0,-553-5 378 0 0,425 19 628 0 0,-79 0-363 0 0,-216-3-678 0 0,894-5 35 0 0,20-28 0 0 0,-275 21 0 0 0,975-50-1992 0 0,-1137 63 1992 0 0,225 0 0 0 0,-152 3 0 0 0,74 13 0 0 0,-141-15 10 0 0,1 0-213 0 0,0 0 0 0 0,0 1 1 0 0,0 0-1 0 0,0 0 0 0 0,0 1 1 0 0,0 0-1 0 0,0 1 0 0 0,15 9 202 0 0,-35-3 952 0 0,5-6-870 0 0,0 0 0 0 0,-1-1 0 0 0,1 1 0 0 0,-1-2 0 0 0,0 1 0 0 0,0-1 1 0 0,-12 3-1 0 0,-56 6-163 0 0,61-9 121 0 0,-478 23 298 0 0,-1-46 1374 0 0,450 18-1815 0 0,-167-15 336 0 0,160 12-736 0 0,0-3 0 0 0,-53-17 0 0 0,66 12-88 0 0,37 14 592 0 0,-1 0 0 0 0,1 0-1 0 0,0 0 1 0 0,-1-1 0 0 0,1 1 0 0 0,0 0-1 0 0,-1 0 1 0 0,1-1 0 0 0,0 1-1 0 0,0 0 1 0 0,-1-1 0 0 0,1 1 0 0 0,0 0-1 0 0,0-1 1 0 0,-1 1 0 0 0,1 0 0 0 0,0-1-1 0 0,0 1 1 0 0,0 0 0 0 0,0-1-1 0 0,0 1 1 0 0,-1-1 0 0 0,1 1 0 0 0,0 0-1 0 0,0-1 1 0 0,0 1 0 0 0,0-1 0 0 0,0 1-1 0 0,0 0 1 0 0,0-1 0 0 0,0 1-1 0 0,1-1 1 0 0,-1 1 0 0 0,0 0 0 0 0,0-1-1 0 0,0 1 1 0 0,0-1 0 0 0,0 1-1 0 0,1 0 1 0 0,-1-1 0 0 0,0 1 0 0 0,0 0-1 0 0,1-1 1 0 0,-1 1 0 0 0,0 0 0 0 0,1-1-1 0 0,-1 1 1 0 0,0 0 0 0 0,0 0-1 0 0,1 0 1 0 0,-1-1 0 0 0,1 1 0 0 0,-1 0-1 0 0,0 0 1 0 0,1 0 0 0 0,-1 0 0 0 0,1-1-1 0 0,6-4-69 0 0,1 1 0 0 0,-1 0 0 0 0,1 0 0 0 0,0 0 0 0 0,0 1 0 0 0,0 0 0 0 0,14-2 0 0 0,64-10-1092 0 0,-61 12 1002 0 0,602-59-18 0 0,-529 54 118 0 0,694-42-3032 0 0,1 70 3544 0 0,-769-18-159 0 0,0 1-1 0 0,0 1 1 0 0,-1 1 0 0 0,0 2-1 0 0,0 0 1 0 0,40 19-1 0 0,-70-13 732 0 0,4-9-906 0 0,0-1-1 0 0,0 0 1 0 0,0-1-1 0 0,-1 1 1 0 0,1-1-1 0 0,-1 1 0 0 0,1-1 1 0 0,-1 0-1 0 0,0 0 1 0 0,0-1-1 0 0,-7 3 1 0 0,-50 9 119 0 0,49-10-252 0 0,-272 27 15 0 0,-3-23 0 0 0,65-10 1024 0 0,-294-41 0 0 0,462 37-1485 0 0,1-3 0 0 0,-55-17-1 0 0,106 26 740 0 0,19-7 595 0 0,13 0-1404 0 0,0 2 1 0 0,0 0-1 0 0,45-1 1 0 0,-16 1-35 0 0,353-26-544 0 0,-225 21 1098 0 0,732 5 2003 0 0,-464 61 56 0 0,-455-55-2048 0 0,-1 0 0 0 0,1 0 0 0 0,0 0 0 0 0,0 0 0 0 0,0 0 0 0 0,0 0 0 0 0,0 0 0 0 0,0 0 0 0 0,0 0 0 0 0,0 0 0 0 0,0 0 0 0 0,0 0 0 0 0,0 0 0 0 0,0 0 0 0 0,0 0 0 0 0,0 0 0 0 0,0 0 0 0 0,0 0 0 0 0,-1 0 0 0 0,1 0 0 0 0,0 0 0 0 0,0 0 0 0 0,0 0 0 0 0,0 0 0 0 0,0 0 0 0 0,0 0 0 0 0,0 0 0 0 0,0 0 0 0 0,0 1 0 0 0,0-1 0 0 0,0 0 0 0 0,0 0 0 0 0,0 0 0 0 0,0 0 0 0 0,0 0 0 0 0,0 0 0 0 0,0 0 0 0 0,0 0 0 0 0,0 0 0 0 0,0 0 0 0 0,0 0 0 0 0,0 0 0 0 0,0 0 0 0 0,-13 3 0 0 0,-19 2 0 0 0,-194-1 0 0 0,77-2 0 0 0,-516 25 0 0 0,594-25-64 0 0,134 7-1853 0 0,0-3 1912 0 0,120-5 0 0 0,-64-2 4 0 0,619-4 1 0 0,-323-1 0 0 0,-171 4 0 0 0,586 8 0 0 0,-709 2 0 0 0,202 40 0 0 0,-305-43 0 0 0,-7 0 0 0 0,-11-1 0 0 0,-5-2 0 0 0,-6 2 0 0 0,1-1 0 0 0,-1-1 0 0 0,0 0 0 0 0,0-1 0 0 0,0 0 0 0 0,-21 0 0 0 0,0-1 0 0 0,-422 11 843 0 0,112-5 306 0 0,161 0-1149 0 0,-403 26 0 0 0,565-30 0 0 0,11 0-277 0 0,12 2 59 0 0,12 1-163 0 0,48 3 27 0 0,1-4 0 0 0,84-5 0 0 0,-53 0 300 0 0,885-20 1804 0 0,1-1-1572 0 0,-787 16-2042 0 0,-232 4 2820 0 0,-44-7-1 0 0,28 2-938 0 0,-684-43-17 0 0,43 25 0 0 0,79 4 0 0 0,115-12-1992 0 0,438 24 1992 0 0,50 4-22 0 0,18-1-74 0 0,13-2-228 0 0,48-6-486 0 0,87-7 1 0 0,-92 13 822 0 0,1489-133 1979 0 0,-1097 121-1992 0 0,-133-10-401 0 0,-333 28-457 0 0,4 1 920 0 0,0-1 0 0 0,1 0 0 0 0,-8-2 0 0 0,-16-5 343 0 0,-36-1-219 0 0,0 3 0 0 0,-91 1-1 0 0,85 5-200 0 0,-1607 10-3961 0 0,1167 9 3976 0 0,3 31 0 0 0,443-37 0 0 0,58-9 0 0 0,10 0 0 0 0,10 0 0 0 0,-11-3 0 0 0,38 4 285 0 0,74-1 0 0 0,-54-2 21 0 0,399-13 1995 0 0,-266 4-1603 0 0,1248 8-533 0 0,-1161 11 462 0 0,572 34 794 0 0,-233 9-1421 0 0,-532-45 0 0 0,200 13 0 0 0,-244-22 0 0 0,-41 0 0 0 0,0 0 0 0 0,0 0 0 0 0,0 0 0 0 0,0 0 0 0 0,0 0 0 0 0,0 0 0 0 0,-1 0 0 0 0,1 0 0 0 0,0 0 0 0 0,0 0 0 0 0,0 0 0 0 0,0 0 0 0 0,0 0 0 0 0,0 0 0 0 0,0-1 0 0 0,0 1 0 0 0,0 0 0 0 0,0 0 0 0 0,0 0 0 0 0,0 0 0 0 0,0 0 0 0 0,0 0 0 0 0,0 0 0 0 0,0 0 0 0 0,0 0 0 0 0,0 0 0 0 0,0 0 0 0 0,0 0 0 0 0,0 0 0 0 0,0 0 0 0 0,1-1 0 0 0,-1 1 0 0 0,0 0 0 0 0,0 0 0 0 0,0 0 0 0 0,0 0 0 0 0,0 0 0 0 0,0 0 0 0 0,0 0 0 0 0,0 0 0 0 0,0 0 0 0 0,0 0 0 0 0,0 0 0 0 0,0 0 0 0 0,0 0 0 0 0,0 0 0 0 0,0 0 0 0 0,0 0 0 0 0,0 0 0 0 0,1 0 0 0 0,-1 0 0 0 0,0 0 0 0 0,0 0 0 0 0,0 0 0 0 0,0 0 0 0 0,0 0 0 0 0,0 0 0 0 0,0 0 0 0 0,-9-6 0 0 0,-15-5 0 0 0,-32-6 12 0 0,-92-16-1 0 0,-63 4-435 0 0,-313-15-1160 0 0,-4 23 1577 0 0,-162 8 7 0 0,-622 33 0 0 0,1108-13 0 0 0,202-7 0 0 0,3-1 0 0 0,11-2 0 0 0,18-4 0 0 0,17 0 0 0 0,380-55 0 0 0,-387 57 66 0 0,512-49 1431 0 0,2 20-1068 0 0,1089-17-2421 0 0,-1615 51 1986 0 0,27-2-27 0 0,110-15 0 0 0,-162 16-89 0 0,1 0-1 0 0,-1 0 0 0 0,1 0 1 0 0,-1 0-1 0 0,1-1 0 0 0,4-2 1 0 0,-20-5-900 0 0,-7 4 664 0 0,0 0 0 0 0,0 1 0 0 0,0 0 0 0 0,-35 0 0 0 0,28 2 170 0 0,-833-19-154 0 0,745 22 76 0 0,-891 28-2740 0 0,338 15 3916 0 0,601-38-1146 0 0,-175 8 810 0 0,260-20 450 0 0,168-24 975 0 0,-105 20-1438 0 0,1343-147 3323 0 0,-1163 132-3064 0 0,573-76-1221 0 0,-813 98 7 0 0,0-1 1 0 0,0-1-1 0 0,35-12 0 0 0,-46 10 379 0 0,-12 2 13 0 0,-6 2 3 0 0,-3 0-67 0 0,0 0-1 0 0,0 1 0 0 0,-1 0 1 0 0,1 0-1 0 0,-1 1 0 0 0,1 1 1 0 0,-1 0-1 0 0,-14 1 0 0 0,-10 0-263 0 0,-35 0-246 0 0,-95 14 0 0 0,-69 24 668 0 0,132-20-150 0 0,-300 57 347 0 0,-191 31-2150 0 0,403-82-1234 0 0,-223 2 0 0 0,391-27 2941 0 0,1 0 1 0 0,0-1-1 0 0,0-2 0 0 0,-41-9 1 0 0,60 12 154 0 0,1 0 0 0 0,0 0 0 0 0,0-1 1 0 0,-1 1-1 0 0,1-1 0 0 0,0 1 1 0 0,0-1-1 0 0,0 0 0 0 0,0 0 0 0 0,0 1 1 0 0,0-1-1 0 0,0 0 0 0 0,0 0 0 0 0,0 0 1 0 0,0 0-1 0 0,0 0 0 0 0,0 0 0 0 0,1 0 1 0 0,-1 0-1 0 0,0 0 0 0 0,0-2 0 0 0,1 2 7 0 0,0 0-1 0 0,0 0 1 0 0,0 0-1 0 0,1 0 1 0 0,-1 0-1 0 0,0 0 1 0 0,0 0-1 0 0,1 0 1 0 0,-1 0-1 0 0,1 0 1 0 0,-1 0-1 0 0,1 0 1 0 0,-1 0-1 0 0,1 1 1 0 0,-1-1-1 0 0,1 0 1 0 0,0 0-1 0 0,-1 0 1 0 0,1 1-1 0 0,1-2 1 0 0,6-4 19 0 0,0 1 0 0 0,0 0 0 0 0,0 0 0 0 0,11-4 0 0 0,-17 8-49 0 0,54-24 443 0 0,91-27-1 0 0,65-5 1748 0 0,-114 32-1390 0 0,485-119 1761 0 0,9 40-281 0 0,-495 92-1859 0 0,564-62 2718 0 0,-119 50-3009 0 0,-570 36-1428 0 0,-211 35 697 0 0,98-23 196 0 0,-44 13-528 0 0,-627 134 304 0 0,191-36 651 0 0,612-133 43 0 0,-32 6 234 0 0,0-2 1 0 0,-55 2 0 0 0,99-8-161 0 0,-1-1 0 0 0,0 0 0 0 0,0 1 0 0 0,1-1-1 0 0,-1 0 1 0 0,0 0 0 0 0,0 0 0 0 0,2-2 0 0 0,8-3-69 0 0,41-14-39 0 0,65-15-1 0 0,-2 2-9 0 0,577-221 2081 0 0,-297 104-2112 0 0,194-96 32 0 0,-577 240-28 0 0,-1 1-184 0 0,0-1 0 0 0,0 0 0 0 0,17-13 0 0 0,-40 10-888 0 0,6 7 1098 0 0,0 1 1 0 0,1 0-1 0 0,-1 0 0 0 0,0 0 0 0 0,0 0 1 0 0,0 1-1 0 0,0 0 0 0 0,0 0 1 0 0,-7 1-1 0 0,-48 11 5 0 0,33-6-5 0 0,-226 55-427 0 0,95-21-582 0 0,-6 3 401 0 0,-121 25 612 0 0,275-66 3 0 0,6-1 2 0 0,0-1 1 0 0,0 1-1 0 0,0-1 1 0 0,0 0-1 0 0,-1 0 0 0 0,1 0 1 0 0,-10-4 811 0 0,15 0-749 0 0,0 1 0 0 0,0-1 1 0 0,1 1-1 0 0,-1 0 0 0 0,1-1 0 0 0,0 1 0 0 0,0 0 0 0 0,0 0 0 0 0,0 0 0 0 0,0 0 0 0 0,1 1 0 0 0,-1-1 1 0 0,1 0-1 0 0,0 1 0 0 0,0 0 0 0 0,3-2 0 0 0,10-7-138 0 0,31-15 1 0 0,-39 22 126 0 0,189-90 251 0 0,4 8 1 0 0,336-95-1 0 0,-340 136 807 0 0,-197 45-1117 0 0,0 1 0 0 0,-1-1 0 0 0,1 0 0 0 0,0 0 0 0 0,0 0 0 0 0,0 0 0 0 0,0 0 0 0 0,0 1 0 0 0,0-1 0 0 0,0 0 0 0 0,0 0 0 0 0,-1 0 0 0 0,1 1 0 0 0,0-1 0 0 0,0 0 0 0 0,0 0 0 0 0,0 0 0 0 0,0 0 0 0 0,0 1 0 0 0,0-1 0 0 0,0 0 0 0 0,0 0 0 0 0,0 0 0 0 0,0 1 0 0 0,0-1 0 0 0,0 0 0 0 0,1 0 0 0 0,-1 0 0 0 0,0 1 0 0 0,0-1 0 0 0,0 0 0 0 0,0 0 0 0 0,0 0 0 0 0,0 0 0 0 0,0 1 0 0 0,0-1 0 0 0,1 0 0 0 0,-1 0 0 0 0,0 0 0 0 0,0 0 0 0 0,0 0 0 0 0,0 0 0 0 0,0 1 0 0 0,1-1 0 0 0,-1 0 0 0 0,0 0 0 0 0,0 0 0 0 0,0 0 0 0 0,0 0 0 0 0,1 0 0 0 0,-1 0 0 0 0,0 0 0 0 0,0 0 0 0 0,0 0 0 0 0,1 0 0 0 0,-1 0 0 0 0,0 0 0 0 0,1 0 0 0 0,-14 12 0 0 0,13-12 0 0 0,-14 11 0 0 0,-1 0 0 0 0,-26 13 0 0 0,13-9 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05.286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 31 2759 0 0,'23'-25'7499'0'0,"-22"25"-7317"0"0,1-1 0 0 0,-1 0 0 0 0,1 0 0 0 0,-1 1 0 0 0,1-1 0 0 0,0 1 0 0 0,-1-1 0 0 0,1 1 0 0 0,0 0 0 0 0,1-1 0 0 0,1 2 201 0 0,0 1 1 0 0,-1-1-1 0 0,1 0 0 0 0,-1 1 1 0 0,1 0-1 0 0,-1 0 1 0 0,4 2-1 0 0,1 1-383 0 0,-6-4 82 0 0,1 0 0 0 0,-1 1 0 0 0,0-1-1 0 0,0 1 1 0 0,0 0 0 0 0,0-1 0 0 0,0 1-1 0 0,0 0 1 0 0,2 2 0 0 0,-1 0 54 0 0,1 0 1 0 0,0 0 0 0 0,1 0 0 0 0,-1-1-1 0 0,1 0 1 0 0,-1 0 0 0 0,1 0 0 0 0,6 3-1 0 0,-8-5-16 0 0,0 0-1 0 0,-1 1 0 0 0,1-1 1 0 0,-1 1-1 0 0,1 0 0 0 0,-1 0 1 0 0,0 0-1 0 0,0 0 0 0 0,0 0 1 0 0,3 4-1 0 0,9 11 600 0 0,5 9-701 0 0,-17-22-18 0 0,1 0-1 0 0,-1-1 1 0 0,1 1 0 0 0,0-1 0 0 0,0 0-1 0 0,5 4 1 0 0,5 4 133 0 0,1 0 0 0 0,1-1-1 0 0,0 0 1 0 0,0-2 0 0 0,19 9 0 0 0,85 28 995 0 0,-78-31-1005 0 0,-36-12-123 0 0,0 0 0 0 0,0 0 0 0 0,0 1 0 0 0,0 0 0 0 0,0 0 0 0 0,-1 0 0 0 0,8 7 0 0 0,23 15 0 0 0,1-2 0 0 0,2 0 0 0 0,0-3 0 0 0,44 17 0 0 0,-65-28 0 0 0,-1 0 0 0 0,-1 1 0 0 0,16 12 0 0 0,-4-2 0 0 0,127 101 0 0 0,-127-101 0 0 0,-2 1 0 0 0,0 1 0 0 0,-1 1 0 0 0,-2 1 0 0 0,0 1 0 0 0,31 49 0 0 0,-21-24 0 0 0,37 46 0 0 0,-33-48 0 0 0,-1 1 0 0 0,-3 2 0 0 0,40 87 0 0 0,-51-99 0 0 0,32 45 0 0 0,12 21 0 0 0,-33-51 0 0 0,-19-32 0 0 0,18 36 0 0 0,-22-36 0 0 0,8 21 0 0 0,3-1 0 0 0,1-1 0 0 0,38 56 0 0 0,-14-25 0 0 0,-23-34 0 0 0,-7-8 0 0 0,0 0 0 0 0,-2 2 0 0 0,15 52 0 0 0,16 41 0 0 0,62 123 0 0 0,-71-148 0 0 0,4 8 0 0 0,-15-45 0 0 0,25 95 0 0 0,1-9 0 0 0,-34-119 0 0 0,1 7 0 0 0,-3 1 0 0 0,23 50 0 0 0,-27-68 0 0 0,9 20 0 0 0,17 43 0 0 0,-35-81 0 0 0,14 39 0 0 0,-2 1 0 0 0,10 56 0 0 0,-16-66 0 0 0,14 43 0 0 0,4 14 0 0 0,21 80 0 0 0,-17-67 0 0 0,-16-54 0 0 0,-2-14 0 0 0,-3 1 0 0 0,6 43 0 0 0,9 64 0 0 0,16 72 0 0 0,-24-159 0 0 0,-10-42 0 0 0,-2 0 0 0 0,4 21 0 0 0,0 6 0 0 0,-4-23 0 0 0,0 1 0 0 0,0 21 0 0 0,-2-15 0 0 0,6 31 0 0 0,0 10 0 0 0,-3-10 0 0 0,0 74 0 0 0,-4-95 0 0 0,10 67 0 0 0,-1-14 0 0 0,-4-32 0 0 0,1 31 0 0 0,-4-21 0 0 0,0-34 0 0 0,-5 61 0 0 0,-36 113 0 0 0,10-66 0 0 0,-12 42 0 0 0,22-119 0 0 0,12-41 0 0 0,1-1 0 0 0,0 1 0 0 0,-2 23 0 0 0,6-27 0 0 0,1-1 0 0 0,0-1 0 0 0,-2 0 0 0 0,0 0 0 0 0,-1 0 0 0 0,-6 16 0 0 0,-27 56 0 0 0,13-24 0 0 0,19-41 0 0 0,-3 1 0 0 0,0-9 0 0 0,0-1 0 0 0,-15 18 0 0 0,18-25 0 0 0,0-1 0 0 0,1 1 0 0 0,0 1 0 0 0,-7 12 0 0 0,-4 8 0 0 0,-19 35 0 0 0,9-12 0 0 0,-19 42 0 0 0,40-81 0 0 0,1-7 0 0 0,-8 9 0 0 0,6-8 0 0 0,-11 21 0 0 0,13-21 0 0 0,-33 39 0 0 0,-5 27 0 0 0,38-68 0 0 0,-8 24 0 0 0,4-9 0 0 0,-5-4 0 0 0,-2 8 0 0 0,-8 24 0 0 0,0-14 0 0 0,-4 21 0 0 0,14-19 0 0 0,-8 6 0 0 0,6-9-199 0 0,10-21-282 0 0,0-1-1 0 0,-1 1 1 0 0,0-1 0 0 0,-7 10 0 0 0,9-17 190 0 0,1 1 0 0 0,-1-1-1 0 0,1 0 1 0 0,-1 0 0 0 0,0 0 0 0 0,0 0 0 0 0,0 0 0 0 0,0-1 0 0 0,0 1 0 0 0,0-1 0 0 0,0 0 0 0 0,-1 0-1 0 0,1 0 1 0 0,-4 0 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35.542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 12 8287 0 0,'1'-1'756'0'0,"7"-3"-622"0"0,-6 3-134 0 0,0 0 1 0 0,1 0 0 0 0,-1 0-1 0 0,1 1 1 0 0,-1-1 0 0 0,0 1 0 0 0,1-1-1 0 0,-1 1 1 0 0,1 0 0 0 0,-1 0-1 0 0,1 0 1 0 0,-1 0 0 0 0,1 1-1 0 0,-1-1 1 0 0,1 0 0 0 0,-1 1-1 0 0,1 0 1 0 0,-1 0 0 0 0,0 0 0 0 0,0 0-1 0 0,3 1 1 0 0,1 1-2 0 0,30 12 1 0 0,-1 2 0 0 0,0 1 0 0 0,-1 2 0 0 0,-1 1 0 0 0,49 41 0 0 0,135 113 1020 0 0,-172-145-765 0 0,1-2 0 0 0,1-2 0 0 0,59 23 0 0 0,65 15-255 0 0,-129-51 0 0 0,1-1 0 0 0,48 6 0 0 0,-63-17 931 0 0,-47-17 170 0 0,-36-7-1094 0 0,0 2 0 0 0,-106-25-1 0 0,-121-3-10 0 0,216 42-7 0 0,38 6 28 0 0,1-2-1 0 0,0-2 1 0 0,0 0 0 0 0,-33-11 370 0 0,62 15-235 0 0,1 0 1 0 0,-1 0-1 0 0,1 0 1 0 0,-1 1-1 0 0,1-1 1 0 0,-1 1-1 0 0,1 0 0 0 0,3-1 1 0 0,18 3-342 0 0,-1 1-1 0 0,0 1 1 0 0,-1 1-1 0 0,1 1 1 0 0,-1 1 0 0 0,30 13-1 0 0,33 11-243 0 0,14 1 433 0 0,-53-15 0 0 0,0-3 0 0 0,50 9 0 0 0,-52-13 0 0 0,-32-7 0 0 0,0 0 0 0 0,0 0 0 0 0,0-2 0 0 0,0 1 0 0 0,0-1 0 0 0,0-1 0 0 0,18-2 0 0 0,-29 2 0 0 0,-1 0 0 0 0,0 0 0 0 0,0 0 0 0 0,1 0 0 0 0,-1 0 0 0 0,0 0 0 0 0,0 0 0 0 0,1 0 0 0 0,-1 0 0 0 0,0 0 0 0 0,0 0 0 0 0,1 0 0 0 0,-1 0 0 0 0,0-1 0 0 0,0 1 0 0 0,0 0 0 0 0,1 0 0 0 0,-1 0 0 0 0,0 0 0 0 0,0-1 0 0 0,0 1 0 0 0,1 0 0 0 0,-1 0 0 0 0,0 0 0 0 0,0-1 0 0 0,0 1 0 0 0,0 0 0 0 0,0 0 0 0 0,0-1 0 0 0,1 1 0 0 0,-1 0 0 0 0,0 0 0 0 0,0-1 0 0 0,0 1 0 0 0,0 0 0 0 0,0 0 0 0 0,0-1 0 0 0,0 1 0 0 0,0 0 0 0 0,0 0 0 0 0,0-1 0 0 0,0 1 0 0 0,0 0 0 0 0,0 0 0 0 0,-1-1 0 0 0,1 1 0 0 0,0 0 0 0 0,0 0 0 0 0,0-1 0 0 0,0 1 0 0 0,0 0 0 0 0,-6-7 0 0 0,-4-2 133 0 0,-1 0 0 0 0,0 1 0 0 0,0 0-1 0 0,-1 0 1 0 0,0 1 0 0 0,0 1 0 0 0,-22-8-1 0 0,-1-2 190 0 0,-101-40 140 0 0,22 11-316 0 0,102 39-146 0 0,-71-30 0 0 0,1-4 0 0 0,-80-54 0 0 0,122 67 0 0 0,35 20 0 0 0,11 5 0 0 0,9 3 0 0 0,25 7 0 0 0,0 3 0 0 0,72 28 0 0 0,-47-15 0 0 0,-28-9 0 0 0,0 2 0 0 0,-1 1 0 0 0,-1 2 0 0 0,54 39 0 0 0,120 114 0 0 0,-153-124 0 0 0,198 163 0 0 0,-195-164 0 0 0,-7-4 0 0 0,56 61 0 0 0,-84-78 0 0 0,-1 1 0 0 0,-1 1 0 0 0,35 62 0 0 0,-50-78 0 0 0,1-1 0 0 0,0 0 0 0 0,0-1 0 0 0,1 0 0 0 0,1 0 0 0 0,0-1 0 0 0,1 0 0 0 0,-1-1 0 0 0,2 0 0 0 0,-1-1 0 0 0,1 0 0 0 0,1 0 0 0 0,18 7 0 0 0,-17-8 0 0 0,16 8 0 0 0,0-1 0 0 0,65 20 0 0 0,-75-27 1440 0 0,-22-8-1384 0 0,0 0-1 0 0,1-1 0 0 0,-1 1 0 0 0,0 0 1 0 0,0 0-1 0 0,0 0 0 0 0,0 0 0 0 0,0 0 1 0 0,0 1-1 0 0,-4-2 0 0 0,-50-10-226 0 0,-1 1 0 0 0,-1 4-1 0 0,-77-2 1 0 0,-177 18-1340 0 0,177-3 1715 0 0,95-4-174 0 0,22 0 23 0 0,1-1 0 0 0,0-1 0 0 0,0 0 0 0 0,-1-1 0 0 0,1-1 0 0 0,-22-6 1 0 0,38 8-13 0 0,0 0 0 0 0,1 0-1 0 0,-1 0 1 0 0,0-1 0 0 0,1 1 0 0 0,-1 0 0 0 0,1-1 0 0 0,-1 1 0 0 0,0-1 0 0 0,1 1 0 0 0,-1-1 0 0 0,1 1 0 0 0,-1-1 0 0 0,1 1 0 0 0,-1-1 0 0 0,1 1 0 0 0,0-1 0 0 0,-1 1 0 0 0,1-1 0 0 0,0 0 0 0 0,-1 1 0 0 0,1-1 0 0 0,0 0 0 0 0,0 1 0 0 0,0-1 0 0 0,-1 0 0 0 0,1 1 0 0 0,0-1 0 0 0,0 0 0 0 0,0 1 0 0 0,0-1-1 0 0,0 0 1 0 0,0 0 0 0 0,1 1 0 0 0,-1-1 0 0 0,0 0 0 0 0,0 1 0 0 0,0-1 0 0 0,1 0 0 0 0,-1 0 0 0 0,2-2-54 0 0,-1 0 1 0 0,0 0-1 0 0,1 1 0 0 0,0-1 1 0 0,-1 1-1 0 0,5-5 0 0 0,3-1 13 0 0,1 0 0 0 0,-1 1 0 0 0,1 0 0 0 0,1 1 0 0 0,19-10 0 0 0,61-20 0 0 0,-65 27 0 0 0,99-33 0 0 0,162-31 0 0 0,-243 63 233 0 0,1 3 0 0 0,0 2-1 0 0,62 0 1 0 0,-96 6-270 0 0,0 0-1 0 0,0 0 1 0 0,0 1 0 0 0,-1 1 0 0 0,1 0 0 0 0,-1 0 0 0 0,1 1-1 0 0,-1 0 1 0 0,0 0 0 0 0,15 11 0 0 0,-21-13 21 0 0,-1 1 0 0 0,1-1 0 0 0,-1 1 0 0 0,0 0-1 0 0,0 0 1 0 0,0 1 0 0 0,0-1 0 0 0,0 0 0 0 0,-1 1 0 0 0,1 0 0 0 0,-1 0 0 0 0,0 0 0 0 0,0 0 0 0 0,0 0 0 0 0,-1 0 0 0 0,0 0 0 0 0,1 0 0 0 0,-1 0 0 0 0,-1 1 0 0 0,1-1 0 0 0,-1 1 0 0 0,0-1 0 0 0,0 0 0 0 0,0 1-1 0 0,0-1 1 0 0,-1 0 0 0 0,1 1 0 0 0,-4 7 0 0 0,1-2 16 0 0,-1 1 0 0 0,0-1 0 0 0,-1 0 0 0 0,-1 0 0 0 0,1 0 0 0 0,-1 0 0 0 0,-1-1 0 0 0,0 0 0 0 0,-15 14 0 0 0,10-12 0 0 0,0 0 0 0 0,-1-2 0 0 0,-1 1 0 0 0,1-2 0 0 0,-2 0 0 0 0,-17 8 0 0 0,22-11 0 0 0,-1-1 0 0 0,1 0 0 0 0,-1-1 0 0 0,0 0 0 0 0,0-1 0 0 0,0 0 0 0 0,0 0 0 0 0,-1-2 0 0 0,1 1 0 0 0,0-1 0 0 0,-21-3 0 0 0,24 2 0 0 0,7 1 0 0 0,1 0 0 0 0,-1 0 0 0 0,0 0 0 0 0,1 0 0 0 0,-1 0 0 0 0,0 0 0 0 0,1 0 0 0 0,-1 0 0 0 0,0 0 0 0 0,1 0 0 0 0,-1 0 0 0 0,0-1 0 0 0,1 1 0 0 0,-1 0 0 0 0,1-1 0 0 0,-1 1 0 0 0,1 0 0 0 0,-1-1 0 0 0,1 1 0 0 0,-1 0 0 0 0,1-1 0 0 0,-1 1 0 0 0,1-1 0 0 0,-1 1 0 0 0,1-1 0 0 0,-1 0 0 0 0,-9-11 0 0 0,7 10 0 0 0,-8-15 0 0 0,6 8 0 0 0,5 8 0 0 0,0 1 0 0 0,-1-1 0 0 0,1 1 0 0 0,0-1 0 0 0,-1 0 0 0 0,1 1 0 0 0,0-1 0 0 0,0 1 0 0 0,-1-1 0 0 0,1 0 0 0 0,0 1 0 0 0,0-1 0 0 0,0 1 0 0 0,0-1 0 0 0,0 0 0 0 0,0 1 0 0 0,0-1 0 0 0,0 0 0 0 0,0 1 0 0 0,0-1 0 0 0,1-1 0 0 0,1-10 0 0 0,-2 8 0 0 0,1 0 0 0 0,0 1 0 0 0,-1-1 0 0 0,2 0 0 0 0,-1 1 0 0 0,0-1 0 0 0,1 1 0 0 0,0-1 0 0 0,-1 1 0 0 0,2-1 0 0 0,-1 1 0 0 0,0 0 0 0 0,0 0 0 0 0,1 0 0 0 0,0 1 0 0 0,3-4 0 0 0,-1 1 0 0 0,2-1 0 0 0,0 1 0 0 0,0-1 0 0 0,1 1 0 0 0,-1 1 0 0 0,1 0 0 0 0,0 0 0 0 0,1 0 0 0 0,-1 1 0 0 0,1 0 0 0 0,-1 1 0 0 0,15-3 0 0 0,-3 2 0 0 0,0 1 0 0 0,0 1 0 0 0,0 1 0 0 0,23 2 0 0 0,-30 0 0 0 0,0 0 0 0 0,0 1 0 0 0,0 1 0 0 0,-1 0 0 0 0,1 0 0 0 0,-1 1 0 0 0,0 1 0 0 0,0 0 0 0 0,14 11 0 0 0,9 8 0 0 0,48 47 0 0 0,-4-4 0 0 0,2 5 0 0 0,8 6 0 0 0,-53-54 296 0 0,2-1 0 0 0,74 34 0 0 0,87 22 808 0 0,-88-39-1104 0 0,116 60 0 0 0,-188-81 0 0 0,73 42 0 0 0,-41-21 0 0 0,2-3 0 0 0,111 40 0 0 0,85 45 0 0 0,-247-111 1 0 0,-1 2 0 0 0,-1 0 1 0 0,0 1-1 0 0,29 30 0 0 0,-41-38-6 0 0,-1 1 0 0 0,-1 0 0 0 0,1 0 0 0 0,-1 0 0 0 0,-1 1 0 0 0,0 0 0 0 0,0 0 0 0 0,0 0 0 0 0,-1 1 0 0 0,-1 0 0 0 0,0-1 0 0 0,0 1 0 0 0,2 19 0 0 0,-5-20-169 0 0,0 0-1 0 0,-1 0 0 0 0,0 0 1 0 0,0 0-1 0 0,-1-1 1 0 0,-1 1-1 0 0,1 0 0 0 0,-1-1 1 0 0,-1 0-1 0 0,0 0 0 0 0,-8 14 1 0 0,6-12 191 0 0,0-1-1 0 0,-1-1 1 0 0,0 1 0 0 0,0-1 0 0 0,-1 0-1 0 0,0-1 1 0 0,0 0 0 0 0,-1 0-1 0 0,-12 7 1 0 0,-5 0-17 0 0,-1-2 0 0 0,-55 18 0 0 0,-62 7 0 0 0,49-14 0 0 0,55-13 0 0 0,-337 77 0 0 0,298-70 0 0 0,0 4 0 0 0,-114 47 0 0 0,77-26 0 0 0,95-34 0 0 0,-30 18 0 0 0,11-5 0 0 0,35-19 0 0 0,0 1 0 0 0,0 0 0 0 0,0 0 0 0 0,1 0 0 0 0,0 0 0 0 0,-1 1 0 0 0,1 0 0 0 0,1 0 0 0 0,-6 6 0 0 0,-3 4 0 0 0,9-12 0 0 0,1 0 0 0 0,0 1 0 0 0,0-1 0 0 0,0 1 0 0 0,0-1 0 0 0,0 1 0 0 0,1 0 0 0 0,-1-1 0 0 0,1 1 0 0 0,0 0 0 0 0,-1 0 0 0 0,0 4 0 0 0,0 2 0 0 0,1-6 0 0 0,0 0 0 0 0,0 0 0 0 0,1 0 0 0 0,-1 0 0 0 0,1 0 0 0 0,0 0 0 0 0,0 0 0 0 0,0 0 0 0 0,0 0 0 0 0,1 0 0 0 0,-1 0 0 0 0,1 0 0 0 0,-1-1 0 0 0,1 1 0 0 0,0 0 0 0 0,0 0 0 0 0,1 0 0 0 0,-1-1 0 0 0,0 1 0 0 0,3 3 0 0 0,19 22 0 0 0,1-1 0 0 0,0-1 0 0 0,50 38 0 0 0,96 54 0 0 0,-105-82 688 0 0,2-3 0 0 0,87 29 0 0 0,-78-33-724 0 0,113 61 0 0 0,20 23 36 0 0,11 8 0 0 0,-89-50-461 0 0,3-5 0 0 0,150 51-1 0 0,-193-84 421 0 0,124 50 1466 0 0,-127-45-1425 0 0,12 6 0 0 0,104 61 0 0 0,-170-85 0 0 0,-2 1 0 0 0,0 1 0 0 0,-1 2 0 0 0,-2 1 0 0 0,35 38 0 0 0,-61-60-36 0 0,0 1-1 0 0,0-1 1 0 0,0 1-1 0 0,-1 0 1 0 0,0 0-1 0 0,0 0 1 0 0,0 0-1 0 0,0 0 1 0 0,0 0-1 0 0,-1 0 1 0 0,0 1-1 0 0,0-1 1 0 0,0 1-1 0 0,0-1 1 0 0,-1 0-1 0 0,0 1 1 0 0,0-1-1 0 0,0 1 1 0 0,0-1-1 0 0,-1 1 1 0 0,0-1-1 0 0,0 1 1 0 0,-1 4-1 0 0,-2-4 42 0 0,1 1 0 0 0,0-2-1 0 0,-1 1 1 0 0,0 0 0 0 0,0-1 0 0 0,-1 0-1 0 0,1 0 1 0 0,-1 0 0 0 0,0 0 0 0 0,-10 5-1 0 0,6-4-196 0 0,-1 0 0 0 0,0 0 0 0 0,-1-1 0 0 0,1 0 0 0 0,-13 3 0 0 0,-255 42 937 0 0,237-42-122 0 0,-154 9 28 0 0,28-5-694 0 0,96-2 43 0 0,-208 32 0 0 0,176-24 0 0 0,-49 11 0 0 0,130-22 0 0 0,0 0 0 0 0,0 2 0 0 0,1 0 0 0 0,-34 20 0 0 0,-11 8 0 0 0,40-23 0 0 0,1 1 0 0 0,0 1 0 0 0,1 1 0 0 0,-38 34 0 0 0,50-40 0 0 0,9-3 0 0 0,0 1 0 0 0,2-6 0 0 0,1 0 0 0 0,-1 0 0 0 0,1 0 0 0 0,-1 0 0 0 0,1 0 0 0 0,0 0 0 0 0,0 0 0 0 0,0 0 0 0 0,0 1 0 0 0,0-1 0 0 0,0 0 0 0 0,1 0 0 0 0,-1 0 0 0 0,1 0 0 0 0,0 0 0 0 0,-1 0 0 0 0,1 0 0 0 0,1 2 0 0 0,0 0 0 0 0,1 1 0 0 0,-1-1 0 0 0,1 1 0 0 0,0-1 0 0 0,0 0 0 0 0,0 0 0 0 0,0 0 0 0 0,1-1 0 0 0,-1 1 0 0 0,1-1 0 0 0,6 4 0 0 0,48 28 0 0 0,-43-26 0 0 0,57 27 0 0 0,80 29 0 0 0,16 7 0 0 0,15-1 0 0 0,-66-29 0 0 0,212 114 0 0 0,-13 27 0 0 0,-230-131 0 0 0,-43-26 0 0 0,-1 3 0 0 0,64 55 0 0 0,-42-31 0 0 0,-38-34 0 0 0,36 36 0 0 0,-46-39 0 0 0,31 22 0 0 0,-31-26 0 0 0,0 1 0 0 0,23 24 0 0 0,101 110 0 0 0,-122-127 0 0 0,0 1 0 0 0,-1 1 0 0 0,-2 0 0 0 0,16 28 0 0 0,-26-41 0 0 0,0 0 0 0 0,-1-1 0 0 0,0 1 0 0 0,-1 1 0 0 0,1-1 0 0 0,-2 1 0 0 0,1-1 0 0 0,-2 1 0 0 0,2 17 0 0 0,-3-15 0 0 0,0-10 0 0 0,0 0 0 0 0,0 0 0 0 0,-1 0 0 0 0,1 0 0 0 0,-1 0 0 0 0,1 0 0 0 0,-1 0 0 0 0,0 0 0 0 0,1 0 0 0 0,-1 0 0 0 0,0-1 0 0 0,0 1 0 0 0,-1 0 0 0 0,0 1 0 0 0,-3 4 0 0 0,1 1 0 0 0,3-5 0 0 0,-1-1 0 0 0,1 1 0 0 0,-1 0 0 0 0,1-1 0 0 0,-1 0 0 0 0,0 1 0 0 0,0-1 0 0 0,0 0 0 0 0,-1 0 0 0 0,1 0 0 0 0,-4 2 0 0 0,-16 16 0 0 0,7-6 0 0 0,-1-1 0 0 0,-20 13 0 0 0,-41 17 0 0 0,-2-4 0 0 0,-99 33 0 0 0,33-13 0 0 0,-94 22 0 0 0,145-53 0 0 0,-138 52 0 0 0,203-66 0 0 0,0 1 0 0 0,-41 28 0 0 0,55-33 0 0 0,5-4 1 0 0,0 1 0 0 0,1 0 0 0 0,-1 1 0 0 0,2-1 0 0 0,-11 12 0 0 0,16-15-5 0 0,0 0 0 0 0,1 0 0 0 0,-1 0 0 0 0,1 0 0 0 0,0 1 1 0 0,0-1-1 0 0,0 1 0 0 0,1-1 0 0 0,-1 1 0 0 0,1 0 0 0 0,0 0 0 0 0,1-1 1 0 0,-1 1-1 0 0,1 0 0 0 0,0 0 0 0 0,0 0 0 0 0,1 8 0 0 0,1-6-108 0 0,0 0 0 0 0,0 0 0 0 0,1 0 0 0 0,0-1-1 0 0,0 1 1 0 0,0-1 0 0 0,1 0 0 0 0,0 0 0 0 0,0 0-1 0 0,1 0 1 0 0,-1-1 0 0 0,1 0 0 0 0,6 5 0 0 0,12 10 979 0 0,42 28-1 0 0,-58-44-965 0 0,102 67 99 0 0,30 19 0 0 0,-35-18 0 0 0,46 33 0 0 0,-123-83 0 0 0,-1 0 0 0 0,-1 2 0 0 0,29 36 0 0 0,118 138 0 0 0,-167-192-62 0 0,1 1 0 0 0,-2 0 0 0 0,1 0 0 0 0,-1 0 0 0 0,0 0 0 0 0,0 1 0 0 0,-1-1 0 0 0,0 1 0 0 0,0 0 0 0 0,2 13 0 0 0,-4-14-20 0 0,-1 0 1 0 0,0 0-1 0 0,-1 0 0 0 0,1 0 0 0 0,-1 0 0 0 0,-1 0 0 0 0,1 0 0 0 0,-1 0 0 0 0,0 0 1 0 0,-1-1-1 0 0,0 1 0 0 0,0-1 0 0 0,0 0 0 0 0,-1 0 0 0 0,-4 6 0 0 0,-10 15 117 0 0,10-12 6 0 0,-1-1 0 0 0,-1 0 0 0 0,0-1-1 0 0,-1 0 1 0 0,0 0 0 0 0,-1-1-1 0 0,-1-1 1 0 0,-15 11 0 0 0,2-5 103 0 0,-1-2 1 0 0,-1 0-1 0 0,-1-2 1 0 0,0-1-1 0 0,0-2 1 0 0,-1-1-1 0 0,-45 8 1 0 0,-72 7-924 0 0,-206 6 0 0 0,-79 8 779 0 0,394-34 0 0 0,-108 16 0 0 0,-133 11 0 0 0,-20-33 0 0 0,253 2-1 0 0,30 0-13 0 0,0 0 0 0 0,1-1 0 0 0,-1-1-1 0 0,-25-5 1 0 0,52-7-1515 0 0,-5 9 1448 0 0,1 1 0 0 0,-1-1 0 0 0,1 1 1 0 0,0 0-1 0 0,15-5 0 0 0,59-18-48 0 0,-61 21-146 0 0,784-201-3379 0 0,-156 102 3654 0 0,-544 91 0 0 0,-104 14 0 0 0,0 0 0 0 0,0 0 0 0 0,0 0 0 0 0,0 0 0 0 0,0 0 0 0 0,0 0 0 0 0,0 0 0 0 0,0 0 0 0 0,-1 0 0 0 0,1 0 0 0 0,0 0 0 0 0,0 0 0 0 0,0-1 0 0 0,0 1 0 0 0,0 0 0 0 0,0 0 0 0 0,0 0 0 0 0,0 0 0 0 0,0 0 0 0 0,0 0 0 0 0,0 0 0 0 0,0 0 0 0 0,0 0 0 0 0,0 0 0 0 0,1 0 0 0 0,-1 0 0 0 0,0 0 0 0 0,0 0 0 0 0,0 0 0 0 0,0 0 0 0 0,0-1 0 0 0,0 1 0 0 0,0 0 0 0 0,0 0 0 0 0,0 0 0 0 0,0 0 0 0 0,0 0 0 0 0,0 0 0 0 0,0 0 0 0 0,0 0 0 0 0,0 0 0 0 0,0 0 0 0 0,0 0 0 0 0,0 0 0 0 0,0 0 0 0 0,0 0 0 0 0,0 0 0 0 0,0 0 0 0 0,1 0 0 0 0,-11-2 0 0 0,-15-1 0 0 0,-40-3 0 0 0,-114-4 0 0 0,-183 1 0 0 0,260 9 413 0 0,-138 1 1150 0 0,232-2-1530 0 0,15-2 61 0 0,12-3 238 0 0,291-46 810 0 0,-108 22-679 0 0,9-4-1090 0 0,140-26-738 0 0,-318 52 1365 0 0,-25 4 64 0 0,-26 1 748 0 0,-60-3-341 0 0,-83 7-1 0 0,60 0-1171 0 0,-726 1-415 0 0,743-5 1116 0 0,170-8 0 0 0,11 3 155 0 0,371-34 1682 0 0,-361 35-1837 0 0,34-5 0 0 0,-115 8 0 0 0,0 0 0 0 0,0-2 0 0 0,31-12 0 0 0,-53 17 0 0 0,-1 0 0 0 0,0-1 0 0 0,1 1 0 0 0,-1-1 0 0 0,0 0 0 0 0,4-4 0 0 0,-6 6 0 0 0,-1 0 0 0 0,1 0 0 0 0,-1-1 0 0 0,0 1 0 0 0,1 0 0 0 0,-1-1 0 0 0,1 1 0 0 0,-1 0 0 0 0,0-1 0 0 0,1 1 0 0 0,-1-1 0 0 0,0 1 0 0 0,1-1 0 0 0,-1 1 0 0 0,0 0 0 0 0,0-1 0 0 0,0 1 0 0 0,1-1 0 0 0,-1 1 0 0 0,0-1 0 0 0,0 0 0 0 0,0 1 0 0 0,0-1 0 0 0,0 1 0 0 0,0-1 0 0 0,0 1 0 0 0,0-1 0 0 0,0 1 0 0 0,0-1 0 0 0,0 1 0 0 0,0-1 0 0 0,-1 1 0 0 0,1-1 0 0 0,0 1 0 0 0,0-1 0 0 0,0 1 0 0 0,-1-1 0 0 0,1 1 0 0 0,0-1 0 0 0,-1 1 0 0 0,1 0 0 0 0,-1-1 0 0 0,1 0 0 0 0,-2-2 0 0 0,-1-1 0 0 0,1 1 0 0 0,-1-1 0 0 0,0 1 0 0 0,0 0 0 0 0,-1 0 0 0 0,1 0 0 0 0,0 0 0 0 0,-1 1 0 0 0,0 0 0 0 0,1-1 0 0 0,-8-2 0 0 0,-56-20 0 0 0,53 20 0 0 0,-55-17 0 0 0,-1 2 0 0 0,-139-18 0 0 0,167 33 0 0 0,0 2 0 0 0,0 3 0 0 0,-1 1 0 0 0,1 2 0 0 0,0 1 0 0 0,-60 16 0 0 0,95-18-109 0 0,1 0-1 0 0,-1 1 1 0 0,1 0-1 0 0,0 0 1 0 0,0 1-1 0 0,0-1 1 0 0,-9 8-1 0 0,15-10 83 0 0,-1 0 0 0 0,1 0-1 0 0,-1-1 1 0 0,1 1 0 0 0,0 0-1 0 0,-1 0 1 0 0,1 0 0 0 0,0 0-1 0 0,0-1 1 0 0,-1 1 0 0 0,1 0-1 0 0,0 0 1 0 0,0 0 0 0 0,0 0-1 0 0,0 0 1 0 0,0 0 0 0 0,0-1 0 0 0,0 1-1 0 0,0 0 1 0 0,1 0 0 0 0,-1 0-1 0 0,0 0 1 0 0,1 0 0 0 0,0 1-1 0 0,9 18-405 0 0,-5-15 433 0 0,1 1 0 0 0,0-1 0 0 0,1 1 0 0 0,-1-2 0 0 0,1 1 0 0 0,0-1 0 0 0,0 0 0 0 0,0 0 0 0 0,12 3 0 0 0,10 3 0 0 0,34 7 0 0 0,-56-15 0 0 0,362 65 0 0 0,-228-45 0 0 0,255 26 0 0 0,-449-57-72 0 0,25 8 61 0 0,0 1-1 0 0,-1 1 1 0 0,-36 7-1 0 0,49-4 21 0 0,-1-1 0 0 0,1 2 0 0 0,0 0 0 0 0,0 1 0 0 0,1 0-1 0 0,-29 18 1 0 0,39-21-9 0 0,0 0 0 0 0,0 1 0 0 0,1-1 0 0 0,0 1 0 0 0,0 0 0 0 0,0 0 0 0 0,0 1 0 0 0,0-1 0 0 0,1 1 0 0 0,0 0 0 0 0,0 0 0 0 0,0 0 0 0 0,1 0 0 0 0,-1 1 0 0 0,1-1 0 0 0,1 0 0 0 0,-1 1 0 0 0,1 0 0 0 0,0-1 0 0 0,0 1 0 0 0,0 0 0 0 0,1 0 0 0 0,0-1 0 0 0,0 1 0 0 0,1 0 0 0 0,-1 0 0 0 0,1-1 0 0 0,1 1 0 0 0,-1-1 0 0 0,1 1 0 0 0,0-1 0 0 0,0 1 0 0 0,0-1 0 0 0,1 0 0 0 0,0 0 0 0 0,0 0 0 0 0,0 0 0 0 0,0-1 0 0 0,1 1 0 0 0,0-1 0 0 0,8 7 0 0 0,-3-3 103 0 0,1-1-1 0 0,0 0 0 0 0,1-1 1 0 0,0 0-1 0 0,0 0 1 0 0,0-2-1 0 0,0 1 0 0 0,1-1 1 0 0,12 2-1 0 0,-8-2 45 0 0,0-1-1 0 0,1-1 0 0 0,-1-1 0 0 0,1 0 1 0 0,-1-1-1 0 0,19-3 0 0 0,-28 3-146 0 0,0-2 0 0 0,0 1 0 0 0,0-1 0 0 0,-1 0 0 0 0,1 0 0 0 0,-1-1 0 0 0,0 0 0 0 0,0 0 0 0 0,0-1 0 0 0,0 1 0 0 0,0-1 0 0 0,-1-1 0 0 0,1 1 0 0 0,-1-1 0 0 0,0 0 0 0 0,-1 0 0 0 0,1 0 0 0 0,6-11 0 0 0,-9 13-5 0 0,1-4-80 0 0,1 1-1 0 0,0-1 1 0 0,1 1 0 0 0,-1 0-1 0 0,1 0 1 0 0,0 0-1 0 0,1 1 1 0 0,-1 0-1 0 0,1 0 1 0 0,0 0-1 0 0,0 1 1 0 0,14-7 950 0 0,-11 10-716 0 0,-8 2-133 0 0,-8 2-12 0 0,-11-1-8 0 0,-2-4 4 0 0,1-2 0 0 0,0 0 0 0 0,0-1 0 0 0,0-1 0 0 0,-18-9 0 0 0,3 3 0 0 0,-63-26 0 0 0,-163-88 0 0 0,-73-86 0 0 0,96 14-4395 0 0,165 133 2437 0 0,20 20-1929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18.513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745 1925 4607 0 0,'0'0'208'0'0,"21"-2"496"0"0,21 0 757 0 0,-25 2-952 0 0,1-1 1 0 0,0 0-1 0 0,24-7 1 0 0,-38 8-361 0 0,5 0-135 0 0,-3 0-8 0 0,8 6-10 0 0,-6-3 49 0 0,0-1-1 0 0,1 0 0 0 0,-1 0 0 0 0,1-1 1 0 0,-1 0-1 0 0,1-1 0 0 0,0 0 0 0 0,-1 0 1 0 0,12-2-1 0 0,166-28 1561 0 0,-184 28-1605 0 0,-11 1 0 0 0,-14 1 0 0 0,-302 63 2048 0 0,321-60-1728 0 0,20-1 384 0 0,26-2 320 0 0,85-22-1476 0 0,16-2-538 0 0,-116 22 852 0 0,0 0 1 0 0,0 1 0 0 0,35 5-1 0 0,-61-4 138 0 0,-1 0 0 0 0,0 0 0 0 0,0 0 0 0 0,1 0 0 0 0,-1 0 0 0 0,0 0 0 0 0,1 0 0 0 0,-1 0 0 0 0,0 0 0 0 0,1 0 0 0 0,-1 0 0 0 0,0 0 0 0 0,0 0 0 0 0,1 0 0 0 0,-1 0 0 0 0,0 0 0 0 0,1 0 0 0 0,-1 1 0 0 0,0-1 0 0 0,0 0 0 0 0,1 0 0 0 0,-1 0 0 0 0,0 1 0 0 0,0-1 0 0 0,0 0 0 0 0,1 0 0 0 0,-1 0 0 0 0,0 1 0 0 0,0-1 0 0 0,0 0 0 0 0,0 1 0 0 0,1-1 0 0 0,-1 0 0 0 0,0 0 0 0 0,0 1 0 0 0,0-1 0 0 0,0 0 0 0 0,0 1 0 0 0,0-1 0 0 0,0 0 0 0 0,0 0 0 0 0,0 1 0 0 0,0-1 0 0 0,0 0 0 0 0,0 1 0 0 0,0-1 0 0 0,0 0 0 0 0,0 1 0 0 0,0-1 0 0 0,0 0 0 0 0,0 0 0 0 0,-1 1 0 0 0,1-1 0 0 0,0 0 0 0 0,0 0 0 0 0,0 1 0 0 0,0-1 0 0 0,-1 0 0 0 0,1 0 0 0 0,0 1 0 0 0,0-1 0 0 0,0 0 0 0 0,-1 0 0 0 0,1 0 0 0 0,0 1 0 0 0,0-1 0 0 0,-1 0 0 0 0,1 0 0 0 0,-4 4 0 0 0,0-1 0 0 0,0 0 0 0 0,0 0 0 0 0,0 0 0 0 0,0 0 0 0 0,-1 0 0 0 0,1-1 0 0 0,-1 0 0 0 0,-8 3 0 0 0,-50 11 0 0 0,37-10 0 0 0,-41 10 0 0 0,0-2 0 0 0,-2-4 0 0 0,-130 4 0 0 0,186-13 0 0 0,10-1 0 0 0,-1 0 0 0 0,0 0 0 0 0,1 0 0 0 0,-1 0 0 0 0,0-1 0 0 0,1 0 0 0 0,-1 1 0 0 0,1-1 0 0 0,-1 0 0 0 0,1-1 0 0 0,-7-2 0 0 0,9 4 0 0 0,1 0 0 0 0,0 0 0 0 0,-1 0 0 0 0,1 0 0 0 0,0 0 0 0 0,-1-1 0 0 0,1 1 0 0 0,0 0 0 0 0,-1 0 0 0 0,1 0 0 0 0,0 0 0 0 0,-1 0 0 0 0,1 0 0 0 0,0-1 0 0 0,-1 1 0 0 0,1 0 0 0 0,0 0 0 0 0,0-1 0 0 0,-1 1 0 0 0,1 0 0 0 0,0 0 0 0 0,0-1 0 0 0,-1 1 0 0 0,1 0 0 0 0,0-1 0 0 0,0 1 0 0 0,0 0 0 0 0,0-1 0 0 0,0 1 0 0 0,-1 0 0 0 0,1-1 0 0 0,0 1 0 0 0,0 0 0 0 0,0-1 0 0 0,0 1 0 0 0,0 0 0 0 0,0-1 0 0 0,0 1 0 0 0,0 0 0 0 0,0-1 0 0 0,0 1 0 0 0,0-1 0 0 0,6-3 0 0 0,-1 0 0 0 0,0 0 0 0 0,0 0 0 0 0,0 1 0 0 0,1 0 0 0 0,0 0 0 0 0,0 1 0 0 0,-1-1 0 0 0,1 1 0 0 0,8-1 0 0 0,60-10 0 0 0,-43 9 0 0 0,29-5 0 0 0,18-4 0 0 0,134-6 0 0 0,-172 19 0 0 0,-35 2 0 0 0,-10 0 0 0 0,-10 2 0 0 0,-53-3 0 0 0,0-3 0 0 0,-91-14 0 0 0,121 12 0 0 0,-308-42 0 0 0,329 43 0 0 0,-30-8 0 0 0,47 12 0 0 0,-1-1 0 0 0,1 0 0 0 0,-1 0 0 0 0,1 0 0 0 0,-1 0 0 0 0,1 0 0 0 0,0-1 0 0 0,-1 1 0 0 0,1 0 0 0 0,-1 0 0 0 0,1 0 0 0 0,-1 0 0 0 0,1 0 0 0 0,0 0 0 0 0,-1-1 0 0 0,1 1 0 0 0,0 0 0 0 0,-1 0 0 0 0,1-1 0 0 0,0 1 0 0 0,-1 0 0 0 0,1-1 0 0 0,0 1 0 0 0,-1 0 0 0 0,1-1 0 0 0,0 1 0 0 0,0 0 0 0 0,-1-1 0 0 0,1 1 0 0 0,0 0 0 0 0,0-1 0 0 0,0 1 0 0 0,0-1 0 0 0,-1 1 0 0 0,1-1 0 0 0,0 1 0 0 0,0-1 0 0 0,5-3 0 0 0,2-1-29 0 0,0 1-1 0 0,0 1 0 0 0,1-1 1 0 0,-1 1-1 0 0,1 0 0 0 0,0 1 0 0 0,-1 0 1 0 0,16-2-1 0 0,0-1-145 0 0,296-53-409 0 0,5 23-140 0 0,-41 4 426 0 0,-275 31 338 0 0,22-6 322 0 0,-55 4 801 0 0,10 0-901 0 0,-213-2-112 0 0,-73-3-135 0 0,244 5-15 0 0,0-3 0 0 0,-89-18 0 0 0,110 9 0 0 0,35 14 0 0 0,0 0 0 0 0,0-1 0 0 0,1 1 0 0 0,-1 0 0 0 0,0-1 0 0 0,1 1 0 0 0,-1-1 0 0 0,1 1 0 0 0,-1-1 0 0 0,0 1 0 0 0,1-1 0 0 0,-1 1 0 0 0,1-1 0 0 0,-1 0 0 0 0,1 1 0 0 0,0-1 0 0 0,-1 0 0 0 0,1 1 0 0 0,0-1 0 0 0,-1 0 0 0 0,1-1 0 0 0,3-6 0 0 0,-3 8 0 0 0,2-3 0 0 0,-1-1 0 0 0,1 1 0 0 0,0 0 0 0 0,1 0 0 0 0,-1 0 0 0 0,0 0 0 0 0,1 1 0 0 0,0-1 0 0 0,-1 1 0 0 0,1-1 0 0 0,5-2 0 0 0,37-20 0 0 0,-44 24 0 0 0,95-42 0 0 0,2 5 0 0 0,160-42 0 0 0,-136 49 0 0 0,178-54 0 0 0,-259 70 0 0 0,-35 11 0 0 0,-10 1 0 0 0,-6 2 0 0 0,0 1 0 0 0,1 1 0 0 0,-1 0 0 0 0,-19 5 0 0 0,-9 2 0 0 0,-593 66 0 0 0,445-60 0 0 0,148-15 0 0 0,0 0 0 0 0,-72-14 0 0 0,107 15 0 0 0,0-1 0 0 0,0 1 0 0 0,0-1 0 0 0,0 0 0 0 0,1 0 0 0 0,-1 0 0 0 0,0 0 0 0 0,0 0 0 0 0,1-1 0 0 0,-1 1 0 0 0,1-1 0 0 0,-1 0 0 0 0,1 0 0 0 0,0 0 0 0 0,0 0 0 0 0,-3-4 0 0 0,1-5 0 0 0,4 9 0 0 0,1 1 0 0 0,-1-1 0 0 0,1 0 0 0 0,-1 0 0 0 0,1 0 0 0 0,0 0 0 0 0,0 1 0 0 0,-1-1 0 0 0,1 0 0 0 0,1 1 0 0 0,-1-1 0 0 0,0 1 0 0 0,0-1 0 0 0,0 1 0 0 0,1 0 0 0 0,-1-1 0 0 0,1 1 0 0 0,-1 0 0 0 0,3-1 0 0 0,35-19 0 0 0,-38 20 0 0 0,57-23 0 0 0,0 2 0 0 0,1 3 0 0 0,76-14 0 0 0,188-18 0 0 0,-282 45 0 0 0,43-6 0 0 0,160-2 0 0 0,-226 16 0 0 0,-11 0 0 0 0,-8 2 0 0 0,-7 0 0 0 0,8-4 0 0 0,-24 10 0 0 0,0-2 0 0 0,-1 0 0 0 0,-39 6 0 0 0,-81 6 0 0 0,122-18 0 0 0,-340 28 0 0 0,272-28 0 0 0,1-4 0 0 0,-93-14 0 0 0,174 15 0 0 0,-13-2 0 0 0,-27-8 0 0 0,44 10 0 0 0,1 0 0 0 0,-1-1 0 0 0,1 1 0 0 0,0-1 0 0 0,-1 0 0 0 0,1-1 0 0 0,0 1 0 0 0,0-1 0 0 0,1 1 0 0 0,-1-1 0 0 0,0 0 0 0 0,-4-6 0 0 0,7 7 0 0 0,0 1 0 0 0,1-1 0 0 0,-1 1 0 0 0,0-1 0 0 0,1 1 0 0 0,-1-1 0 0 0,1 0 0 0 0,0 1 0 0 0,-1-1 0 0 0,1 0 0 0 0,0 0 0 0 0,0 1 0 0 0,0-1 0 0 0,0 0 0 0 0,1 1 0 0 0,-1-1 0 0 0,0 0 0 0 0,1 1 0 0 0,-1-1 0 0 0,1 0 0 0 0,-1 1 0 0 0,1-1 0 0 0,0 1 0 0 0,0-1 0 0 0,0 1 0 0 0,0-1 0 0 0,0 1 0 0 0,0 0 0 0 0,0-1 0 0 0,0 1 0 0 0,2-1 0 0 0,5-6 0 0 0,0 1 0 0 0,0-1 0 0 0,15-8 0 0 0,-21 15 0 0 0,28-19 0 0 0,2 2 0 0 0,48-21 0 0 0,74-20 0 0 0,-52 22 0 0 0,327-102 0 0 0,-360 123 0 0 0,-1-3 0 0 0,108-46 0 0 0,-144 44 0 0 0,-31 21 0 0 0,-1 0 0 0 0,0-1 0 0 0,1 1 0 0 0,-1 0 0 0 0,1 0 0 0 0,-1-1 0 0 0,0 1 0 0 0,1 0 0 0 0,-1 0 0 0 0,0-1 0 0 0,1 1 0 0 0,-1-1 0 0 0,0 1 0 0 0,0 0 0 0 0,1-1 0 0 0,-1 1 0 0 0,0 0 0 0 0,0-1 0 0 0,0 1 0 0 0,1-1 0 0 0,-1 1 0 0 0,0-1 0 0 0,0 1 0 0 0,0-1 0 0 0,0 1 0 0 0,0 0 0 0 0,0-1 0 0 0,0 1 0 0 0,0-1 0 0 0,0 1 0 0 0,0-1 0 0 0,0 1 0 0 0,0-1 0 0 0,-1 1 0 0 0,1 0 0 0 0,0-1 0 0 0,0 1 0 0 0,0-1 0 0 0,0 1 0 0 0,-1-1 0 0 0,1 1 0 0 0,0 0 0 0 0,-1-1 0 0 0,1 1 0 0 0,0 0 0 0 0,0-1 0 0 0,-1 1 0 0 0,1 0 0 0 0,-1 0 0 0 0,1-1 0 0 0,0 1 0 0 0,-1 0 0 0 0,1 0 0 0 0,-1-1 0 0 0,1 1 0 0 0,-8-4 0 0 0,1 0 0 0 0,-1 0 0 0 0,1 1 0 0 0,-1 0 0 0 0,0 0 0 0 0,0 1 0 0 0,-1 0 0 0 0,1 1 0 0 0,-16-2 0 0 0,11 1 0 0 0,-59-5 0 0 0,-98 3 0 0 0,41 3 0 0 0,-35-4 0 0 0,-326-25 0 0 0,461 25 0 0 0,-33-8 0 0 0,52 11 0 0 0,-1-2 0 0 0,2 1 0 0 0,-1-1 0 0 0,0-1 0 0 0,1 0 0 0 0,-16-10 0 0 0,23 14-13 0 0,1-1 0 0 0,-1 1 0 0 0,1 0 0 0 0,0 0 0 0 0,-1 0 0 0 0,1-1 1 0 0,0 1-1 0 0,0-1 0 0 0,0 1 0 0 0,0-1 0 0 0,0 1 0 0 0,0-1 0 0 0,0 0 0 0 0,0 0 0 0 0,1 1 0 0 0,-1-1 0 0 0,1 0 0 0 0,-1 0 0 0 0,1 0 0 0 0,0 1 0 0 0,-1-1 0 0 0,1 0 0 0 0,0-2 0 0 0,1 1-40 0 0,0 0 1 0 0,0 0-1 0 0,0 0 0 0 0,0 1 1 0 0,0-1-1 0 0,1 0 0 0 0,-1 1 1 0 0,1-1-1 0 0,0 1 0 0 0,0-1 1 0 0,0 1-1 0 0,4-4 0 0 0,6-4-146 0 0,0 0 0 0 0,0 1 0 0 0,1 1 0 0 0,20-10-1 0 0,14-4 200 0 0,2 3 0 0 0,0 1 0 0 0,87-19 0 0 0,159-14 0 0 0,-290 51 0 0 0,15-3 0 0 0,42-7 0 0 0,1 2 0 0 0,0 4 0 0 0,71 3 0 0 0,-123 2-8 0 0,-7-1 17 0 0,0 0 0 0 0,0 1 0 0 0,0-1 0 0 0,0 1 0 0 0,0 0 0 0 0,0 0 0 0 0,7 6 1320 0 0,-21-3-1388 0 0,0 0-1 0 0,0-1 0 0 0,-1 0 1 0 0,1 0-1 0 0,-13 0 1 0 0,-61 5-813 0 0,45-5 1152 0 0,-443 24 1277 0 0,365-25-1557 0 0,34 0 0 0 0,-145-14 0 0 0,198 7-64 0 0,32-3-814 0 0,-1 6 845 0 0,0 0 0 0 0,1 0 0 0 0,-1 0 0 0 0,1 0 0 0 0,0 0 0 0 0,0 0-1 0 0,0 1 1 0 0,0-1 0 0 0,0 1 0 0 0,0-1 0 0 0,0 1 0 0 0,1 0 0 0 0,-1 0 0 0 0,5-2 0 0 0,48-14-462 0 0,-35 12 436 0 0,60-15 59 0 0,91-10 0 0 0,86 3 0 0 0,-199 21 0 0 0,374-8 0 0 0,-426 14 0 0 0,12 0 0 0 0,1 0 0 0 0,-1 1 0 0 0,1 1 0 0 0,-1 1 0 0 0,0 1 0 0 0,20 6 0 0 0,-38-10 0 0 0,1 0 0 0 0,-1 0 0 0 0,0 0 0 0 0,1 0 0 0 0,-1 0 0 0 0,0 0 0 0 0,1 0 0 0 0,-1 0 0 0 0,0 0 0 0 0,1 0 0 0 0,-1 0 0 0 0,0 1 0 0 0,1-1 0 0 0,-1 0 0 0 0,0 0 0 0 0,1 0 0 0 0,-1 0 0 0 0,0 1 0 0 0,0-1 0 0 0,1 0 0 0 0,-1 0 0 0 0,0 1 0 0 0,0-1 0 0 0,0 0 0 0 0,1 0 0 0 0,-1 1 0 0 0,0-1 0 0 0,0 0 0 0 0,0 1 0 0 0,0-1 0 0 0,0 0 0 0 0,0 1 0 0 0,0-1 0 0 0,1 0 0 0 0,-1 1 0 0 0,0-1 0 0 0,0 0 0 0 0,0 1 0 0 0,0-1 0 0 0,0 0 0 0 0,0 1 0 0 0,-1-1 0 0 0,1 0 0 0 0,0 1 0 0 0,0-1 0 0 0,0 0 0 0 0,0 1 0 0 0,0-1 0 0 0,0 0 0 0 0,-1 0 0 0 0,1 1 0 0 0,0-1 0 0 0,0 0 0 0 0,0 1 0 0 0,-1-1 0 0 0,1 0 0 0 0,0 0 0 0 0,-1 1 0 0 0,-10 6 0 0 0,-8-1 171 0 0,1 0 0 0 0,-1-1 0 0 0,0-1 0 0 0,-1-1-1 0 0,-20 1 1 0 0,-6 2 188 0 0,-108 17-80 0 0,-218 27 50 0 0,55-12-329 0 0,-21 3 0 0 0,277-36 0 0 0,-66 16 0 0 0,118-18 0 0 0,10 1 0 0 0,9-1 0 0 0,-9-2 0 0 0,39 8 0 0 0,0-1 0 0 0,1-2 0 0 0,0-1 0 0 0,47-2 0 0 0,-17 0 0 0 0,45 4 0 0 0,627 59 0 0 0,-726-63 0 0 0,5 0 0 0 0,1 0 0 0 0,-1 2 0 0 0,0 0 0 0 0,0 2 0 0 0,40 18 0 0 0,-59-24 32 0 0,0 1 0 0 0,-1 0-1 0 0,1-1 1 0 0,-1 1-1 0 0,0 0 1 0 0,1 0 0 0 0,-1 1-1 0 0,0-1 1 0 0,0 0-1 0 0,0 1 1 0 0,-1-1 0 0 0,1 1-1 0 0,2 4 1 0 0,-5-6 8 0 0,1 0 1 0 0,0-1-1 0 0,0 1 1 0 0,0 0-1 0 0,0 0 1 0 0,0 0-1 0 0,-1-1 1 0 0,1 1-1 0 0,0 0 1 0 0,-1 0-1 0 0,1-1 1 0 0,0 1-1 0 0,-1 0 1 0 0,1-1-1 0 0,-1 1 1 0 0,1 0-1 0 0,-1-1 1 0 0,0 1-1 0 0,1-1 1 0 0,-1 1-1 0 0,0 0 1 0 0,0 0 65 0 0,-6 4-60 0 0,1 0-1 0 0,-1 0 1 0 0,1 0-1 0 0,-1-1 1 0 0,-1 0-1 0 0,1 0 1 0 0,-9 3-1 0 0,-59 17 171 0 0,41-15-188 0 0,-165 37-28 0 0,103-27 0 0 0,-160 28 0 0 0,155-28 0 0 0,-43 10 0 0 0,71-11 0 0 0,62-14 0 0 0,10-4 0 0 0,1 0 0 0 0,0 0 0 0 0,0 0 0 0 0,0 0 0 0 0,0 0 0 0 0,-1 0 0 0 0,1 1 0 0 0,0-1 0 0 0,0 0 0 0 0,0 0 0 0 0,0 0 0 0 0,0 0 0 0 0,-1 1 0 0 0,1-1 0 0 0,0 0 0 0 0,0 0 0 0 0,0 0 0 0 0,0 1 0 0 0,0-1 0 0 0,0 0 0 0 0,0 0 0 0 0,0 0 0 0 0,0 1 0 0 0,0-1 0 0 0,0 0 0 0 0,0 0 0 0 0,0 0 0 0 0,0 1 0 0 0,0-1 0 0 0,0 0 0 0 0,0 0 0 0 0,0 0 0 0 0,0 1 0 0 0,3 0 0 0 0,-1 0 0 0 0,1 1 0 0 0,-1-2 0 0 0,1 1 0 0 0,-1 0 0 0 0,1 0 0 0 0,-1-1 0 0 0,1 1 0 0 0,0-1 0 0 0,-1 0 0 0 0,1 0 0 0 0,0 0 0 0 0,-1 0 0 0 0,6-1 0 0 0,-1 0 0 0 0,418-2 0 0 0,-229 3 0 0 0,150 8 0 0 0,-315-6 0 0 0,-6 0 0 0 0,29 6 0 0 0,-48-7 0 0 0,1 0 0 0 0,-1 1 0 0 0,0 0 0 0 0,-1 0 0 0 0,1 1 0 0 0,0 0 0 0 0,-1 0 0 0 0,1 0 0 0 0,-1 0 0 0 0,5 5 0 0 0,-9-8 0 0 0,-1 1 0 0 0,1-1 0 0 0,-1 1 0 0 0,1-1 0 0 0,-1 1 0 0 0,1-1 0 0 0,-1 1 0 0 0,1-1 0 0 0,-1 1 0 0 0,0-1 0 0 0,1 1 0 0 0,-1 0 0 0 0,0-1 0 0 0,1 1 0 0 0,-1 0 0 0 0,0-1 0 0 0,0 1 0 0 0,0 0 0 0 0,0-1 0 0 0,1 1 0 0 0,-1 0 0 0 0,0-1 0 0 0,0 1 0 0 0,0 0 0 0 0,-1 0 0 0 0,1-1 0 0 0,0 1 0 0 0,0 0 0 0 0,0-1 0 0 0,0 1 0 0 0,-1 0 0 0 0,1-1 0 0 0,0 1 0 0 0,-1-1 0 0 0,1 1 0 0 0,0 0 0 0 0,-1-1 0 0 0,1 1 0 0 0,-1-1 0 0 0,1 1 0 0 0,-1-1 0 0 0,1 1 0 0 0,-1-1 0 0 0,1 1 0 0 0,-1-1 0 0 0,1 0 0 0 0,-2 1 0 0 0,-3 2 0 0 0,-1 0 0 0 0,1 0 0 0 0,-1 0 0 0 0,-7 1 0 0 0,9-2 0 0 0,-50 14 0 0 0,-1-3 0 0 0,-91 12 0 0 0,90-17 0 0 0,-104 15 0 0 0,0-8 0 0 0,-258-7 0 0 0,390-9 0 0 0,0-2 0 0 0,0-1 0 0 0,1-2 0 0 0,-33-10 0 0 0,59 16 0 0 0,1 0 0 0 0,0 0 0 0 0,-1 0 0 0 0,1-1 0 0 0,-1 1 0 0 0,1 0 0 0 0,-1 0 0 0 0,1 0 0 0 0,0-1 0 0 0,-1 1 0 0 0,1 0 0 0 0,0 0 0 0 0,-1-1 0 0 0,1 1 0 0 0,0 0 0 0 0,-1-1 0 0 0,1 1 0 0 0,0 0 0 0 0,0-1 0 0 0,-1 1 0 0 0,1 0 0 0 0,0-2 0 0 0,0 1 0 0 0,0 0 0 0 0,1 0 0 0 0,-1 0 0 0 0,1 0 0 0 0,-1 0 0 0 0,1 0 0 0 0,-1 0 0 0 0,1 0 0 0 0,0 0 0 0 0,-1 0 0 0 0,1 0 0 0 0,0 0 0 0 0,0 0 0 0 0,0 0 0 0 0,0 1 0 0 0,-1-1 0 0 0,1 0 0 0 0,0 1 0 0 0,1-1 0 0 0,-1 1 0 0 0,0-1 0 0 0,0 1 0 0 0,0-1 0 0 0,0 1 0 0 0,0 0 0 0 0,2-1 0 0 0,34-6 0 0 0,11 7 0 0 0,1 2 0 0 0,0 2 0 0 0,-1 2 0 0 0,0 2 0 0 0,0 3 0 0 0,-1 1 0 0 0,-1 3 0 0 0,70 31 0 0 0,-97-37 0 0 0,-1 1 0 0 0,0 1 0 0 0,0 0 0 0 0,-1 2 0 0 0,-1-1 0 0 0,28 29 0 0 0,-39-36 0 0 0,-1 0 0 0 0,1 1 0 0 0,-1 0 0 0 0,0-1 0 0 0,0 1 0 0 0,-1 1 0 0 0,0-1 0 0 0,0 0 0 0 0,0 1 0 0 0,-1-1 0 0 0,0 1 0 0 0,0 0 0 0 0,0 0 0 0 0,-1 0 0 0 0,0 0 0 0 0,-1 0 0 0 0,0 0 0 0 0,0 0 0 0 0,0 0 0 0 0,-1 0 0 0 0,0 0 0 0 0,0 0 0 0 0,-4 11 0 0 0,-1-4 0 0 0,0 0 0 0 0,-1-1 0 0 0,-1 1 0 0 0,0-2 0 0 0,-1 1 0 0 0,0-1 0 0 0,-1 0 0 0 0,0-1 0 0 0,-1-1 0 0 0,0 1 0 0 0,-20 13 0 0 0,-14 6 0 0 0,-95 48 0 0 0,36-22 0 0 0,84-44 0 0 0,4-4 0 0 0,2 1 0 0 0,-20 15 0 0 0,24-13 0 0 0,10-11 0 0 0,-1 1 0 0 0,1-1 0 0 0,0 0 0 0 0,-1 1 0 0 0,1-1 0 0 0,-1 1 0 0 0,1-1 0 0 0,0 1 0 0 0,-1-1 0 0 0,1 1 0 0 0,0-1 0 0 0,-1 1 0 0 0,1-1 0 0 0,0 1 0 0 0,0-1 0 0 0,0 1 0 0 0,0-1 0 0 0,-1 1 0 0 0,1-1 0 0 0,0 1 0 0 0,0 0 0 0 0,0-1 0 0 0,0 1 0 0 0,0-1 0 0 0,0 1 0 0 0,0-1 0 0 0,0 1 0 0 0,1 0 0 0 0,-1-1 0 0 0,0 1 0 0 0,0-1 0 0 0,0 1 0 0 0,1-1 0 0 0,-1 1 0 0 0,0-1 0 0 0,1 1 0 0 0,-1-1 0 0 0,0 1 0 0 0,1-1 0 0 0,-1 1 0 0 0,0-1 0 0 0,1 0 0 0 0,0 1 0 0 0,-1 0 0 0 0,2 1 0 0 0,0 0 0 0 0,0 0 0 0 0,1 0 0 0 0,-1 0 0 0 0,0 0 0 0 0,1 0 0 0 0,-1 0 0 0 0,1-1 0 0 0,0 1 0 0 0,-1-1 0 0 0,1 0 0 0 0,0 0 0 0 0,0 0 0 0 0,0 0 0 0 0,0 0 0 0 0,3 0 0 0 0,8 1 0 0 0,1-1 0 0 0,16 0 0 0 0,-11-1 0 0 0,210 0 0 0 0,-21-1 0 0 0,-154 2 0 0 0,63 3 0 0 0,-100-2 0 0 0,0 1 0 0 0,0 0 0 0 0,0 2 0 0 0,22 7 0 0 0,-25-4 0 0 0,-14-8 0 0 0,0 0 0 0 0,0 0 0 0 0,-1 1 0 0 0,1-1 0 0 0,0 0 0 0 0,0 1 0 0 0,-1-1 0 0 0,1 1 0 0 0,-1-1 0 0 0,1 1 0 0 0,0-1 0 0 0,-1 1 0 0 0,1 0 0 0 0,-1-1 0 0 0,1 1 0 0 0,-1 0 0 0 0,1-1 0 0 0,-1 1 0 0 0,0 0 0 0 0,1 0 0 0 0,-1-1 0 0 0,0 1 0 0 0,0 0 0 0 0,1 0 0 0 0,-1 0 0 0 0,0-1 0 0 0,0 1 0 0 0,0 0 0 0 0,0 0 0 0 0,0 0 0 0 0,0 0 0 0 0,0-1 0 0 0,0 1 0 0 0,0 0 0 0 0,-1 0 0 0 0,1 0 0 0 0,0-1 0 0 0,0 1 0 0 0,-1 0 0 0 0,1 0 0 0 0,-1-1 0 0 0,0 2 0 0 0,1-1 0 0 0,-3 3 0 0 0,1 0 0 0 0,-1 0 0 0 0,1-1 0 0 0,-1 1 0 0 0,0-1 0 0 0,0 0 0 0 0,-1 0 0 0 0,1 0 0 0 0,-1 0 0 0 0,1-1 0 0 0,-1 1 0 0 0,0-1 0 0 0,-7 3 0 0 0,-5 2 0 0 0,0-1 0 0 0,-20 5 0 0 0,-74 22 0 0 0,-89 21 0 0 0,171-48 0 0 0,-1-2 0 0 0,1-1 0 0 0,-1-1 0 0 0,0-1 0 0 0,-29-3 0 0 0,58 2 0 0 0,0-1 0 0 0,0 1 0 0 0,0 0 0 0 0,0 0 0 0 0,1 0 0 0 0,-1 0 0 0 0,0 0 0 0 0,0-1 0 0 0,0 1 0 0 0,0 0 0 0 0,0 0 0 0 0,0 0 0 0 0,1-1 0 0 0,-1 1 0 0 0,0 0 0 0 0,0 0 0 0 0,0 0 0 0 0,0-1 0 0 0,0 1 0 0 0,0 0 0 0 0,0 0 0 0 0,0 0 0 0 0,0-1 0 0 0,0 1 0 0 0,0 0 0 0 0,0 0 0 0 0,0 0 0 0 0,0-1 0 0 0,0 1 0 0 0,0 0 0 0 0,0 0 0 0 0,-1 0 0 0 0,1-1 0 0 0,0 1 0 0 0,0 0 0 0 0,0 0 0 0 0,0 0 0 0 0,0-1 0 0 0,0 1 0 0 0,0 0 0 0 0,-1 0 0 0 0,1 0 0 0 0,0 0 0 0 0,0 0 0 0 0,0 0 0 0 0,0-1 0 0 0,-1 1 0 0 0,1 0 0 0 0,0 0 0 0 0,0 0 0 0 0,0 0 0 0 0,-1 0 0 0 0,1 0 0 0 0,0 0 0 0 0,0 0 0 0 0,0 0 0 0 0,-1 0 0 0 0,1 0 0 0 0,0 0 0 0 0,0 0 0 0 0,-1 0 0 0 0,1 0 0 0 0,13-8 0 0 0,-8 6 0 0 0,1-1 0 0 0,0 1 0 0 0,0 0 0 0 0,0 0 0 0 0,0 1 0 0 0,0 0 0 0 0,10-1 0 0 0,10 4 0 0 0,34 5 0 0 0,-58-7 0 0 0,-2 0 0 0 0,1 0 0 0 0,-1 0 0 0 0,1 1 0 0 0,-1-1 0 0 0,1 0 0 0 0,-1 0 0 0 0,1 0 0 0 0,-1 0 0 0 0,1 0 0 0 0,-1 0 0 0 0,1 0 0 0 0,0 0 0 0 0,-1 0 0 0 0,1 0 0 0 0,-1 0 0 0 0,1 0 0 0 0,-1-1 0 0 0,1 1 0 0 0,-1 0 0 0 0,1 0 0 0 0,-1 0 0 0 0,0-1 0 0 0,1 1 0 0 0,-1 0 0 0 0,1-1 0 0 0,-1 1 0 0 0,1 0 0 0 0,-1-1 0 0 0,0 1 0 0 0,1 0 0 0 0,-1-1 0 0 0,0 1 0 0 0,0-1 0 0 0,1 1 0 0 0,-1-1 0 0 0,0 1 0 0 0,0-1 0 0 0,1 1 0 0 0,-1-1 0 0 0,0 1 0 0 0,0-1 0 0 0,0-1 0 0 0,4-2 0 0 0,0 0 0 0 0,0-1 0 0 0,0 1 0 0 0,1 1 0 0 0,0-1 0 0 0,-1 1 0 0 0,1 0 0 0 0,0 0 0 0 0,0 0 0 0 0,10-3 0 0 0,57-18 0 0 0,-70 23 0 0 0,112-24 0 0 0,215-21 0 0 0,-326 46 0 0 0,819-28 0 0 0,-795 29 0 0 0,77 4 0 0 0,-87-4 0 0 0,-1 2 0 0 0,1 0 0 0 0,-1 0 0 0 0,16 7 0 0 0,-31-10 0 0 0,-1 0 0 0 0,1 0 0 0 0,0 0 0 0 0,-1 0 0 0 0,1 1 0 0 0,-1-1 0 0 0,1 0 0 0 0,-1 0 0 0 0,0 0 0 0 0,1 0 0 0 0,-1 1 0 0 0,1-1 0 0 0,-1 0 0 0 0,1 1 0 0 0,-1-1 0 0 0,0 0 0 0 0,1 1 0 0 0,-1-1 0 0 0,1 0 0 0 0,-1 1 0 0 0,0-1 0 0 0,1 1 0 0 0,-1-1 0 0 0,0 0 0 0 0,0 1 0 0 0,0-1 0 0 0,1 1 0 0 0,-1-1 0 0 0,0 1 0 0 0,0-1 0 0 0,0 1 0 0 0,0-1 0 0 0,0 1 0 0 0,0 0 0 0 0,-4 4 0 0 0,1-3 0 0 0,0 1 0 0 0,1-1 0 0 0,-1 0 0 0 0,0 0 0 0 0,0 0 0 0 0,-1 0 0 0 0,1-1 0 0 0,0 1 0 0 0,0-1 0 0 0,-1 0 0 0 0,-3 1 0 0 0,-46 8 0 0 0,31-7 0 0 0,-624 56 0 0 0,443-48 0 0 0,-5-2 0 0 0,-68 6 0 0 0,175-10 0 0 0,-60 8 0 0 0,144-10 0 0 0,17-3 0 0 0,0 0 0 0 0,0 0 0 0 0,0 0 0 0 0,0 0 0 0 0,0 0 0 0 0,0 0 0 0 0,1 0 0 0 0,-1 0 0 0 0,0 0 0 0 0,0 0 0 0 0,0 0 0 0 0,0 1 0 0 0,0-1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0,12 2 0 0 0,15 1 0 0 0,516-17 0 0 0,-492 12 0 0 0,605-43 0 0 0,-648 44 0 0 0,166-24 0 0 0,-155 21 0 0 0,-1-1 0 0 0,0 0 0 0 0,0-2 0 0 0,0 0 0 0 0,-1-1 0 0 0,0-1 0 0 0,18-12 0 0 0,-33 20 20 0 0,-1 1 0 0 0,0-1-1 0 0,0 0 1 0 0,1 0 0 0 0,-1 0-1 0 0,0 0 1 0 0,0 0 0 0 0,0 0-1 0 0,0-1 1 0 0,0 1 0 0 0,0 0-1 0 0,-1 0 1 0 0,1-1 0 0 0,0 1-1 0 0,-1-1 1 0 0,1 1 0 0 0,-1-1-1 0 0,1 1 1 0 0,-1 0 0 0 0,1-1-1 0 0,-1 0 1 0 0,0 1 0 0 0,0-1-1 0 0,0 1 1 0 0,0-1 0 0 0,0 1-1 0 0,0-1 1 0 0,-1 1 0 0 0,1-1-1 0 0,0 1 1 0 0,-1-1 0 0 0,1 1-1 0 0,-1-1 1 0 0,1 1 0 0 0,-1 0-1 0 0,0-1 1 0 0,0 1 0 0 0,1 0-1 0 0,-1-1 1 0 0,0 1 0 0 0,0 0-1 0 0,0 0 1 0 0,-2-2 0 0 0,-4-4 149 0 0,-1 1 1 0 0,1 0-1 0 0,-1 0 1 0 0,0 0-1 0 0,-13-6 1 0 0,-22-10-223 0 0,-2 2 1 0 0,-66-20-1 0 0,-99-17-1450 0 0,-43 6 1323 0 0,-1 0 194 0 0,152 28 193 0 0,-34-9 963 0 0,109 24-965 0 0,0-1 0 0 0,-47-22 0 0 0,70 28-205 0 0,-1 1 0 0 0,0-1 0 0 0,1 1 0 0 0,0-1 0 0 0,0-1 0 0 0,0 1 0 0 0,0-1 0 0 0,0 1 0 0 0,0-1 0 0 0,1 0 0 0 0,-3-5 0 0 0,5 7 0 0 0,0 0 0 0 0,0-1 0 0 0,0 1 0 0 0,0-1 0 0 0,1 1 0 0 0,-1-1 0 0 0,1 1 0 0 0,0-1 0 0 0,0 1 0 0 0,0-1 0 0 0,0 0 0 0 0,0 1 0 0 0,1-1 0 0 0,-1 1 0 0 0,1-1 0 0 0,-1 1 0 0 0,1-1 0 0 0,0 1 0 0 0,0 0 0 0 0,0-1 0 0 0,0 1 0 0 0,1 0 0 0 0,2-4 0 0 0,2-2 0 0 0,0 0 0 0 0,0 1 0 0 0,1 0 0 0 0,0 0 0 0 0,0 1 0 0 0,0 0 0 0 0,1 0 0 0 0,0 1 0 0 0,1 0 0 0 0,8-4 0 0 0,17-7 0 0 0,45-14 0 0 0,-43 17 0 0 0,71-22 0 0 0,1 4 0 0 0,2 4 0 0 0,1 6 0 0 0,1 4 0 0 0,139-2 0 0 0,-219 16-64 0 0,-48 12-1256 0 0,-11-1 1178 0 0,0 0 0 0 0,0-2 1 0 0,-50 5-1 0 0,39-6 101 0 0,-673 59 41 0 0,675-64 0 0 0,-55-6 0 0 0,84 2 0 0 0,9 0 0 0 0,8-3 0 0 0,-10 7 0 0 0,17-8 0 0 0,0 1 0 0 0,1 1 0 0 0,-1 0 0 0 0,25-4 0 0 0,78-7 0 0 0,-47 8 0 0 0,125-17 0 0 0,1 8 0 0 0,1 9 0 0 0,238 20 0 0 0,-429-11 0 0 0,17 2 0 0 0,1 1 0 0 0,-1 1 0 0 0,37 10 0 0 0,-61-14 0 0 0,0 1 0 0 0,-1-1 0 0 0,1 1 0 0 0,0 0 0 0 0,-1 0 0 0 0,1-1 0 0 0,-1 1 0 0 0,1 0 0 0 0,-1 0 0 0 0,1 1 0 0 0,-1-1 0 0 0,0 0 0 0 0,1 0 0 0 0,1 3 0 0 0,-3-3 0 0 0,1 0 0 0 0,-1 0 0 0 0,0 0 0 0 0,0-1 0 0 0,1 1 0 0 0,-1 0 0 0 0,0 0 0 0 0,0 0 0 0 0,0 0 0 0 0,0 0 0 0 0,0-1 0 0 0,0 1 0 0 0,0 0 0 0 0,0 0 0 0 0,-1 0 0 0 0,1 0 0 0 0,0-1 0 0 0,0 1 0 0 0,-1 0 0 0 0,1 0 0 0 0,-1-1 0 0 0,1 2 0 0 0,-3 1 0 0 0,1 0 0 0 0,-1 0 0 0 0,0 0 0 0 0,0 0 0 0 0,0-1 0 0 0,0 1 0 0 0,0-1 0 0 0,0 0 0 0 0,-1 0 0 0 0,1 0 0 0 0,-6 2 0 0 0,-53 16 0 0 0,0-2 0 0 0,-128 18 0 0 0,111-23 0 0 0,-577 61 0 0 0,511-63 0 0 0,-163 4 0 0 0,576-28 0 0 0,178 19 0 0 0,-189 15 0 0 0,-88-5 0 0 0,640 85 0 0 0,-681-69 0 0 0,-112-27 0 0 0,0 1 0 0 0,0 0 0 0 0,0 1 0 0 0,-1 1 0 0 0,23 16 0 0 0,-37-23 0 0 0,1 0 0 0 0,-1 0 0 0 0,0-1 0 0 0,1 1 0 0 0,-1 1 0 0 0,0-1 0 0 0,0 0 0 0 0,0 0 0 0 0,0 0 0 0 0,0 0 0 0 0,0 1 0 0 0,0-1 0 0 0,0 1 0 0 0,0-1 0 0 0,-1 0 0 0 0,1 1 0 0 0,0-1 0 0 0,-1 1 0 0 0,1 0 0 0 0,-1-1 0 0 0,0 1 0 0 0,0-1 0 0 0,0 1 0 0 0,1 0 0 0 0,-1-1 0 0 0,-1 1 0 0 0,1 2 0 0 0,-1-1 0 0 0,-1-1 0 0 0,1 1 0 0 0,-1-1 0 0 0,1 1 0 0 0,-1-1 0 0 0,0 0 0 0 0,0 0 0 0 0,0 0 0 0 0,0 0 0 0 0,-1 0 0 0 0,1 0 0 0 0,0-1 0 0 0,-1 1 0 0 0,-4 1 0 0 0,-18 10-74 0 0,-1-1 0 0 0,-1-1 0 0 0,0-2 0 0 0,-40 9 0 0 0,-117 13-1103 0 0,118-21 910 0 0,-828 90 1343 0 0,255-34-394 0 0,541-56-682 0 0,22-2 0 0 0,-121 27 0 0 0,194-35 0 0 0,-1 1 0 0 0,-1 0 0 0 0,0 1 0 0 0,1-1 0 0 0,-1 1 0 0 0,1-1 0 0 0,0 2 0 0 0,0-1 0 0 0,-1 0 0 0 0,1 1 0 0 0,1-1 0 0 0,-6 5 0 0 0,9-6 0 0 0,-1-1 0 0 0,1 0 0 0 0,0 1 0 0 0,-1-1 0 0 0,1 1 0 0 0,0-1 0 0 0,-1 1 0 0 0,1-1 0 0 0,0 1 0 0 0,-1-1 0 0 0,1 1 0 0 0,0-1 0 0 0,0 1 0 0 0,0-1 0 0 0,0 1 0 0 0,0-1 0 0 0,-1 1 0 0 0,1-1 0 0 0,0 1 0 0 0,0 0 0 0 0,0-1 0 0 0,0 1 0 0 0,1-1 0 0 0,-1 1 0 0 0,0-1 0 0 0,0 1 0 0 0,0-1 0 0 0,0 1 0 0 0,0-1 0 0 0,1 1 0 0 0,-1-1 0 0 0,0 1 0 0 0,1-1 0 0 0,-1 1 0 0 0,0-1 0 0 0,1 1 0 0 0,-1-1 0 0 0,0 1 0 0 0,1-1 0 0 0,-1 0 0 0 0,1 1 0 0 0,-1-1 0 0 0,1 0 0 0 0,-1 1 0 0 0,1-1 0 0 0,-1 0 0 0 0,1 0 0 0 0,-1 0 0 0 0,1 1 0 0 0,-1-1 0 0 0,1 0 0 0 0,-1 0 0 0 0,1 0 0 0 0,0 0 0 0 0,0 0 0 0 0,-1 0 0 0 0,19 6 39 0 0,1 0-1 0 0,-1-2 0 0 0,1 0 1 0 0,0-2-1 0 0,0 0 1 0 0,24-1-1 0 0,-2 1 136 0 0,369 16 1491 0 0,-63-3-1725 0 0,152 35 60 0 0,-485-48 0 0 0,-1 0 0 0 0,0 0 0 0 0,0 2 0 0 0,0 0 0 0 0,0 0 0 0 0,0 1 0 0 0,23 13 0 0 0,-36-18 0 0 0,-1 0 0 0 0,0 0 0 0 0,1 0 0 0 0,-1 1 0 0 0,1-1 0 0 0,-1 0 0 0 0,0 0 0 0 0,1 1 0 0 0,-1-1 0 0 0,0 0 0 0 0,1 0 0 0 0,-1 1 0 0 0,0-1 0 0 0,0 0 0 0 0,1 1 0 0 0,-1-1 0 0 0,0 0 0 0 0,0 1 0 0 0,0-1 0 0 0,1 1 0 0 0,-1-1 0 0 0,0 0 0 0 0,0 1 0 0 0,0-1 0 0 0,0 1 0 0 0,0-1 0 0 0,0 0 0 0 0,0 1 0 0 0,0-1 0 0 0,0 1 0 0 0,0-1 0 0 0,0 0 0 0 0,0 1 0 0 0,0-1 0 0 0,0 1 0 0 0,0-1 0 0 0,0 1 0 0 0,0-1 0 0 0,0 0 0 0 0,-1 1 0 0 0,1-1 0 0 0,0 0 0 0 0,0 1 0 0 0,-1-1 0 0 0,1 0 0 0 0,0 1 0 0 0,0-1 0 0 0,-1 0 0 0 0,1 1 0 0 0,0-1 0 0 0,-1 0 0 0 0,1 0 0 0 0,0 1 0 0 0,-1-1 0 0 0,0 0 0 0 0,-4 5 1 0 0,0-1 0 0 0,0 0 0 0 0,-1 0 0 0 0,1 0 0 0 0,-1-1 0 0 0,0 0 0 0 0,-1 0 0 0 0,1 0 0 0 0,-7 1 0 0 0,-65 16-142 0 0,46-13-129 0 0,-473 73-1318 0 0,243-46 1585 0 0,205-25 3 0 0,-9 2 0 0 0,-109 4 0 0 0,170-17 0 0 0,10-3 0 0 0,12-3 0 0 0,15-2 14 0 0,1 1 0 0 0,55-7 0 0 0,-34 7 346 0 0,209-33 1337 0 0,1 12-3562 0 0,-261 30 1863 0 0,9-1 387 0 0,0 0-1 0 0,25-7 374 0 0,-486 37-2505 0 0,241-11 1735 0 0,171-15 12 0 0,-420 44 0 0 0,452-44 0 0 0,14 0 0 0 0,14 1 0 0 0,497 7 0 0 0,-131-9 0 0 0,-283 1 0 0 0,118 7 0 0 0,-169-5 0 0 0,-1 3 0 0 0,55 14 0 0 0,-86-15 0 0 0,-10-1 0 0 0,-12 0 0 0 0,-6 0 0 0 0,2-3 0 0 0,-1-1 0 0 0,1 1 0 0 0,0-1 0 0 0,-1 1 0 0 0,0-1 0 0 0,1 0 0 0 0,-1 0 0 0 0,0-1 0 0 0,-7 3 0 0 0,-41 7 0 0 0,35-8 0 0 0,-465 73 0 0 0,403-65 0 0 0,-407 69 0 0 0,436-68 0 0 0,50-12 0 0 0,0 0 0 0 0,0 0 0 0 0,0 0 0 0 0,0 0 0 0 0,0 0 0 0 0,0 0 0 0 0,0 0 0 0 0,-1 0 0 0 0,1 0 0 0 0,0 0 0 0 0,0 0 0 0 0,0 0 0 0 0,0 0 0 0 0,0 0 0 0 0,0 0 0 0 0,0 0 0 0 0,0 0 0 0 0,-1 0 0 0 0,1 0 0 0 0,0 0 0 0 0,0 0 0 0 0,0 0 0 0 0,0 0 0 0 0,0 0 0 0 0,0 0 0 0 0,0 0 0 0 0,0 0 0 0 0,0 0 0 0 0,-1 0 0 0 0,1 0 0 0 0,0 0 0 0 0,0 0 0 0 0,0 0 0 0 0,0 0 0 0 0,0 1 0 0 0,0-1 0 0 0,0 0 0 0 0,0 0 0 0 0,0 0 0 0 0,0 0 0 0 0,0 0 0 0 0,0 0 0 0 0,0 0 0 0 0,0 0 0 0 0,0 0 0 0 0,0 1 0 0 0,0-1 0 0 0,0 0 0 0 0,0 0 0 0 0,0 0 0 0 0,0 0 0 0 0,0 0 0 0 0,0 0 0 0 0,0 0 0 0 0,0 1 0 0 0,0-1 0 0 0,0 0 0 0 0,0 0 0 0 0,0 0 0 0 0,0 0 0 0 0,0 0 0 0 0,0 0 0 0 0,0 0 0 0 0,0 0 0 0 0,0 1 0 0 0,10 2 0 0 0,15 1 0 0 0,375-10 0 0 0,-145-3 0 0 0,-148 8 0 0 0,535 18 0 0 0,-549-9 0 0 0,61 7 0 0 0,-133-11 0 0 0,0 0 0 0 0,0 1 0 0 0,0 2 0 0 0,37 16 0 0 0,-53-21 0 0 0,-1 0 0 0 0,1 1 0 0 0,-1 0 0 0 0,0 0 0 0 0,0 0 0 0 0,6 6 0 0 0,-9-8 0 0 0,-1 0 0 0 0,1 0 0 0 0,0-1 0 0 0,-1 1 0 0 0,1 0 0 0 0,0 0 0 0 0,-1 0 0 0 0,1 0 0 0 0,-1 0 0 0 0,0 1 0 0 0,1-1 0 0 0,-1 0 0 0 0,0 0 0 0 0,0 0 0 0 0,0 0 0 0 0,1 0 0 0 0,-1 0 0 0 0,0 0 0 0 0,-1 1 0 0 0,1-1 0 0 0,0 0 0 0 0,0 0 0 0 0,0 0 0 0 0,-1 0 0 0 0,1 0 0 0 0,0 0 0 0 0,-1 0 0 0 0,1 0 0 0 0,-1 0 0 0 0,1 0 0 0 0,-1 0 0 0 0,0 0 0 0 0,1 0 0 0 0,-1 0 0 0 0,-1 1 0 0 0,-5 5 0 0 0,-1 0 0 0 0,0 0 0 0 0,0-1 0 0 0,-1 0 0 0 0,1-1 0 0 0,-1 0 0 0 0,-16 7 0 0 0,-73 22 0 0 0,77-28 0 0 0,-423 101-1024 0 0,-7-45 0 0 0,417-58 1024 0 0,-50-2 0 0 0,77-4 0 0 0,13-3 0 0 0,10-2 0 0 0,46-7 7 0 0,1 2 0 0 0,82-5 0 0 0,-100 12 36 0 0,566-25 1885 0 0,-495 29-1928 0 0,187 23 0 0 0,-299-21 0 0 0,3-1 0 0 0,0 1 0 0 0,0 0 0 0 0,-1 1 0 0 0,1 0 0 0 0,-1 0 0 0 0,1 0 0 0 0,-1 1 0 0 0,9 4 0 0 0,-7 3-64 0 0,-8-9 35 0 0,0 0 0 0 0,-1 1 0 0 0,1-1-1 0 0,0 0 1 0 0,0 0 0 0 0,-1 0 0 0 0,1 0 0 0 0,-1 0-1 0 0,1 0 1 0 0,-1 0 0 0 0,1 0 0 0 0,-1 0 0 0 0,0 0-1 0 0,1 0 1 0 0,-1 0 0 0 0,0 0 0 0 0,0-1 0 0 0,0 1-1 0 0,0 0 1 0 0,1-1 0 0 0,-1 1 0 0 0,0 0 0 0 0,-2 0 0 0 0,-25 13-580 0 0,27-14 598 0 0,-53 19-132 0 0,0-2-1 0 0,-2-4 1 0 0,-71 10-1 0 0,48-9 110 0 0,-288 38 34 0 0,304-48 0 0 0,0-2 0 0 0,0-4 0 0 0,-118-16 0 0 0,174 16 0 0 0,-1 1 0 0 0,0-1 0 0 0,1 0 0 0 0,-1-1 0 0 0,1 0 0 0 0,-14-7 0 0 0,20 9 0 0 0,-1 0 0 0 0,1 0 0 0 0,-1-1 0 0 0,1 1 0 0 0,-1 0 0 0 0,1-1 0 0 0,0 1 0 0 0,-1-1 0 0 0,1 1 0 0 0,0-1 0 0 0,0 1 0 0 0,0-1 0 0 0,0 0 0 0 0,1 1 0 0 0,-1-1 0 0 0,0 0 0 0 0,1 0 0 0 0,-1 0 0 0 0,1 0 0 0 0,0 0 0 0 0,0 1 0 0 0,-1-1 0 0 0,1 0 0 0 0,0 0 0 0 0,1 0 0 0 0,-1 0 0 0 0,0 0 0 0 0,0 0 0 0 0,1 0 0 0 0,-1 0 0 0 0,1 1 0 0 0,0-1 0 0 0,1-3 0 0 0,3-4 64 0 0,-1 0 0 0 0,2 0-1 0 0,-1 1 1 0 0,2-1 0 0 0,-1 1-1 0 0,1 0 1 0 0,0 1 0 0 0,12-10-1 0 0,10-6 443 0 0,33-20-1 0 0,12-7-97 0 0,-61 39-408 0 0,-3 3 0 0 0,0 1 0 0 0,-1-1 0 0 0,0-1 0 0 0,0 0 0 0 0,10-14 0 0 0,-18 23 0 0 0,-1-1 0 0 0,1 1 0 0 0,-1-1 0 0 0,1 1 0 0 0,-1 0 0 0 0,0-1 0 0 0,1 1 0 0 0,-1-1 0 0 0,0 1 0 0 0,1-1 0 0 0,-1 1 0 0 0,0-1 0 0 0,0 0 0 0 0,1 1 0 0 0,-1-1 0 0 0,0 1 0 0 0,0-1 0 0 0,0 0 0 0 0,0 1 0 0 0,0-1 0 0 0,0 1 0 0 0,0-1 0 0 0,0 0 0 0 0,0 1 0 0 0,0-1 0 0 0,0 1 0 0 0,0-1 0 0 0,0 0 0 0 0,-1 1 0 0 0,1-1 0 0 0,0 1 0 0 0,0-1 0 0 0,-1 1 0 0 0,1-1 0 0 0,0 1 0 0 0,-1-1 0 0 0,1 1 0 0 0,-1-1 0 0 0,1 1 0 0 0,-1-1 0 0 0,1 1 0 0 0,-2-3 0 0 0,-1 0 0 0 0,1 0 0 0 0,-1 1 0 0 0,1-1 0 0 0,-1 1 0 0 0,0 0 0 0 0,1 0 0 0 0,-1 0 0 0 0,0 0 0 0 0,-1 0 0 0 0,1 1 0 0 0,0-1 0 0 0,0 1 0 0 0,-1 0 0 0 0,1 0 0 0 0,-1 0 0 0 0,1 0 0 0 0,-7 0 0 0 0,-5 0 0 0 0,0 0 0 0 0,-29 2 0 0 0,-76 8 0 0 0,-264 25 0 0 0,718-53 0 0 0,-225 15 0 0 0,197 0 0 0 0,-217 8 0 0 0,127 20 0 0 0,-176-15 0 0 0,-40-9 0 0 0,0 0 0 0 0,1 0 0 0 0,-1 0 0 0 0,1 1 0 0 0,-1-1 0 0 0,0 0 0 0 0,1 0 0 0 0,-1 0 0 0 0,1 0 0 0 0,-1 0 0 0 0,0 0 0 0 0,1 0 0 0 0,-1 1 0 0 0,0-1 0 0 0,1 0 0 0 0,-1 0 0 0 0,0 1 0 0 0,1-1 0 0 0,-1 0 0 0 0,0 0 0 0 0,1 1 0 0 0,-1-1 0 0 0,0 0 0 0 0,0 1 0 0 0,0-1 0 0 0,1 0 0 0 0,-1 1 0 0 0,0-1 0 0 0,0 1 0 0 0,0-1 0 0 0,0 0 0 0 0,1 1 0 0 0,-1-1 0 0 0,0 1 0 0 0,0-1 0 0 0,0 1 0 0 0,-5 3 0 0 0,0 1-1 0 0,0-1-1 0 0,-1-1 1 0 0,1 1-1 0 0,-1-1 1 0 0,0 0-1 0 0,0-1 1 0 0,0 1 0 0 0,0-1-1 0 0,-1 0 1 0 0,1-1-1 0 0,-9 2 1 0 0,0 0-46 0 0,-64 13-485 0 0,0-4 0 0 0,-85 3-1 0 0,43-6 202 0 0,-567 41 2158 0 0,793-44-1662 0 0,811 29-165 0 0,-821-27 0 0 0,223 25 0 0 0,-224-19 0 0 0,124 35 0 0 0,-166-31 0 0 0,-48-17 0 0 0,-1 1 0 0 0,1-1 0 0 0,-1 1 0 0 0,0 0 0 0 0,1 0 0 0 0,-1 0 0 0 0,0 1 0 0 0,0-1 0 0 0,-1 1 0 0 0,1-1 0 0 0,4 6 0 0 0,-7-6-18 0 0,1-1 0 0 0,-1 0 0 0 0,0 0-1 0 0,0 0 1 0 0,0 0 0 0 0,1 1 0 0 0,-1-1 0 0 0,0 0 0 0 0,0 0-1 0 0,-1 0 1 0 0,1 1 0 0 0,0-1 0 0 0,0 0 0 0 0,-1 0-1 0 0,1 0 1 0 0,0 0 0 0 0,-1 0 0 0 0,1 1 0 0 0,-1-1-1 0 0,1 0 1 0 0,-1 0 0 0 0,0 0 0 0 0,0 0 0 0 0,1-1-1 0 0,-1 1 1 0 0,0 0 0 0 0,0 0 0 0 0,0 0 0 0 0,0 0-1 0 0,-2 0 1 0 0,-3 4-187 0 0,0-1 0 0 0,0 0 0 0 0,-12 5 0 0 0,-9 1 111 0 0,-1-1 0 0 0,0-1 0 0 0,0-2 0 0 0,-1-1 0 0 0,-33 2 0 0 0,-3 1 50 0 0,-506 63 44 0 0,518-65 0 0 0,-497 28 0 0 0,524-34 0 0 0,12 0 0 0 0,-1 0 0 0 0,-17-3 0 0 0,32 2 1 0 0,0 1-1 0 0,0 0 0 0 0,0 0 1 0 0,1 0-1 0 0,-1 0 0 0 0,0 0 1 0 0,0 0-1 0 0,0 0 0 0 0,0 0 0 0 0,0 0 1 0 0,0 0-1 0 0,0 0 0 0 0,0-1 1 0 0,0 1-1 0 0,0 0 0 0 0,0 0 1 0 0,0 0-1 0 0,0 0 0 0 0,0 0 1 0 0,0 0-1 0 0,0 0 0 0 0,0 0 1 0 0,0 0-1 0 0,0-1 0 0 0,0 1 1 0 0,0 0-1 0 0,0 0 0 0 0,0 0 0 0 0,-1 0 1 0 0,1 0-1 0 0,0 0 0 0 0,0 0 1 0 0,0 0-1 0 0,0 0 0 0 0,0 0 1 0 0,0 0-1 0 0,0 0 0 0 0,0-1 1 0 0,0 1-1 0 0,0 0 0 0 0,0 0 1 0 0,0 0-1 0 0,0 0 0 0 0,-1 0 1 0 0,1 0-1 0 0,0 0 0 0 0,0 0 0 0 0,0 0 1 0 0,0 0-1 0 0,0 0 0 0 0,0 0 1 0 0,0 0-1 0 0,0 0 0 0 0,0 0 1 0 0,-1 0-1 0 0,1 0 0 0 0,0 0 1 0 0,0 0-1 0 0,0 0 0 0 0,0 0 1 0 0,0 0-1 0 0,0 0 0 0 0,0 0 1 0 0,0 0-1 0 0,0 0 0 0 0,0 0 0 0 0,0 0 1 0 0,-1 1-1 0 0,11-5 70 0 0,15-2 240 0 0,280-26 1189 0 0,-246 28-1408 0 0,646-2-91 0 0,-519 19 0 0 0,-153-8 0 0 0,0 1 0 0 0,0 1 0 0 0,47 18 0 0 0,-73-22 0 0 0,0-1 0 0 0,0 1 0 0 0,-1 1 0 0 0,1 0 0 0 0,-1-1 0 0 0,8 8 0 0 0,-14-10 0 0 0,1-1 0 0 0,0 1 0 0 0,0 0 0 0 0,0 0 0 0 0,-1 0 0 0 0,1 0 0 0 0,0 0 0 0 0,-1 0 0 0 0,1 0 0 0 0,-1 0 0 0 0,1 0 0 0 0,-1 0 0 0 0,0 0 0 0 0,1 1 0 0 0,-1-1 0 0 0,0 0 0 0 0,0 0 0 0 0,0 2 0 0 0,0-1 0 0 0,-1-1 0 0 0,1 1 0 0 0,-1 0 0 0 0,1-1 0 0 0,-1 1 0 0 0,0-1 0 0 0,0 0 0 0 0,0 1 0 0 0,0-1 0 0 0,0 0 0 0 0,0 1 0 0 0,0-1 0 0 0,0 0 0 0 0,0 0 0 0 0,-1 0 0 0 0,1 0 0 0 0,-3 1 0 0 0,-10 7-145 0 0,-1 0-1 0 0,0-1 1 0 0,-1-1 0 0 0,0-1-1 0 0,-22 6 1 0 0,-88 17-936 0 0,104-25 1042 0 0,-206 36 39 0 0,-329 15 0 0 0,547-56 0 0 0,15-4 0 0 0,11-3 0 0 0,19-1 254 0 0,1 1-1 0 0,1 3 0 0 0,39-3 1 0 0,-12 2 116 0 0,132-9-66 0 0,370 18 0 0 0,-540-1-310 0 0,59 5-108 0 0,-74-6 67 0 0,0 1 1 0 0,0 0-1 0 0,-1 1 0 0 0,1 0 0 0 0,12 6 0 0 0,-23-8 20 0 0,0-1 0 0 0,1 0 0 0 0,-1 0 0 0 0,0 1 0 0 0,0-1 0 0 0,1 0 0 0 0,-1 0 0 0 0,0 1 0 0 0,0-1 0 0 0,0 0 0 0 0,1 1 0 0 0,-1-1 0 0 0,0 0 0 0 0,0 0 0 0 0,0 1 0 0 0,0-1 0 0 0,0 0 0 0 0,0 1 0 0 0,0-1 0 0 0,0 1 0 0 0,0-1 0 0 0,0 0 0 0 0,0 1 0 0 0,0-1 0 0 0,0 0 0 0 0,0 1 0 0 0,0-1 0 0 0,0 0 0 0 0,0 1 0 0 0,0-1 0 0 0,0 0 0 0 0,0 1 0 0 0,-1-1 0 0 0,1 0 0 0 0,0 0 0 0 0,0 1 0 0 0,0-1 0 0 0,-1 0 0 0 0,1 1 0 0 0,-9 9-318 0 0,4-6 326 0 0,-1 0 0 0 0,0 0 1 0 0,0-1-1 0 0,0 0 1 0 0,0 0-1 0 0,0 0 0 0 0,-13 3 1 0 0,-51 9 0 0 0,45-11 19 0 0,-62 12-1 0 0,-309 54 0 0 0,-3-28 0 0 0,392-42 0 0 0,-3 1 0 0 0,0-1 0 0 0,0 0 0 0 0,0-1 0 0 0,-18-3 0 0 0,28 4 0 0 0,0 0 0 0 0,-1 1 0 0 0,1-1 0 0 0,0 0 0 0 0,-1 0 0 0 0,1 0 0 0 0,-1 0 0 0 0,1 0 0 0 0,0-1 0 0 0,-1 1 0 0 0,1 0 0 0 0,0 0 0 0 0,-1 0 0 0 0,1 0 0 0 0,0 0 0 0 0,-1 0 0 0 0,1 0 0 0 0,0-1 0 0 0,-1 1 0 0 0,1 0 0 0 0,0 0 0 0 0,-1-1 0 0 0,1 1 0 0 0,0 0 0 0 0,0 0 0 0 0,-1-1 0 0 0,1 1 0 0 0,0 0 0 0 0,0-1 0 0 0,0 1 0 0 0,-1 0 0 0 0,1-1 0 0 0,0 1 0 0 0,0 0 0 0 0,0-1 0 0 0,0 1 0 0 0,0 0 0 0 0,0-1 0 0 0,0 1 0 0 0,0 0 0 0 0,0-1 0 0 0,0 0 0 0 0,5-3 0 0 0,0-1-1 0 0,1 1-1 0 0,-1 1 0 0 0,1-1 0 0 0,0 1 1 0 0,0 0-1 0 0,1 0 0 0 0,-1 0 1 0 0,9-1-1 0 0,58-11 47 0 0,-58 12-11 0 0,167-22 930 0 0,320-2 0 0 0,-348 30-964 0 0,-125-1 0 0 0,1 2 0 0 0,-1 0 0 0 0,32 11 0 0 0,-59-15-4 0 0,1 1 0 0 0,-1-1 0 0 0,0 1 0 0 0,0 0-1 0 0,1 0 1 0 0,-1 0 0 0 0,0 0 0 0 0,0 0 0 0 0,0 0 0 0 0,0 1-1 0 0,0-1 1 0 0,-1 1 0 0 0,1-1 0 0 0,0 1 0 0 0,-1 0 0 0 0,1 0-1 0 0,-1 0 1 0 0,0-1 0 0 0,1 1 0 0 0,-1 1 0 0 0,1 2 0 0 0,-2-3-8 0 0,0 0 0 0 0,0 0 0 0 0,0 0 0 0 0,0 0 0 0 0,0 0 0 0 0,0 0 0 0 0,-1 0 0 0 0,1 0 0 0 0,-1 0 1 0 0,0-1-1 0 0,0 1 0 0 0,1 0 0 0 0,-1 0 0 0 0,0 0 0 0 0,-1-1 0 0 0,1 1 0 0 0,0 0 0 0 0,0-1 0 0 0,-1 1 0 0 0,1-1 0 0 0,-1 0 1 0 0,1 1-1 0 0,-1-1 0 0 0,1 0 0 0 0,-3 1 0 0 0,-15 11-141 0 0,0-2 0 0 0,0 0 0 0 0,-1-1 0 0 0,-33 11 0 0 0,-90 22-614 0 0,103-32 708 0 0,-127 33 59 0 0,-220 29 0 0 0,366-71 0 0 0,12-2 0 0 0,14-3 0 0 0,11-3 0 0 0,58-7 917 0 0,77-5 0 0 0,-109 14-775 0 0,428-5-125 0 0,-422 9-18 0 0,-13 1 1 0 0,-1 1 0 0 0,1 1 0 0 0,63 15 0 0 0,-97-18 0 0 0,-1 0 0 0 0,1 0 0 0 0,0 0 0 0 0,-1 0 0 0 0,1 1 0 0 0,-1-1 0 0 0,1 0 0 0 0,0 0 0 0 0,-1 0 0 0 0,1 0 0 0 0,-1 1 0 0 0,1-1 0 0 0,-1 0 0 0 0,1 1 0 0 0,-1-1 0 0 0,1 0 0 0 0,-1 1 0 0 0,1-1 0 0 0,-1 0 0 0 0,1 1 0 0 0,-1-1 0 0 0,0 1 0 0 0,1-1 0 0 0,-1 1 0 0 0,0-1 0 0 0,1 1 0 0 0,-1-1 0 0 0,0 1 0 0 0,0 0 0 0 0,1-1 0 0 0,-1 1 0 0 0,0-1 0 0 0,0 1 0 0 0,0-1 0 0 0,0 1 0 0 0,0 0 0 0 0,0 0 0 0 0,-8 10 0 0 0,8-11 0 0 0,-9 6 0 0 0,-1 0 0 0 0,0-1 0 0 0,1 0 0 0 0,-2-1 0 0 0,1 0 0 0 0,0 0 0 0 0,-20 3 0 0 0,13-2 0 0 0,-171 39-303 0 0,-255 27 0 0 0,349-60 909 0 0,92-9-606 0 0,11 0 0 0 0,16 0 0 0 0,88-3 0 0 0,-31-2 0 0 0,0 4 0 0 0,108 16 0 0 0,-175-14 0 0 0,-14-3 0 0 0,-1 0 0 0 0,0 0 0 0 0,1 1 0 0 0,-1-1 0 0 0,0 0 0 0 0,1 0 0 0 0,-1 0 0 0 0,0 0 0 0 0,1 1 0 0 0,-1-1 0 0 0,0 0 0 0 0,1 0 0 0 0,-1 1 0 0 0,0-1 0 0 0,0 0 0 0 0,1 1 0 0 0,-1-1 0 0 0,0 0 0 0 0,0 0 0 0 0,0 1 0 0 0,1-1 0 0 0,-1 1 0 0 0,0-1 0 0 0,0 0 0 0 0,0 1 0 0 0,0-1 0 0 0,0 0 0 0 0,0 1 0 0 0,0-1 0 0 0,0 1 0 0 0,0-1 0 0 0,0 0 0 0 0,0 1 0 0 0,0-1 0 0 0,0 0 0 0 0,0 1 0 0 0,0-1 0 0 0,0 0 0 0 0,0 1 0 0 0,-1-1 0 0 0,1 1 0 0 0,0-1 0 0 0,0 0 0 0 0,0 1 0 0 0,-1-1 0 0 0,1 0 0 0 0,0 0 0 0 0,0 1 0 0 0,-1-1 0 0 0,1 0 0 0 0,0 0 0 0 0,0 1 0 0 0,-1-1 0 0 0,1 0 0 0 0,-1 1 0 0 0,-2 2 0 0 0,-1 1 0 0 0,1-1 0 0 0,-1 1 0 0 0,0-1 0 0 0,0 0 0 0 0,-1-1 0 0 0,1 1 0 0 0,0-1 0 0 0,-9 4 0 0 0,-48 14 0 0 0,30-12 0 0 0,29-7 0 0 0,-319 96 0 0 0,261-75 0 0 0,55-19 0 0 0,11 0 0 0 0,11-2 0 0 0,160-6 0 0 0,-74 0 0 0 0,-8 2 0 0 0,139-2 0 0 0,-172 7 0 0 0,107 16 0 0 0,-161-17 0 0 0,1 1 0 0 0,-1 0 0 0 0,0 0 0 0 0,0 1 0 0 0,0 0 0 0 0,0 0 0 0 0,0 0 0 0 0,-1 1 0 0 0,14 10 0 0 0,-16-5 0 0 0,-5-7 0 0 0,-1-1 0 0 0,1 1 0 0 0,-1 0 0 0 0,0-1 0 0 0,0 1 0 0 0,0-1 0 0 0,0 1 0 0 0,0-1 0 0 0,0 0 0 0 0,0 1 0 0 0,0-1 0 0 0,-1 0 0 0 0,1 0 0 0 0,0 0 0 0 0,-1 0 0 0 0,1 0 0 0 0,-1 0 0 0 0,1 0 0 0 0,-3 0 0 0 0,-36 17 0 0 0,32-15 0 0 0,-91 31 0 0 0,-1-4 0 0 0,-1-5 0 0 0,-167 21 0 0 0,162-35 0 0 0,-48 7 0 0 0,242-26 0 0 0,169 7 0 0 0,-79 3 0 0 0,-139-3 0 0 0,139 2 0 0 0,-146 1 0 0 0,0 2 0 0 0,0 1 0 0 0,44 12 0 0 0,-73-16 0 0 0,-2-1 0 0 0,1 1 0 0 0,-1-1 0 0 0,0 0 0 0 0,1 1 0 0 0,-1-1 0 0 0,0 1 0 0 0,1 0 0 0 0,-1 0 0 0 0,0-1 0 0 0,0 1 0 0 0,0 0 0 0 0,1 0 0 0 0,0 2 0 0 0,0 6 0 0 0,-4-6 0 0 0,0-1 0 0 0,0 1 0 0 0,-1-1 0 0 0,1 1 0 0 0,0-1 0 0 0,-1 0 0 0 0,1 0 0 0 0,-1 0 0 0 0,0 0 0 0 0,0 0 0 0 0,0 0 0 0 0,-4 1 0 0 0,-42 16 0 0 0,-375 75-1992 0 0,422-93 1992 0 0,-65 12 328 0 0,9-1 504 0 0,-79 5 0 0 0,224-24-234 0 0,91-4 836 0 0,381 36-1418 0 0,-435-10-16 0 0,-105-11 0 0 0,1 1 0 0 0,-1 1 0 0 0,0 0 0 0 0,21 11 0 0 0,-38-17-20 0 0,-1 1 1 0 0,1 0-1 0 0,0 0 0 0 0,0 0 0 0 0,-1 0 0 0 0,1 0 0 0 0,-1 1 1 0 0,1-1-1 0 0,-1 0 0 0 0,1 1 0 0 0,1 1 0 0 0,-3-2-13 0 0,0 0-1 0 0,0-1 0 0 0,0 1 0 0 0,0 0 1 0 0,0 0-1 0 0,0-1 0 0 0,0 1 1 0 0,-1 0-1 0 0,1 0 0 0 0,0-1 0 0 0,0 1 1 0 0,-1 0-1 0 0,1 0 0 0 0,0-1 1 0 0,-1 1-1 0 0,1 0 0 0 0,0-1 1 0 0,-1 1-1 0 0,1-1 0 0 0,-1 1 0 0 0,1-1 1 0 0,-1 1-1 0 0,0-1 0 0 0,1 1 1 0 0,-1-1-1 0 0,1 1 0 0 0,-1-1 1 0 0,0 1-1 0 0,1-1 0 0 0,-1 0 0 0 0,0 0 1 0 0,0 1-1 0 0,0-1 0 0 0,-23 13-99 0 0,-1-1-1 0 0,0-2 1 0 0,0 0-1 0 0,-40 9 1 0 0,-110 15 239 0 0,140-28-153 0 0,-148 26 47 0 0,-190 28 0 0 0,299-52 0 0 0,-80 10 0 0 0,206-23 830 0 0,100 4-1 0 0,27-1-496 0 0,-38-3-333 0 0,245 22 0 0 0,-303-11 0 0 0,99 13 0 0 0,-154-16-67 0 0,45 10 202 0 0,-67-11-229 0 0,0-1-1 0 0,-1 1 1 0 0,1 0 0 0 0,-1 1-1 0 0,0-1 1 0 0,1 1-1 0 0,-1 0 1 0 0,0 1 0 0 0,8 6-1 0 0,-13-9 59 0 0,1-1 1 0 0,-1 1-1 0 0,1 0 0 0 0,0-1 0 0 0,-1 1 0 0 0,1 0 0 0 0,-1-1 1 0 0,1 1-1 0 0,-1 0 0 0 0,0 0 0 0 0,1 0 0 0 0,-1-1 0 0 0,0 1 1 0 0,0 0-1 0 0,1 0 0 0 0,-1 0 0 0 0,0 0 0 0 0,0-1 0 0 0,0 1 1 0 0,0 0-1 0 0,0 0 0 0 0,0 0 0 0 0,0 0 0 0 0,-1-1 0 0 0,1 1 1 0 0,0 0-1 0 0,-1 1 0 0 0,0 0 19 0 0,0 0 0 0 0,0 0-1 0 0,-1 0 1 0 0,1 0 0 0 0,-1-1 0 0 0,1 1 0 0 0,-1 0-1 0 0,0-1 1 0 0,1 1 0 0 0,-4 1 0 0 0,-3 2 32 0 0,0-1 0 0 0,0 0 1 0 0,0 0-1 0 0,-12 4 0 0 0,-339 76-15 0 0,-6-32 0 0 0,167-25 0 0 0,191-26 0 0 0,-1 0 0 0 0,0 1 0 0 0,1-2 0 0 0,-1 1 0 0 0,0-1 0 0 0,0 0 0 0 0,-8-2 0 0 0,10-1 0 0 0,11 0 0 0 0,10 0 0 0 0,47-3 0 0 0,92 2 0 0 0,-86 3 0 0 0,397 7 0 0 0,-370-3 0 0 0,76 5 0 0 0,-134-4 0 0 0,0 1 0 0 0,54 15 0 0 0,-81-17-14 0 0,0 0-1 0 0,-1 1 1 0 0,0 0 0 0 0,12 6-1 0 0,-45 26-1795 0 0,15-29 1788 0 0,0-1 0 0 0,0 0 0 0 0,-1 0 1 0 0,1-1-1 0 0,-1-1 0 0 0,-18 6 0 0 0,-67 15 8 0 0,72-20 15 0 0,-94 23-248 0 0,-158 31-946 0 0,212-49 1090 0 0,-484 61-402 0 0,527-69 537 0 0,-33-3 1320 0 0,55 0-1295 0 0,0 0 0 0 0,0 0 0 0 0,0 0-1 0 0,0 1 1 0 0,1-1 0 0 0,-1 1 0 0 0,0-1 0 0 0,0 1-1 0 0,3 0 1 0 0,1-1-17 0 0,50-5 710 0 0,76-1 0 0 0,-69 6-367 0 0,328 8-215 0 0,-240-1-171 0 0,-38 0 3 0 0,163 29 0 0 0,-257-30 0 0 0,1 0 0 0 0,-1 1 0 0 0,23 12 0 0 0,-41-18-13 0 0,0 0 0 0 0,0 0 0 0 0,-1 1-1 0 0,1-1 1 0 0,0 0 0 0 0,0 1 0 0 0,-1-1-1 0 0,1 1 1 0 0,0-1 0 0 0,-1 1 0 0 0,1-1 0 0 0,0 1-1 0 0,-1-1 1 0 0,1 1 0 0 0,-1 0 0 0 0,1-1-1 0 0,-1 1 1 0 0,0 0 0 0 0,1-1 0 0 0,-1 1-1 0 0,1 0 1 0 0,-1 1 0 0 0,0-1-21 0 0,0-1 1 0 0,0 1-1 0 0,0 0 1 0 0,-1 0-1 0 0,1-1 0 0 0,0 1 1 0 0,0 0-1 0 0,-1-1 1 0 0,1 1-1 0 0,0 0 1 0 0,-1-1-1 0 0,1 1 0 0 0,-1 0 1 0 0,1-1-1 0 0,-1 1 1 0 0,1-1-1 0 0,-1 1 0 0 0,0-1 1 0 0,0 1-1 0 0,-4 3-166 0 0,0-1 0 0 0,-1 0 0 0 0,1 0 0 0 0,-10 3 0 0 0,-41 12 191 0 0,-92 16 0 0 0,74-19 11 0 0,-404 68-2 0 0,373-72 0 0 0,-37 5 0 0 0,124-13-5 0 0,-65 7 74 0 0,80-10 269 0 0,21 2 644 0 0,161-6-374 0 0,159 22-608 0 0,-176-9 0 0 0,-89-2 0 0 0,140 30 0 0 0,-193-32 0 0 0,-6 1 0 0 0,-10 5 0 0 0,-5-9 0 0 0,1 0 0 0 0,-1 0 0 0 0,0 0 0 0 0,0 0 0 0 0,0 0 0 0 0,0 0 0 0 0,-1 0 0 0 0,1 0 0 0 0,0 0 0 0 0,-1-1 0 0 0,1 1 0 0 0,-1-1 0 0 0,0 1 0 0 0,0-1 0 0 0,1 1 0 0 0,-1-1 0 0 0,0 0 0 0 0,0 0 0 0 0,0 0 0 0 0,0 0 0 0 0,-3 1 0 0 0,-49 16 0 0 0,50-16 0 0 0,-671 142 0 0 0,658-141 0 0 0,-30 4 0 0 0,-54 15 0 0 0,101-22 0 0 0,0 0 0 0 0,0 0 0 0 0,0 0 0 0 0,0 0 0 0 0,0 0 0 0 0,0 0 0 0 0,1 0 0 0 0,-1 1 0 0 0,0-1 0 0 0,0 0 0 0 0,0 0 0 0 0,0 0 0 0 0,0 0 0 0 0,0 0 0 0 0,0 0 0 0 0,0 0 0 0 0,0 1 0 0 0,1-1 0 0 0,-1 0 0 0 0,0 0 0 0 0,0 0 0 0 0,0 0 0 0 0,0 0 0 0 0,0 1 0 0 0,0-1 0 0 0,0 0 0 0 0,0 0 0 0 0,0 0 0 0 0,0 0 0 0 0,0 0 0 0 0,0 1 0 0 0,0-1 0 0 0,0 0 0 0 0,0 0 0 0 0,0 0 0 0 0,0 0 0 0 0,-1 0 0 0 0,1 1 0 0 0,0-1 0 0 0,0 0 0 0 0,0 0 0 0 0,0 0 0 0 0,0 0 0 0 0,0 0 0 0 0,0 0 0 0 0,0 1 0 0 0,0-1 0 0 0,-1 0 0 0 0,16 3 0 0 0,10-1 0 0 0,49-4 0 0 0,-7-1 0 0 0,449 24 0 0 0,-462-17 0 0 0,1 2 0 0 0,54 13 0 0 0,-101-17 11 0 0,18 8-86 0 0,-25-5-523 0 0,-1-4 532 0 0,0 0 1 0 0,-1 0 0 0 0,1 0-1 0 0,-1-1 1 0 0,1 1 0 0 0,-1 0-1 0 0,0 0 1 0 0,1 0 0 0 0,-1 0 0 0 0,0-1-1 0 0,1 1 1 0 0,-1 0 0 0 0,0-1-1 0 0,0 1 1 0 0,0 0 0 0 0,-2 0-1 0 0,-20 10-100 0 0,20-10 129 0 0,-48 17 31 0 0,-2-2-1 0 0,-65 10 1 0 0,-112 8 8 0 0,139-22-1 0 0,-25-2 1991 0 0,314 2-1992 0 0,-90-3 0 0 0,21 0 0 0 0,161 33 0 0 0,-268-37 0 0 0,0 2 0 0 0,0 1 0 0 0,35 17 0 0 0,-45-18 0 0 0,-12-7 0 0 0,1 1 0 0 0,-1-1 0 0 0,0 1 0 0 0,1-1 0 0 0,-1 1 0 0 0,0-1 0 0 0,1 1 0 0 0,-1-1 0 0 0,0 1 0 0 0,0 0 0 0 0,1-1 0 0 0,-1 1 0 0 0,0-1 0 0 0,0 1 0 0 0,0 0 0 0 0,0-1 0 0 0,0 1 0 0 0,0 1 0 0 0,0 1-19 0 0,-1-1-1 0 0,0 1 1 0 0,0 0-1 0 0,-1-1 0 0 0,1 1 1 0 0,0-1-1 0 0,-1 1 1 0 0,0-1-1 0 0,1 0 1 0 0,-1 0-1 0 0,0 1 1 0 0,0-1-1 0 0,0 0 0 0 0,-1-1 1 0 0,-2 3-1 0 0,-2 2-120 0 0,-1-1-1 0 0,0 0 0 0 0,-14 6 0 0 0,-14 2-165 0 0,-2-1-1 0 0,-49 8 0 0 0,12-2 111 0 0,-527 106 196 0 0,487-104 0 0 0,177-28 325 0 0,74 0-1 0 0,84 9 737 0 0,-87 0-779 0 0,149 10-282 0 0,-207-3 0 0 0,127 30 0 0 0,-194-36-10 0 0,0-1-77 0 0,-1 1 1 0 0,1 0-1 0 0,0 0 1 0 0,-1 1-1 0 0,0 0 1 0 0,1 0-1 0 0,-1 1 0 0 0,-1 0 1 0 0,11 8-1 0 0,-16-12 77 0 0,-1 1-1 0 0,1-1 1 0 0,0 1 0 0 0,-1-1-1 0 0,0 1 1 0 0,1-1-1 0 0,-1 1 1 0 0,1 0 0 0 0,-1-1-1 0 0,0 1 1 0 0,1 0-1 0 0,-1-1 1 0 0,0 1 0 0 0,1 0-1 0 0,-1 0 1 0 0,0-1-1 0 0,0 1 1 0 0,0 0 0 0 0,0-1-1 0 0,0 1 1 0 0,0 0-1 0 0,0 0 1 0 0,0-1 0 0 0,0 1-1 0 0,0 0 1 0 0,-1 1-1 0 0,0-1-16 0 0,1 1-1 0 0,-1-1 0 0 0,0 0 0 0 0,0 1 0 0 0,0-1 1 0 0,-1 0-1 0 0,1 0 0 0 0,0 0 0 0 0,0 0 1 0 0,-1 0-1 0 0,-2 2 0 0 0,-5 2-92 0 0,-1-1-1 0 0,0 0 1 0 0,-11 3-1 0 0,15-5 101 0 0,-77 22 20 0 0,-162 23 0 0 0,131-28 0 0 0,-248 55 0 0 0,254-51 0 0 0,100-21 0 0 0,-177 33 0 0 0,179-32 22 0 0,14 1 48 0 0,14 1 240 0 0,40 3 157 0 0,64-1 1 0 0,52 5 187 0 0,-60 5-655 0 0,-20-5 0 0 0,-1 5 0 0 0,125 38 0 0 0,-208-51 0 0 0,0 1 0 0 0,-1-1 0 0 0,17 9 0 0 0,-28-12 0 0 0,1 0 0 0 0,0 1 0 0 0,-1-1 0 0 0,0 1 0 0 0,1 0 0 0 0,-1 0 0 0 0,0 0 0 0 0,0 0 0 0 0,0 0 0 0 0,0 0 0 0 0,0 0 0 0 0,0 1 0 0 0,-1-1 0 0 0,1 1 0 0 0,-1-1 0 0 0,0 1 0 0 0,2 3 0 0 0,-3-5 0 0 0,0 1 0 0 0,0 0 0 0 0,0-1 0 0 0,0 1 0 0 0,0 0 0 0 0,-1-1 0 0 0,1 1 0 0 0,0 0 0 0 0,-1-1 0 0 0,1 1 0 0 0,-1-1 0 0 0,0 1 0 0 0,0 0 0 0 0,1-1 0 0 0,-1 0 0 0 0,0 1 0 0 0,0-1 0 0 0,0 1 0 0 0,0-1 0 0 0,-1 0 0 0 0,1 0 0 0 0,0 0 0 0 0,-1 0 0 0 0,1 0 0 0 0,0 0 0 0 0,-3 1 0 0 0,-4 3 0 0 0,-1 0 0 0 0,0 0 0 0 0,-9 3 0 0 0,17-8 0 0 0,-48 18-281 0 0,-88 21 0 0 0,-57-1-721 0 0,31-7 574 0 0,-104 13 1304 0 0,283-43 75 0 0,221 7-821 0 0,266 17-95 0 0,-440-19-35 0 0,0 2 0 0 0,87 24 0 0 0,-144-31 0 0 0,0 1 0 0 0,-1-1 0 0 0,1 1 0 0 0,-1 0 0 0 0,1 1 0 0 0,-1-1 0 0 0,0 1 0 0 0,8 5 0 0 0,-8 2 0 0 0,-5-9 0 0 0,-1 0 0 0 0,1 1 0 0 0,-1-1 0 0 0,0 0 0 0 0,1 0 0 0 0,-1 0 0 0 0,0 1 0 0 0,0-1 0 0 0,0 0 0 0 0,1 0 0 0 0,-1 0 0 0 0,0 0 0 0 0,-1 0 0 0 0,1 0 0 0 0,0-1 0 0 0,0 1 0 0 0,0 0 0 0 0,-2 0 0 0 0,-27 13 0 0 0,28-12 0 0 0,-48 15 0 0 0,0-2 0 0 0,-66 12 0 0 0,53-13 0 0 0,-7 1 0 0 0,-577 122 0 0 0,644-137 0 0 0,-128 27 0 0 0,112-22 0 0 0,1 1 0 0 0,0 0 0 0 0,0 2 0 0 0,-31 17 0 0 0,48-24 0 0 0,0-1 0 0 0,0 1 0 0 0,0 0 0 0 0,0 0 0 0 0,0-1 0 0 0,0 1 0 0 0,0 0 0 0 0,0 0 0 0 0,0 0 0 0 0,0 0 0 0 0,1 0 0 0 0,-2 2 0 0 0,2-2 0 0 0,0-1 0 0 0,0 1 0 0 0,-1-1 0 0 0,1 0 0 0 0,0 1 0 0 0,0-1 0 0 0,0 1 0 0 0,0-1 0 0 0,0 1 0 0 0,0-1 0 0 0,0 1 0 0 0,0-1 0 0 0,1 1 0 0 0,-1-1 0 0 0,0 1 0 0 0,0-1 0 0 0,0 1 0 0 0,0-1 0 0 0,1 0 0 0 0,-1 1 0 0 0,0 0 0 0 0,16 10 0 0 0,-15-11 0 0 0,27 11 0 0 0,-1-2 0 0 0,2-1 0 0 0,-1-1 0 0 0,45 4 0 0 0,-41-6 0 0 0,467 62-8 0 0,-275-40 88 0 0,-189-23 250 0 0,0 1-1 0 0,0 2 0 0 0,-1 2 1 0 0,0 0-1 0 0,44 21 0 0 0,-64-23-329 0 0,-14-6 0 0 0,1-1 0 0 0,-1 0 0 0 0,1 1 0 0 0,-1-1 0 0 0,1 1 0 0 0,0-1 0 0 0,-1 1 0 0 0,0-1 0 0 0,1 1 0 0 0,-1-1 0 0 0,1 1 0 0 0,-1-1 0 0 0,1 1 0 0 0,-1-1 0 0 0,0 1 0 0 0,0 0 0 0 0,1-1 0 0 0,-1 1 0 0 0,0 0 0 0 0,0-1 0 0 0,0 1 0 0 0,1 0 0 0 0,-5 5 0 0 0,4-6 0 0 0,-1 2-34 0 0,0 0-1 0 0,-1 0 1 0 0,1-1-1 0 0,-1 1 1 0 0,0 0-1 0 0,0-1 1 0 0,0 1-1 0 0,0-1 1 0 0,0 1-1 0 0,0-1 1 0 0,0 0-1 0 0,0 0 1 0 0,-4 2-1 0 0,-35 9-705 0 0,31-9 579 0 0,-552 113-398 0 0,422-91 510 0 0,-233 47 49 0 0,358-69 462 0 0,0 0-1 0 0,-25 11 443 0 0,43-4-739 0 0,-2-9-165 0 0,0 1 0 0 0,1 0 0 0 0,-1-1 0 0 0,0 1 0 0 0,1-1 0 0 0,0 0 0 0 0,-1 1 0 0 0,1-1 0 0 0,0 0 0 0 0,-1 0 0 0 0,1 0 0 0 0,0 0 0 0 0,4 1 0 0 0,28 8 0 0 0,-29-9 0 0 0,306 55 0 0 0,-118-26 0 0 0,-119-18 0 0 0,64 13 0 0 0,-120-20 0 0 0,1 0 0 0 0,-1 2 0 0 0,0 0 0 0 0,-1 1 0 0 0,18 10 0 0 0,-33-17 0 0 0,-1 0 0 0 0,0-1 0 0 0,1 1 0 0 0,-1 0 0 0 0,0 0 0 0 0,0 0 0 0 0,0 0 0 0 0,0 0 0 0 0,0 0 0 0 0,0 0 0 0 0,0 0 0 0 0,0 1 0 0 0,0-1 0 0 0,-1 0 0 0 0,1 0 0 0 0,0 1 0 0 0,-1-1 0 0 0,1 3 0 0 0,-1-2 0 0 0,0-1 0 0 0,0 0 0 0 0,0 1 0 0 0,-1-1 0 0 0,1 0 0 0 0,-1 0 0 0 0,1 1 0 0 0,-1-1 0 0 0,1 0 0 0 0,-1 0 0 0 0,0 0 0 0 0,0 0 0 0 0,1 0 0 0 0,-1 0 0 0 0,0 0 0 0 0,0 0 0 0 0,0 0 0 0 0,0 0 0 0 0,0 0 0 0 0,0 0 0 0 0,-2 0 0 0 0,-16 11-271 0 0,-1-2 1 0 0,0 0-1 0 0,0-2 0 0 0,0 0 0 0 0,-25 6 1 0 0,17-6 68 0 0,-403 121 36 0 0,286-89 166 0 0,-242 35 0 0 0,345-69 0 0 0,35-4 0 0 0,12 2 0 0 0,11 0 0 0 0,37 4 0 0 0,0-4 0 0 0,68-1 0 0 0,-37-2 0 0 0,347 31 0 0 0,-421-30 0 0 0,0 0 0 0 0,0 1 0 0 0,-1 0 0 0 0,16 7 0 0 0,-13-4 0 0 0,-7 2 0 0 0,-6-6 0 0 0,1-1 0 0 0,-1 1 0 0 0,0-1 0 0 0,0 1 0 0 0,1-1 0 0 0,-1 1 0 0 0,0-1 0 0 0,0 0 0 0 0,0 1 0 0 0,0-1 0 0 0,-1 0 0 0 0,1 0 0 0 0,0 0 0 0 0,0 0 0 0 0,-1 0 0 0 0,1 0 0 0 0,-1 0 0 0 0,1 0 0 0 0,-1 0 0 0 0,-1 0 0 0 0,-37 14 0 0 0,37-14 0 0 0,-110 29 0 0 0,-138 18 0 0 0,86-18 0 0 0,51-7 0 0 0,-128 23 0 0 0,180-39 0 0 0,62-7 0 0 0,0 0 0 0 0,0 0 0 0 0,0 0 0 0 0,0 0 0 0 0,0 1 0 0 0,0-1 0 0 0,0 0 0 0 0,1 0 0 0 0,-1 0 0 0 0,0 0 0 0 0,0 0 0 0 0,0 1 0 0 0,0-1 0 0 0,0 0 0 0 0,0 0 0 0 0,0 0 0 0 0,0 0 0 0 0,0 1 0 0 0,0-1 0 0 0,0 0 0 0 0,0 0 0 0 0,0 0 0 0 0,0 0 0 0 0,0 0 0 0 0,0 1 0 0 0,0-1 0 0 0,0 0 0 0 0,0 0 0 0 0,0 0 0 0 0,0 0 0 0 0,0 1 0 0 0,0-1 0 0 0,0 0 0 0 0,0 0 0 0 0,-1 0 0 0 0,1 0 0 0 0,0 0 0 0 0,0 1 0 0 0,0-1 0 0 0,0 0 0 0 0,0 0 0 0 0,0 0 0 0 0,0 0 0 0 0,-1 0 0 0 0,1 0 0 0 0,0 0 0 0 0,0 0 0 0 0,14 6 0 0 0,36 6 0 0 0,0-1 0 0 0,0-3 0 0 0,77 2 0 0 0,-36-3 0 0 0,3 0-167 0 0,94 11 1750 0 0,-152-12-1896 0 0,-1 1 1 0 0,0 2-1 0 0,41 15 1 0 0,-71-22 284 0 0,-1 0 0 0 0,0 0 1 0 0,1 0-1 0 0,-1 0 1 0 0,5 5-1 0 0,-2 2 28 0 0,-7-7 0 0 0,1 0 0 0 0,-1 0 0 0 0,0 0 0 0 0,0-1 0 0 0,0 1 0 0 0,-1 0 0 0 0,1 0 0 0 0,0-1 0 0 0,-1 1 0 0 0,1 0 0 0 0,-1 0 0 0 0,1-1 0 0 0,-1 1 0 0 0,0-1 0 0 0,0 1 0 0 0,0-1 0 0 0,0 1 0 0 0,0-1 0 0 0,0 1 0 0 0,0-1 0 0 0,0 0 0 0 0,0 1 0 0 0,-1-1 0 0 0,1 0 0 0 0,-1 0 0 0 0,1 0 0 0 0,-1 0 0 0 0,-1 1 0 0 0,-6 3 0 0 0,1 0 0 0 0,-1-1 0 0 0,-16 6 0 0 0,-317 83 0 0 0,226-65 0 0 0,-111 26 0 0 0,-338 95 0 0 0,563-149 0 0 0,-12 4 0 0 0,0 1 0 0 0,-1 1 0 0 0,2 0 0 0 0,-21 12 0 0 0,34-18 0 0 0,-1 0 0 0 0,1 0 0 0 0,-1 1 0 0 0,1-1 0 0 0,0 0 0 0 0,-1 0 0 0 0,1 1 0 0 0,0-1 0 0 0,-1 0 0 0 0,1 1 0 0 0,0-1 0 0 0,-1 0 0 0 0,1 1 0 0 0,0-1 0 0 0,-1 0 0 0 0,1 1 0 0 0,0-1 0 0 0,0 1 0 0 0,0-1 0 0 0,-1 1 0 0 0,1-1 0 0 0,0 0 0 0 0,0 1 0 0 0,0-1 0 0 0,0 1 0 0 0,0-1 0 0 0,0 1 0 0 0,0-1 0 0 0,0 1 0 0 0,0-1 0 0 0,0 1 0 0 0,4 3 0 0 0,3 1 0 0 0,0-1 0 0 0,0 0 0 0 0,0 0 0 0 0,1-1 0 0 0,-1 0 0 0 0,1 0 0 0 0,0-1 0 0 0,11 2 0 0 0,-11-2 0 0 0,48 9 0 0 0,89 7 0 0 0,-59-9 0 0 0,74 9-9 0 0,190 28 1402 0 0,-302-38-975 0 0,-9-2-376 0 0,-1 2 0 0 0,44 14 0 0 0,-78-20-174 0 0,-1-1 0 0 0,1 0 0 0 0,-1 1 0 0 0,0 0 0 0 0,0-1 0 0 0,0 1 0 0 0,0 1 0 0 0,0-1 0 0 0,5 5 0 0 0,-8-6 103 0 0,0 0 0 0 0,0-1 0 0 0,0 1 0 0 0,0 0 0 0 0,-1-1 0 0 0,1 1 1 0 0,0 0-1 0 0,-1-1 0 0 0,1 1 0 0 0,0-1 0 0 0,-1 1 0 0 0,1-1 0 0 0,-1 1 0 0 0,1-1 0 0 0,0 1 0 0 0,-1-1 0 0 0,1 1 0 0 0,-2 0 0 0 0,1-1-13 0 0,-3 5 40 0 0,-1-2 0 0 0,0 1 0 0 0,0-1 1 0 0,-1 1-1 0 0,1-1 0 0 0,-1-1 0 0 0,1 1 0 0 0,-10 2 0 0 0,-52 11 4 0 0,34-9-3 0 0,-40 11 1 0 0,-187 42 0 0 0,-499 90 0 0 0,382-76 0 0 0,367-71 0 0 0,11 1 0 0 0,7-1 0 0 0,8 1 0 0 0,1 0 0 0 0,-1-2 0 0 0,1 0 0 0 0,-1 0 0 0 0,30-3 0 0 0,0 2 0 0 0,929 69 0 0 0,-964-69 0 0 0,130 20 0 0 0,-117-17 0 0 0,0 2 0 0 0,-1 1 0 0 0,40 17 0 0 0,-62-23 0 0 0,1 0 0 0 0,-1-1 0 0 0,1 1 0 0 0,-1 0 0 0 0,0 0 0 0 0,1 0 0 0 0,-1 0 0 0 0,0 0 0 0 0,0 0 0 0 0,0 0 0 0 0,1 2 0 0 0,-1-2 0 0 0,-1-1 0 0 0,0 1 0 0 0,0-1 0 0 0,1 1 0 0 0,-1-1 0 0 0,0 1 0 0 0,0-1 0 0 0,0 1 0 0 0,0-1 0 0 0,0 1 0 0 0,0 0 0 0 0,0-1 0 0 0,0 1 0 0 0,0-1 0 0 0,0 1 0 0 0,0-1 0 0 0,0 1 0 0 0,0-1 0 0 0,0 1 0 0 0,-1 0 0 0 0,0 0 0 0 0,1 1 0 0 0,-1-1 0 0 0,0 1 0 0 0,0-1 0 0 0,-1 0 0 0 0,1 0 0 0 0,0 0 0 0 0,0 0 0 0 0,0 0 0 0 0,-3 1 0 0 0,4-1 0 0 0,-10 4 0 0 0,0 0 0 0 0,-1 0 0 0 0,1-1 0 0 0,-1-1 0 0 0,-20 5 0 0 0,-8 2 0 0 0,-266 62 0 0 0,229-58 0 0 0,-400 61 0 0 0,297-49 0 0 0,117-18-90 0 0,24-4-247 0 0,1 1-1 0 0,-1 3 1 0 0,-64 20-1 0 0,102-28 332 0 0,-1 0-1 0 0,1 0 0 0 0,0 0 1 0 0,-1 1-1 0 0,1-1 0 0 0,-1 0 1 0 0,1 0-1 0 0,-1 0 1 0 0,1 1-1 0 0,-1-1 0 0 0,1 0 1 0 0,0 0-1 0 0,-1 1 0 0 0,1-1 1 0 0,-1 0-1 0 0,1 1 0 0 0,0-1 1 0 0,-1 1-1 0 0,1-1 1 0 0,0 0-1 0 0,0 1 0 0 0,-1-1 1 0 0,1 1-1 0 0,0-1 0 0 0,0 1 1 0 0,0-1-1 0 0,-1 1 0 0 0,1-1 1 0 0,0 1-1 0 0,0-1 0 0 0,0 1 1 0 0,0-1-1 0 0,0 1 1 0 0,0-1-1 0 0,0 1 0 0 0,1 1-9 0 0,0-1 0 0 0,0 0 0 0 0,-1 1 0 0 0,1-1 0 0 0,0 0 0 0 0,0 0 0 0 0,1 0 0 0 0,-1 0 0 0 0,0 0-1 0 0,0 0 1 0 0,3 2 0 0 0,3 1-28 0 0,1 1 0 0 0,0-1 0 0 0,12 4 0 0 0,0-2 44 0 0,1-1 0 0 0,0-1 0 0 0,1-1 0 0 0,26 1 0 0 0,89-5 0 0 0,-105 0 0 0 0,721-57-488 0 0,-301 17 46 0 0,-362 33-45 0 0,67-3-144 0 0,-135 11 631 0 0,-18 2 0 0 0,-11 1 0 0 0,-14 2 0 0 0,-285 31-4 0 0,183-25 72 0 0,-697 29 3892 0 0,737-40-3954 0 0,1-4-1 0 0,-163-28 0 0 0,219 26-5 0 0,-38-15 0 0 0,56 18 0 0 0,0-1 0 0 0,0 1 0 0 0,0-2 0 0 0,1 1 0 0 0,-1-1 0 0 0,1 0 0 0 0,0-1 0 0 0,-9-9 0 0 0,15 14-11 0 0,0 0-1 0 0,1 0 1 0 0,-1 0-1 0 0,0 0 1 0 0,1 0-1 0 0,-1-1 0 0 0,0 1 1 0 0,1 0-1 0 0,0 0 1 0 0,-1-1-1 0 0,1 1 1 0 0,0 0-1 0 0,-1-1 1 0 0,1 1-1 0 0,0 0 0 0 0,0-1 1 0 0,0 1-1 0 0,0 0 1 0 0,1-1-1 0 0,-1 1 1 0 0,0 0-1 0 0,0-1 1 0 0,1 1-1 0 0,-1 0 1 0 0,1 0-1 0 0,-1-1 0 0 0,1 1 1 0 0,0 0-1 0 0,-1 0 1 0 0,1 0-1 0 0,0 0 1 0 0,0 0-1 0 0,0 0 1 0 0,0 0-1 0 0,-1 0 0 0 0,2 0 1 0 0,-1 0-1 0 0,0 0 1 0 0,1 0-1 0 0,7-6-183 0 0,0 1 0 0 0,0 0 0 0 0,19-8 0 0 0,-18 8 53 0 0,13-6 33 0 0,12-7-16 0 0,1 1 1 0 0,1 1-1 0 0,42-12 0 0 0,123-23 125 0 0,371-47 0 0 0,-522 92-488 0 0,-26 3-209 0 0,42-1 0 0 0,-94 15 531 0 0,-198 16 166 0 0,113-16 0 0 0,-124 20 589 0 0,-174 12 886 0 0,367-39-1041 0 0,-50-1 1092 0 0,93-2-1525 0 0,0-1-1 0 0,0 1 0 0 0,0 0 0 0 0,1 0 1 0 0,-1 0-1 0 0,0 0 0 0 0,0-1 1 0 0,0 1-1 0 0,0 0 0 0 0,0 0 0 0 0,1 0 1 0 0,-1-1-1 0 0,0 1 0 0 0,0 0 1 0 0,0 0-1 0 0,0-1 0 0 0,0 1 0 0 0,0 0 1 0 0,0 0-1 0 0,0-1 0 0 0,0 1 1 0 0,0 0-1 0 0,0 0 0 0 0,0-1 0 0 0,0 1 1 0 0,0 0-1 0 0,0 0 0 0 0,0-1 1 0 0,0 1-1 0 0,0 0 0 0 0,0 0 0 0 0,0 0 1 0 0,0-1-1 0 0,-1 1 0 0 0,1 0 1 0 0,0 0-1 0 0,0-1 0 0 0,0 1 0 0 0,0 0 1 0 0,0 0-1 0 0,-1 0 0 0 0,1 0 1 0 0,0-1-1 0 0,0 1 0 0 0,0 0 0 0 0,-1 0 1 0 0,1 0-1 0 0,0 0 0 0 0,0 0 1 0 0,-1 0-1 0 0,1 0 0 0 0,0-1 0 0 0,0 1 1 0 0,-1 0-1 0 0,1 0 0 0 0,10-6 0 0 0,1 0 0 0 0,1 1 0 0 0,-1 0 0 0 0,1 0 0 0 0,15-3 0 0 0,-8 2 0 0 0,35-12 0 0 0,66-20 0 0 0,160-75 0 0 0,-194 68-557 0 0,-2-4 0 0 0,-2-3 0 0 0,-2-4 0 0 0,-3-3 0 0 0,-2-4 0 0 0,-3-3 0 0 0,74-88 0 0 0,-130 135 156 0 0,0 0 1 0 0,14-25-1 0 0,-27 39 494 0 0,0 0 0 0 0,0 0 0 0 0,-1 0 0 0 0,0-1 1 0 0,0 1-1 0 0,0-1 0 0 0,0 1 0 0 0,-1-1 0 0 0,0 0 0 0 0,0 0 0 0 0,0 1 1 0 0,-1-1-1 0 0,0 0 0 0 0,-2-11 0 0 0,2 16-87 0 0,0 1 0 0 0,-1-1 0 0 0,1 1 0 0 0,0-1 1 0 0,-1 0-1 0 0,1 1 0 0 0,-1 0 0 0 0,1-1 0 0 0,-1 1 0 0 0,1-1 0 0 0,-1 1 0 0 0,0 0 0 0 0,1-1 0 0 0,-1 1 1 0 0,1 0-1 0 0,-1-1 0 0 0,0 1 0 0 0,1 0 0 0 0,-1 0 0 0 0,0 0 0 0 0,1 0 0 0 0,-1 0 0 0 0,0 0 0 0 0,1 0 1 0 0,-2 0-1 0 0,-16 0 0 0 0,3 3-153 0 0,0 0-1 0 0,0 1 1 0 0,0 0-1 0 0,0 1 1 0 0,-24 13-1 0 0,-68 42-916 0 0,94-52 1037 0 0,-36 25 23 0 0,2 1-1 0 0,1 2 0 0 0,-53 55 1 0 0,-112 139 4 0 0,38-38 2 0 0,121-134 4410 0 0,61-72-3521 0 0,-5 10-722 0 0,66-86 488 0 0,30-44-255 0 0,32-81 1015 0 0,-11 15-1229 0 0,176-268-188 0 0,-91 135 0 0 0,-61 94 0 0 0,-104 167 0 0 0,-41 72 0 0 0,0 0 0 0 0,0 0 0 0 0,0 0 0 0 0,0 0 0 0 0,0 0 0 0 0,0 0 0 0 0,0 0 0 0 0,0 0 0 0 0,0 0 0 0 0,0 0 0 0 0,-1 0 0 0 0,1 0 0 0 0,0 0 0 0 0,0 0 0 0 0,0 0 0 0 0,0 0 0 0 0,0 0 0 0 0,0 0 0 0 0,0 0 0 0 0,0 0 0 0 0,0 0 0 0 0,0 0 0 0 0,0 0 0 0 0,0 0 0 0 0,0 0 0 0 0,0 0 0 0 0,0-1 0 0 0,0 1 0 0 0,0 0 0 0 0,0 0 0 0 0,0 0 0 0 0,0 0 0 0 0,-1 0 0 0 0,1 0 0 0 0,0 0 0 0 0,0 0 0 0 0,0 0-1 0 0,0 0 1 0 0,0 0 0 0 0,0 0 0 0 0,0 0 0 0 0,0 0 0 0 0,0 0 0 0 0,0 0 0 0 0,0 0 0 0 0,-8 7 2 0 0,-11 13-67 0 0,-135 207-2054 0 0,84-115 1382 0 0,-326 524-840 0 0,49 26-1206 0 0,342-651 3241 0 0,3-7-53 0 0,0 0-1 0 0,0 0 1 0 0,0 0 0 0 0,1 0 0 0 0,0 0-1 0 0,-1 1 1 0 0,1-1 0 0 0,0 6-1 0 0,12-19 556 0 0,0-3-938 0 0,0-1 0 0 0,-1 0-1 0 0,-1-1 1 0 0,0 1 0 0 0,0-2 0 0 0,-2 0-1 0 0,9-22 1 0 0,-2 7-24 0 0,81-191 2 0 0,-30 68 0 0 0,202-420 340 0 0,38 20 251 0 0,-79 205-80 0 0,122-213-1897 0 0,-214 291 1386 0 0,-130 262-72 0 0,-504 1026-8209 0 0,449-913 6746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19.528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11 4782 6447 0 0,'0'0'586'0'0,"-1"-2"-486"0"0,-2-6 61 0 0,1 0 1 0 0,1 0 0 0 0,-1 0-1 0 0,1 0 1 0 0,1-1-1 0 0,0 1 1 0 0,0-9-1 0 0,10-63 1842 0 0,-6 49-1424 0 0,86-432 4079 0 0,30 5-5366 0 0,-71 278 1054 0 0,141-546-346 0 0,-132 515 0 0 0,9-35 0 0 0,-98 334-61 0 0,-4 55-1763 0 0,-24 201 0 0 0,53-305 1545 0 0,-38 427-5277 0 0,43-436 5309 0 0,-7 70-218 0 0,7-92 562 0 0,-1 1 0 0 0,0-1 0 0 0,0 0 1 0 0,-1 1-1 0 0,0-1 0 0 0,0-1 1 0 0,-1 1-1 0 0,0 0 0 0 0,-6 7 0 0 0,10-14-68 0 0,-1 0-1 0 0,0 0 1 0 0,0 0-1 0 0,0 0 0 0 0,0 0 1 0 0,0 0-1 0 0,0 0 0 0 0,0 0 1 0 0,0 0-1 0 0,0-1 0 0 0,0 1 1 0 0,0 0-1 0 0,-1-1 1 0 0,1 1-1 0 0,0-1 0 0 0,0 1 1 0 0,-1-1-1 0 0,1 0 0 0 0,0 0 1 0 0,-1 1-1 0 0,1-1 1 0 0,0 0-1 0 0,-1 0 0 0 0,1 0 1 0 0,0-1-1 0 0,-1 1 0 0 0,1 0 1 0 0,0 0-1 0 0,-1-1 1 0 0,1 1-1 0 0,0-1 0 0 0,-1 1 1 0 0,1-1-1 0 0,0 1 0 0 0,0-1 1 0 0,0 0-1 0 0,0 0 0 0 0,0 1 1 0 0,0-1-1 0 0,0 0 1 0 0,0 0-1 0 0,0 0 0 0 0,0 0 1 0 0,-1-2-1 0 0,-3-2 82 0 0,1-1 0 0 0,-1 0 0 0 0,1 0 0 0 0,0-1 0 0 0,0 1 0 0 0,-4-13 0 0 0,-5-18 487 0 0,3 0-1 0 0,1-1 1 0 0,-6-54 0 0 0,-1-119 1300 0 0,15 177-1576 0 0,-6-457 3263 0 0,15 301-4020 0 0,39-235 0 0 0,-40 379 436 0 0,0 1 0 0 0,19-62 0 0 0,-22 90 0 0 0,0 12 0 0 0,1 11 0 0 0,2 13 0 0 0,-7-19 0 0 0,8 43-276 0 0,-1 0 0 0 0,-2 1 0 0 0,-2 0 0 0 0,-3 43 0 0 0,1-2-296 0 0,1-7-191 0 0,17 309-440 0 0,-10-303 516 0 0,3 1 0 0 0,36 125 1 0 0,-43-191 745 0 0,1-1 0 0 0,1-1 0 0 0,11 23 982 0 0,-15-51-944 0 0,-1-1 1 0 0,0 1-1 0 0,-1-1 0 0 0,-1 1 0 0 0,1-1 0 0 0,-4-20 0 0 0,-34-279 593 0 0,-18-208 596 0 0,28-281-1286 0 0,28 759 0 0 0,-7-68 0 0 0,3 91 0 0 0,0 1 0 0 0,0 0 0 0 0,-2 0 0 0 0,0 0 0 0 0,-1 1 0 0 0,-13-24 0 0 0,17 36-64 0 0,0 1-1 0 0,0-1 1 0 0,0 1 0 0 0,-1 0-1 0 0,0-1 1 0 0,0 1-1 0 0,0 1 1 0 0,0-1 0 0 0,0 0-1 0 0,-1 1 1 0 0,1-1-1 0 0,-6-2 1 0 0,7 5 33 0 0,0-1 0 0 0,1 0 0 0 0,-1 1 0 0 0,0 0 0 0 0,1-1 0 0 0,-1 1 1 0 0,0 0-1 0 0,0 0 0 0 0,1 0 0 0 0,-1 0 0 0 0,0 0 0 0 0,0 0 0 0 0,1 0 0 0 0,-1 1 0 0 0,0-1 0 0 0,1 1 0 0 0,-1-1 0 0 0,0 1 1 0 0,1 0-1 0 0,-1-1 0 0 0,1 1 0 0 0,-1 0 0 0 0,1 0 0 0 0,-1 0 0 0 0,1 0 0 0 0,0 0 0 0 0,-1 1 0 0 0,1-1 0 0 0,0 0 0 0 0,0 1 1 0 0,-2 2-1 0 0,-4 6 2 0 0,1 1 1 0 0,0 1 0 0 0,1-1-1 0 0,0 1 1 0 0,0 0-1 0 0,1 0 1 0 0,-4 23 0 0 0,2 4-407 0 0,-2 49 1 0 0,7-47 149 0 0,2 0 0 0 0,2 0 0 0 0,1 0 1 0 0,2 0-1 0 0,22 73 0 0 0,-13-69-6 0 0,1 0-1 0 0,3-1 1 0 0,1-1 0 0 0,46 71-1 0 0,-64-112 292 0 0,7 13-5 0 0,1-2 0 0 0,21 24-1 0 0,-29-35 10 0 0,0 0-1 0 0,0 0 0 0 0,0 0 0 0 0,0 0 0 0 0,0 0 1 0 0,1-1-1 0 0,-1 1 0 0 0,1 0 0 0 0,-1-1 0 0 0,1 0 1 0 0,-1 0-1 0 0,1 0 0 0 0,0 0 0 0 0,0 0 0 0 0,-1 0 1 0 0,1-1-1 0 0,0 1 0 0 0,0-1 0 0 0,0 0 0 0 0,0 0 1 0 0,0 0-1 0 0,0 0 0 0 0,-1 0 0 0 0,6-2 0 0 0,-5 0 96 0 0,0 0-1 0 0,1 0 0 0 0,-1 0 1 0 0,0 0-1 0 0,0-1 1 0 0,0 0-1 0 0,0 0 0 0 0,-1 0 1 0 0,1 0-1 0 0,-1 0 0 0 0,0 0 1 0 0,0 0-1 0 0,0-1 0 0 0,0 1 1 0 0,0-1-1 0 0,1-5 1 0 0,1-4 196 0 0,0 0 1 0 0,-1 1 0 0 0,3-22 0 0 0,-1-23-66 0 0,-3 0-1 0 0,-6-76 0 0 0,-28-114 203 0 0,12 152-432 0 0,-39-114 0 0 0,-49-86 0 0 0,-28-93 0 0 0,101 249 678 0 0,22 78 7 0 0,-35-98 0 0 0,40 143-685 0 0,8 16 0 0 0,0 1 0 0 0,0-1 0 0 0,0 0 0 0 0,0 1 0 0 0,0-1 0 0 0,0 0 0 0 0,0 0 0 0 0,0 1 0 0 0,0-1 0 0 0,0 0 0 0 0,0 1 0 0 0,0-1 0 0 0,0 0 0 0 0,0 0 0 0 0,-1 1 0 0 0,1-1 0 0 0,0 0 0 0 0,0 0 0 0 0,0 1 0 0 0,0-1 0 0 0,-1 0 0 0 0,1 0 0 0 0,0 1 0 0 0,0-1 0 0 0,0 0 0 0 0,-1 0 0 0 0,1 0 0 0 0,0 0 0 0 0,-1 1 0 0 0,1-1 0 0 0,0 0 0 0 0,0 0 0 0 0,-1 0 0 0 0,1 0 0 0 0,0 0 0 0 0,0 0 0 0 0,-1 0 0 0 0,1 0 0 0 0,0 0 0 0 0,-1 0 0 0 0,1 0 0 0 0,0 0 0 0 0,-1 0 0 0 0,1 0 0 0 0,0 0 0 0 0,0 0 0 0 0,-1 0 0 0 0,1 0 0 0 0,0 0 0 0 0,-1 0 0 0 0,1-1 0 0 0,0 1 0 0 0,0 0 0 0 0,-1 0 0 0 0,1 0 0 0 0,0 0 0 0 0,0-1 0 0 0,-1 1 0 0 0,1 0 0 0 0,0 0 0 0 0,0 0 0 0 0,0-1 0 0 0,0 1 0 0 0,-1 0 0 0 0,1 0 0 0 0,0-1 0 0 0,0 1 0 0 0,0 0 0 0 0,0-1 0 0 0,-3 9 0 0 0,1 1 0 0 0,0-1 0 0 0,1 1 0 0 0,0-1 0 0 0,0 1 0 0 0,1 10 0 0 0,5 56 0 0 0,-3-56 0 0 0,4 30-126 0 0,1-1 1 0 0,4 0-1 0 0,1 0 0 0 0,2-1 0 0 0,2-1 0 0 0,2 0 1 0 0,3-1-1 0 0,1-2 0 0 0,2 0 0 0 0,57 76 0 0 0,-41-72-386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24.608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4202 0 6447 0 0,'0'0'306'0'0,"-3"1"-129"0"0,-26 7-142 0 0,-1-2 0 0 0,0 0 0 0 0,0-2 0 0 0,-43 0 0 0 0,22-1-21 0 0,-709 62 442 0 0,708-60-6 0 0,-13 1 1070 0 0,-80 17 1 0 0,141-21-1341 0 0,10 1-57 0 0,11-1 182 0 0,62 2 298 0 0,94-7-1 0 0,-29-2-202 0 0,-109 5-400 0 0,805 18 0 0 0,-769-15 0 0 0,68 6 0 0 0,-113-6 0 0 0,1 1 0 0 0,-1 2 0 0 0,27 9 0 0 0,-38-9 0 0 0,-15-6 0 0 0,1 0 0 0 0,-1 0 0 0 0,0 0 0 0 0,0 0 0 0 0,1 0 0 0 0,-1 1 0 0 0,0-1 0 0 0,0 0 0 0 0,0 0 0 0 0,1 0 0 0 0,-1 0 0 0 0,0 0 0 0 0,0 0 0 0 0,0 1 0 0 0,0-1 0 0 0,1 0 0 0 0,-1 0 0 0 0,0 0 0 0 0,0 0 0 0 0,0 1 0 0 0,0-1 0 0 0,0 0 0 0 0,0 0 0 0 0,0 0 0 0 0,1 1 0 0 0,-1-1 0 0 0,0 0 0 0 0,0 0 0 0 0,0 1 0 0 0,0-1 0 0 0,0 0 0 0 0,0 0 0 0 0,0 0 0 0 0,0 1 0 0 0,0-1 0 0 0,0 0 0 0 0,0 0 0 0 0,0 1 0 0 0,0-1 0 0 0,0 0 0 0 0,-1 0 0 0 0,-1 2 0 0 0,0 0 0 0 0,-1-1 0 0 0,1 1 0 0 0,-1-1 0 0 0,1 1 0 0 0,-1-1 0 0 0,1 0 0 0 0,-1 0 0 0 0,0-1 0 0 0,-3 2 0 0 0,-36 5 0 0 0,28-4 0 0 0,-141 16 0 0 0,-222 1 0 0 0,125-12 0 0 0,-57-4 0 0 0,232-5 0 0 0,372-4 798 0 0,104 1 452 0 0,-338 5-1250 0 0,149 7 0 0 0,-163-4 0 0 0,-1 2 0 0 0,66 17 0 0 0,-112-23 1 0 0,0 0-1 0 0,0 0 0 0 0,1 0 0 0 0,-1 0 1 0 0,0 0-1 0 0,0 0 0 0 0,1 0 1 0 0,-1 0-1 0 0,0 0 0 0 0,0 0 0 0 0,1 0 1 0 0,-1 0-1 0 0,0 0 0 0 0,0 0 1 0 0,0 0-1 0 0,1 0 0 0 0,-1 1 1 0 0,0-1-1 0 0,0 0 0 0 0,1 0 0 0 0,-1 0 1 0 0,0 0-1 0 0,0 0 0 0 0,0 1 1 0 0,0-1-1 0 0,1 0 0 0 0,-1 0 0 0 0,0 0 1 0 0,0 0-1 0 0,0 1 0 0 0,0-1 1 0 0,0 0-1 0 0,0 0 0 0 0,1 0 0 0 0,-1 1 1 0 0,0-1-1 0 0,0 0 0 0 0,0 0 1 0 0,0 1-1 0 0,0-1 0 0 0,0 0 1 0 0,0 0-1 0 0,0 1 0 0 0,0-1 0 0 0,0 0 1 0 0,0 0-1 0 0,0 0 0 0 0,0 1 1 0 0,0-1-1 0 0,0 0 0 0 0,0 0 0 0 0,-1 1 1 0 0,1-1-1 0 0,-8 6-55 0 0,8-6 30 0 0,-13 6-187 0 0,1 0 0 0 0,-1-1 0 0 0,0-1-1 0 0,0 0 1 0 0,0 0 0 0 0,-15 0 0 0 0,-3 3-65 0 0,-430 69 1402 0 0,291-52-440 0 0,-114 17-669 0 0,29-18-16 0 0,306-27 0 0 0,83-3 0 0 0,66 7 0 0 0,192 8 0 0 0,76 40 0 0 0,-453-47 0 0 0,-1 2 0 0 0,1 0 0 0 0,-1 0 0 0 0,0 1 0 0 0,0 1 0 0 0,-1 0 0 0 0,18 10 0 0 0,-31-15 0 0 0,1 1 0 0 0,0-1 0 0 0,0 1 0 0 0,0-1 0 0 0,0 1 0 0 0,0 0 0 0 0,0-1 0 0 0,-1 1 0 0 0,1 0 0 0 0,0 0 0 0 0,0-1 0 0 0,-1 1 0 0 0,1 0 0 0 0,-1 0 0 0 0,1 0 0 0 0,-1 0 0 0 0,1 0 0 0 0,-1 0 0 0 0,0 0 0 0 0,1 0 0 0 0,-1 0 0 0 0,0 0 0 0 0,0 0 0 0 0,1 1 0 0 0,-2-1 0 0 0,1 0 0 0 0,-1 1 0 0 0,1-1 0 0 0,-1 0 0 0 0,0 0 0 0 0,1 0 0 0 0,-1 0 0 0 0,0-1 0 0 0,0 1 0 0 0,1 0 0 0 0,-1 0 0 0 0,0 0 0 0 0,0 0 0 0 0,0-1 0 0 0,0 1 0 0 0,0-1 0 0 0,-2 2 0 0 0,-7 3 0 0 0,-1-1 0 0 0,0 0 0 0 0,-16 3 0 0 0,20-5 0 0 0,-423 82 0 0 0,-6-31 0 0 0,241-32 0 0 0,-226 12 0 0 0,487-48 0 0 0,243-9 0 0 0,-230 21 0 0 0,139-3 0 0 0,251 25 0 0 0,-299 2 0 0 0,-140-15 0 0 0,-1 0 0 0 0,0 2 0 0 0,46 19 0 0 0,-69-24 0 0 0,1 0 0 0 0,-1 1 0 0 0,0-1 0 0 0,0 1 0 0 0,5 5 0 0 0,-10-8 0 0 0,0-1 0 0 0,0 1 0 0 0,0 0 0 0 0,-1-1 0 0 0,1 1 0 0 0,0 0 0 0 0,-1 0 0 0 0,1 0 0 0 0,0 0 0 0 0,-1-1 0 0 0,1 1 0 0 0,-1 0 0 0 0,0 0 0 0 0,1 0 0 0 0,-1 0 0 0 0,0 0 0 0 0,1 0 0 0 0,-1 0 0 0 0,0 0 0 0 0,0 0 0 0 0,0 0 0 0 0,0 0 0 0 0,0 1 0 0 0,0-1 0 0 0,0 0 0 0 0,0 0 0 0 0,-1 0 0 0 0,1 0 0 0 0,0 0 0 0 0,-1 0 0 0 0,1 0 0 0 0,0 0 0 0 0,-1-1 0 0 0,1 1 0 0 0,-1 0 0 0 0,0 0 0 0 0,1 0 0 0 0,-1 0 0 0 0,0 0 0 0 0,1-1 0 0 0,-1 1 0 0 0,0 0 0 0 0,-1 0 0 0 0,-9 7 0 0 0,0-1 0 0 0,-1-1 0 0 0,0 1 0 0 0,0-2 0 0 0,-1 0 0 0 0,1 0 0 0 0,-17 3 0 0 0,-3 2 0 0 0,-359 96 0 0 0,-9-33 0 0 0,336-63 0 0 0,0-3 0 0 0,-69 0 0 0 0,83-11 0 0 0,330 8 0 0 0,172 9 0 0 0,-363-5 0 0 0,176 20 0 0 0,-215-19 0 0 0,-1 1 0 0 0,0 3 0 0 0,57 22 0 0 0,-103-34 0 0 0,38 19 0 0 0,-40-20 0 0 0,1 1 0 0 0,0 0 0 0 0,-1 1 0 0 0,1-1 0 0 0,-1 0 0 0 0,1 0 0 0 0,-1 1 0 0 0,0-1 0 0 0,1 1 0 0 0,-1-1 0 0 0,0 1 0 0 0,0-1 0 0 0,0 1 0 0 0,0 0 0 0 0,0-1 0 0 0,0 1 0 0 0,-1 0 0 0 0,1 0 0 0 0,0 2 0 0 0,-1-3 0 0 0,0 1 0 0 0,-1-1 0 0 0,1 0 0 0 0,0 0 0 0 0,0 0 0 0 0,-1 1 0 0 0,1-1 0 0 0,-1 0 0 0 0,1 0 0 0 0,-1 0 0 0 0,1 0 0 0 0,-1 0 0 0 0,0 0 0 0 0,0 0 0 0 0,1 0 0 0 0,-1 0 0 0 0,0 0 0 0 0,0 0 0 0 0,0 0 0 0 0,0-1 0 0 0,-1 2 0 0 0,-26 13 0 0 0,26-14 0 0 0,-54 21 0 0 0,-1-3 0 0 0,0-2 0 0 0,-69 10 0 0 0,65-13 0 0 0,-811 130 0 0 0,839-141 0 0 0,16 0 0 0 0,-1-1 0 0 0,1-1 0 0 0,-1 0 0 0 0,1-2 0 0 0,-1 0 0 0 0,-29-6 0 0 0,36 1 0 0 0,10 0 0 0 0,8 1 0 0 0,0 0 0 0 0,0 0 0 0 0,1 0 0 0 0,-1 1 0 0 0,1 0 0 0 0,0 1 0 0 0,12-4 0 0 0,53-12 0 0 0,-50 14 0 0 0,672-106 0 0 0,-388 70 0 0 0,-251 33 0 0 0,-46 4 0 0 0,-11 1 0 0 0,-9-2 0 0 0,9 5 0 0 0,-25-7 0 0 0,-1 1 0 0 0,0 2 0 0 0,-1 0 0 0 0,-29 1 0 0 0,1-1 0 0 0,-555-66 0 0 0,520 54 0 0 0,1-3 0 0 0,-170-62 0 0 0,243 74 0 0 0,0-1 0 0 0,-15-9 0 0 0,28 15 0 0 0,0-1 0 0 0,0 1 0 0 0,1-1 0 0 0,-1 0 0 0 0,1 0 0 0 0,0 0 0 0 0,-1 0 0 0 0,1-1 0 0 0,1 1 0 0 0,-1-1 0 0 0,1 0 0 0 0,-1 0 0 0 0,-2-7 0 0 0,4 10 0 0 0,1-1 0 0 0,0 1 0 0 0,0-1 0 0 0,-1 0 0 0 0,1 1 0 0 0,0-1 0 0 0,1 1 0 0 0,-1-1 0 0 0,0 1 0 0 0,0-1 0 0 0,1 0 0 0 0,-1 1 0 0 0,0-1 0 0 0,1 1 0 0 0,0 0 0 0 0,-1-1 0 0 0,1 1 0 0 0,0-1 0 0 0,0 1 0 0 0,0 0 0 0 0,0 0 0 0 0,0-1 0 0 0,0 1 0 0 0,0 0 0 0 0,0 0 0 0 0,0 0 0 0 0,0 0 0 0 0,1 0 0 0 0,-1 0 0 0 0,3-1 0 0 0,4-2 0 0 0,-1 1 0 0 0,1-1 0 0 0,0 1 0 0 0,11-2 0 0 0,42-10 0 0 0,0 3 0 0 0,0 2 0 0 0,119-2 0 0 0,-97 13 0 0 0,-1 4 0 0 0,116 21 0 0 0,-166-20 0 0 0,53 17 0 0 0,-77-20 0 0 0,0 0 0 0 0,0 0 0 0 0,-1 0 0 0 0,1 1 0 0 0,-1 1 0 0 0,0-1 0 0 0,0 1 0 0 0,0 0 0 0 0,-1 1 0 0 0,0 0 0 0 0,10 12 0 0 0,-15-17 0 0 0,0 0 0 0 0,0 0 0 0 0,-1 0 0 0 0,1 0 0 0 0,-1 1 0 0 0,1-1 0 0 0,-1 0 0 0 0,1 1 0 0 0,-1-1 0 0 0,0 0 0 0 0,1 1 0 0 0,-1-1 0 0 0,0 0 0 0 0,0 1 0 0 0,0-1 0 0 0,0 1 0 0 0,-1-1 0 0 0,1 0 0 0 0,0 1 0 0 0,0-1 0 0 0,-1 0 0 0 0,1 1 0 0 0,-1-1 0 0 0,1 0 0 0 0,-1 0 0 0 0,0 0 0 0 0,1 1 0 0 0,-1-1 0 0 0,0 0 0 0 0,0 0 0 0 0,0 0 0 0 0,0 0 0 0 0,0 0 0 0 0,0 0 0 0 0,0 0 0 0 0,0-1 0 0 0,0 1 0 0 0,0 0 0 0 0,-1 0 0 0 0,-1 0 0 0 0,-5 3 0 0 0,0 0 0 0 0,0 0 0 0 0,0-1 0 0 0,-16 4 0 0 0,-52 10 0 0 0,-1-4 0 0 0,-1-3 0 0 0,-106 0 0 0 0,137-9-219 0 0,0-3 0 0 0,0-1 0 0 0,-77-16 0 0 0,117 17 105 0 0,-1-1 1 0 0,1 1-1 0 0,-1-1 0 0 0,1-1 0 0 0,-10-6 0 0 0,15 10 92 0 0,1-1 1 0 0,-1 0-1 0 0,1-1 0 0 0,0 1 0 0 0,0 0 0 0 0,-1 0 1 0 0,1-1-1 0 0,0 1 0 0 0,0 0 0 0 0,0-1 0 0 0,0 1 0 0 0,1-1 1 0 0,-2-2-1 0 0,2 2 17 0 0,-1 1 0 0 0,1 0-1 0 0,0 0 1 0 0,0 0 0 0 0,0 0 0 0 0,1 0 0 0 0,-1 0 0 0 0,0 0 0 0 0,0-1 0 0 0,1 1 0 0 0,-1 0 0 0 0,0 0 0 0 0,1 0-1 0 0,-1 0 1 0 0,1 0 0 0 0,0 0 0 0 0,-1 1 0 0 0,1-1 0 0 0,0 0 0 0 0,-1 0 0 0 0,1 0 0 0 0,0 0 0 0 0,0 1-1 0 0,1-2 1 0 0,5-3 5 0 0,1-1 0 0 0,-1 2 0 0 0,1-1 0 0 0,0 1 0 0 0,0 0 0 0 0,1 1 0 0 0,-1-1 0 0 0,12-1 0 0 0,76-13 0 0 0,-75 15 0 0 0,24-3 41 0 0,88 2 0 0 0,45 13 235 0 0,-159-7-232 0 0,46 3 221 0 0,-1 3 0 0 0,0 2 0 0 0,0 4 0 0 0,-1 2 0 0 0,110 45 0 0 0,-162-57-265 0 0,0 2 0 0 0,-1-1 0 0 0,0 1 0 0 0,0 1 0 0 0,-1 0 0 0 0,0 0 0 0 0,15 15 0 0 0,-22-19 0 0 0,0 0 0 0 0,1 0 0 0 0,-1 0 0 0 0,0 0 0 0 0,-1 0 0 0 0,1 0 0 0 0,0 0 0 0 0,-1 0 0 0 0,0 1 0 0 0,1-1 0 0 0,-1 1 0 0 0,-1-1 0 0 0,1 1 0 0 0,0-1 0 0 0,-1 1 0 0 0,0-1 0 0 0,0 1 0 0 0,0 0 0 0 0,0-1 0 0 0,-1 1 0 0 0,1-1 0 0 0,-1 1 0 0 0,0-1 0 0 0,0 1 0 0 0,0-1 0 0 0,0 0 0 0 0,-1 1 0 0 0,1-1 0 0 0,-3 4 0 0 0,-5 5 0 0 0,1-1 0 0 0,-2 1 0 0 0,0-2 0 0 0,0 1 0 0 0,-1-1 0 0 0,-13 10 0 0 0,-78 49 0 0 0,82-56 0 0 0,-114 64 0 0 0,-166 71 0 0 0,204-104 0 0 0,-17 4 0 0 0,-154 44 0 0 0,254-88 72 0 0,24-7 418 0 0,1 1 0 0 0,23-2 0 0 0,-4 0-149 0 0,111-18-169 0 0,160-19-179 0 0,-255 36 7 0 0,223-14 0 0 0,-191 17 0 0 0,110 11 0 0 0,-148-2 0 0 0,-33-2 0 0 0,-10-1 0 0 0,-6 1 0 0 0,8-5 0 0 0,-25 8-322 0 0,0 0 0 0 0,-1-1 0 0 0,0-2 0 0 0,-42 4 1 0 0,37-5 104 0 0,-319 29 55 0 0,191-21 158 0 0,-476 39 4 0 0,763-48 0 0 0,14-3 0 0 0,467 8 0 0 0,-438 3 0 0 0,261 49 0 0 0,-414-57 0 0 0,41 11 0 0 0,-54-12 0 0 0,0-1 0 0 0,-1 1 0 0 0,1 1 0 0 0,0-1 0 0 0,-1 0 0 0 0,1 1 0 0 0,-1 0 0 0 0,7 6 0 0 0,-10-9 0 0 0,-1 1 0 0 0,1-1 0 0 0,-1 1 0 0 0,1-1 0 0 0,-1 1 0 0 0,1-1 0 0 0,-1 1 0 0 0,1 0 0 0 0,-1-1 0 0 0,0 1 0 0 0,1-1 0 0 0,-1 1 0 0 0,0 0 0 0 0,0-1 0 0 0,0 1 0 0 0,1 0 0 0 0,-1-1 0 0 0,0 1 0 0 0,0 0 0 0 0,0 0 0 0 0,0-1 0 0 0,0 1 0 0 0,0 0 0 0 0,0-1 0 0 0,0 1 0 0 0,0 0 0 0 0,-1-1 0 0 0,1 2 0 0 0,-1 0 0 0 0,0-1 0 0 0,0 0 0 0 0,0 1 0 0 0,0-1 0 0 0,-1 0 0 0 0,1 0 0 0 0,0 0 0 0 0,0 0 0 0 0,-1 0 0 0 0,1 0 0 0 0,-4 1 0 0 0,-5 3 0 0 0,0-1 0 0 0,-21 6 0 0 0,26-9 0 0 0,-436 85 0 0 0,365-74 0 0 0,-793 117 0 0 0,829-125 0 0 0,-8 1 0 0 0,-63 15 0 0 0,107-16 1 0 0,11-1-2 0 0,12 1 65 0 0,170 7 1705 0 0,-63-7-1610 0 0,28 6-159 0 0,449 41 0 0 0,-547-43 0 0 0,124 20 0 0 0,-148-21 0 0 0,0 2 0 0 0,-1 1 0 0 0,45 19 0 0 0,-64-20 0 0 0,-11-9 0 0 0,-1 0 0 0 0,0 0 0 0 0,0 0 0 0 0,0 1 0 0 0,1-1 0 0 0,-1 0 0 0 0,0 0 0 0 0,0 0 0 0 0,0 1 0 0 0,1-1 0 0 0,-1 0 0 0 0,0 1 0 0 0,0-1 0 0 0,0 0 0 0 0,0 0 0 0 0,0 1 0 0 0,0-1 0 0 0,0 0 0 0 0,0 1 0 0 0,0-1 0 0 0,0 0 0 0 0,0 1 0 0 0,0-1 0 0 0,0 0 0 0 0,0 1 0 0 0,0-1 0 0 0,0 0 0 0 0,0 0 0 0 0,0 1 0 0 0,0-1 0 0 0,-2 2 0 0 0,1-1 0 0 0,0 1 0 0 0,-1-1 0 0 0,1 0 0 0 0,-1 1 0 0 0,0-1 0 0 0,0 0 0 0 0,1 0 0 0 0,-1 0 0 0 0,0 0 0 0 0,0-1 0 0 0,0 1 0 0 0,-3 1 0 0 0,-33 5 0 0 0,27-5 0 0 0,-334 42 0 0 0,-3-25 0 0 0,139-8 0 0 0,125-6 59 0 0,-181 6 1697 0 0,326-15-2942 0 0,70 6 651 0 0,-54 0 497 0 0,780 42 38 0 0,-836-42 0 0 0,-1 1 0 0 0,1 1 0 0 0,-1 1 0 0 0,34 13 0 0 0,-54-18 0 0 0,1 0 0 0 0,-1 0 0 0 0,1 0 0 0 0,-1 0 0 0 0,1 1 0 0 0,-1-1 0 0 0,1 0 0 0 0,-1 0 0 0 0,1 0 0 0 0,-1 0 0 0 0,0 1 0 0 0,1-1 0 0 0,-1 0 0 0 0,1 1 0 0 0,-1-1 0 0 0,0 0 0 0 0,1 1 0 0 0,-1-1 0 0 0,0 0 0 0 0,1 1 0 0 0,-1-1 0 0 0,0 1 0 0 0,1-1 0 0 0,-1 0 0 0 0,0 1 0 0 0,0-1 0 0 0,0 1 0 0 0,1-1 0 0 0,-1 1 0 0 0,0-1 0 0 0,0 1 0 0 0,0-1 0 0 0,0 1 0 0 0,0-1 0 0 0,0 2 0 0 0,-5 2 0 0 0,0-1 0 0 0,0-1 0 0 0,0 1 0 0 0,-1-1 0 0 0,1 0 0 0 0,-1 0 0 0 0,1 0 0 0 0,-1-1 0 0 0,1 0 0 0 0,-1 0 0 0 0,-8 0 0 0 0,-2 2 0 0 0,-647 78 0 0 0,414-54 0 0 0,-337 23 0 0 0,558-47 1 0 0,17-2 12 0 0,-1 0 0 0 0,1-1-1 0 0,-1 0 1 0 0,-14-2-1 0 0,260 6 1984 0 0,-77-5-2064 0 0,37 5 68 0 0,203 10 0 0 0,-297-6 0 0 0,191 42 0 0 0,-275-46 0 0 0,-7-2 0 0 0,1 0 0 0 0,-1 0 0 0 0,0 1 0 0 0,0 0 0 0 0,-1 1 0 0 0,1 0 0 0 0,16 10 0 0 0,-25-14 0 0 0,0 0 0 0 0,0 0 0 0 0,1 1 0 0 0,-1-1 0 0 0,0 0 0 0 0,1 0 0 0 0,-1 1 0 0 0,0-1 0 0 0,0 0 0 0 0,0 0 0 0 0,1 1 0 0 0,-1-1 0 0 0,0 0 0 0 0,0 1 0 0 0,0-1 0 0 0,0 0 0 0 0,1 1 0 0 0,-1-1 0 0 0,0 0 0 0 0,0 1 0 0 0,0-1 0 0 0,0 0 0 0 0,0 1 0 0 0,0-1 0 0 0,0 0 0 0 0,0 1 0 0 0,-1 1 0 0 0,0-1 1 0 0,0 0-1 0 0,0 1 0 0 0,0-1 0 0 0,0 0 0 0 0,0 0 1 0 0,-1 0-1 0 0,1 0 0 0 0,0 0 0 0 0,-1 0 0 0 0,1 0 1 0 0,-1 0-1 0 0,1 0 0 0 0,-1-1 0 0 0,1 1 0 0 0,-2 0 1 0 0,-30 9-58 0 0,31-10 46 0 0,-200 32-1681 0 0,132-23 1891 0 0,-857 106 1358 0 0,883-110-1557 0 0,-85 16 0 0 0,114-15 0 0 0,12 1 0 0 0,10 1 0 0 0,-7-8 0 0 0,7 5 0 0 0,1-1 0 0 0,0 0 0 0 0,0 0 0 0 0,1-1 0 0 0,-1 0 0 0 0,1-1 0 0 0,-1 0 0 0 0,15 2 0 0 0,-9-1 0 0 0,330 41 0 0 0,-79-15 0 0 0,-216-22 0 0 0,42 6 0 0 0,-2 4 0 0 0,101 32 0 0 0,-179-45 0 0 0,-1-1 0 0 0,1 2 0 0 0,-1-1 0 0 0,17 12 0 0 0,-27-16 0 0 0,1 0 0 0 0,-1 0 0 0 0,0 1 0 0 0,1-1 0 0 0,-1 0 0 0 0,0 0 0 0 0,1 0 0 0 0,-1 1 0 0 0,0-1 0 0 0,0 0 0 0 0,1 1 0 0 0,-1-1 0 0 0,0 0 0 0 0,0 0 0 0 0,0 1 0 0 0,0-1 0 0 0,1 0 0 0 0,-1 1 0 0 0,0-1 0 0 0,0 0 0 0 0,0 1 0 0 0,0-1 0 0 0,0 0 0 0 0,0 1 0 0 0,0-1 0 0 0,0 0 0 0 0,0 1 0 0 0,0-1 0 0 0,0 1 0 0 0,-1 1 0 0 0,0-1 0 0 0,0 1 0 0 0,-1 0 0 0 0,1-1 0 0 0,0 1 0 0 0,-1-1 0 0 0,0 1 0 0 0,1-1 0 0 0,-1 0 0 0 0,0 1 0 0 0,1-1 0 0 0,-1 0 0 0 0,0 0 0 0 0,0-1 0 0 0,-2 2 0 0 0,-36 11 0 0 0,39-13 0 0 0,-324 63 0 0 0,175-39 0 0 0,-127 19 0 0 0,98-16 0 0 0,-235 21 0 0 0,219-28 0 0 0,190-17-13 0 0,15 1-65 0 0,16 2-232 0 0,87 5-409 0 0,196-7 0 0 0,-140-5 1442 0 0,-85 1-258 0 0,249 6 260 0 0,-3 23-2625 0 0,-316-28 1817 0 0,-6 0 71 0 0,0 0 0 0 0,0 1 1 0 0,0-1-1 0 0,0 1 0 0 0,0 1 0 0 0,12 5 0 0 0,-20-8 12 0 0,0 0 0 0 0,1 0 0 0 0,-1 1 0 0 0,0-1 0 0 0,0 0 0 0 0,1 0 0 0 0,-1 0 0 0 0,0 0 0 0 0,0 1 0 0 0,1-1 0 0 0,-1 0 0 0 0,0 0 0 0 0,0 1 0 0 0,0-1 0 0 0,1 0 0 0 0,-1 0 0 0 0,0 1 0 0 0,0-1 0 0 0,0 0 0 0 0,0 1 0 0 0,0-1 0 0 0,0 0 0 0 0,1 0 0 0 0,-1 1 0 0 0,0-1 0 0 0,0 0 0 0 0,0 1 0 0 0,0-1 0 0 0,0 0 0 0 0,0 1 0 0 0,0-1 0 0 0,0 0 0 0 0,-1 1 0 0 0,1-1 0 0 0,0 0 0 0 0,0 0 0 0 0,0 1 0 0 0,0-1 0 0 0,0 0 0 0 0,0 1 0 0 0,-1-1 0 0 0,1 0 0 0 0,0 0 0 0 0,0 1 0 0 0,0-1 0 0 0,-1 0 0 0 0,1 0 0 0 0,0 0 0 0 0,0 1 0 0 0,-1-1 0 0 0,1 0 0 0 0,0 0 0 0 0,0 0 0 0 0,-1 0 0 0 0,1 1 0 0 0,0-1 0 0 0,0 0 0 0 0,-1 0 0 0 0,1 0 0 0 0,0 0 0 0 0,-1 0 0 0 0,1 0 0 0 0,0 0 0 0 0,-1 0 0 0 0,0 0 0 0 0,-15 6 0 0 0,0-1 0 0 0,-1-1 0 0 0,1 0 0 0 0,-33 2 0 0 0,10-1 0 0 0,-634 84 0 0 0,470-65 0 0 0,-329 23 0 0 0,383-36 0 0 0,135-10 0 0 0,-57 7 0 0 0,65-5 0 0 0,9 0 0 0 0,7 1 0 0 0,-10-4 0 0 0,43 13 0 0 0,1-3 0 0 0,74 8 0 0 0,92-4 0 0 0,-130-11 0 0 0,-62-2 0 0 0,711 57 0 0 0,-714-56 0 0 0,16 1 0 0 0,-1 1 0 0 0,-1 2 0 0 0,1 1 0 0 0,37 14 0 0 0,-67-21 0 0 0,0 0 0 0 0,1 0 0 0 0,-1 0 0 0 0,1 0 0 0 0,-1 0 0 0 0,1 0 0 0 0,-1 0 0 0 0,0 0 0 0 0,1 1 0 0 0,-1-1 0 0 0,1 0 0 0 0,-1 0 0 0 0,0 0 0 0 0,1 1 0 0 0,-1-1 0 0 0,0 0 0 0 0,1 0 0 0 0,-1 1 0 0 0,0-1 0 0 0,1 0 0 0 0,-1 1 0 0 0,0-1 0 0 0,1 0 0 0 0,-1 1 0 0 0,0-1 0 0 0,0 1 0 0 0,0-1 0 0 0,1 0 0 0 0,-1 1 0 0 0,0-1 0 0 0,0 1 0 0 0,0-1 0 0 0,0 1 0 0 0,0-1 0 0 0,0 0 0 0 0,0 1 0 0 0,0-1 0 0 0,0 1 0 0 0,0 0 0 0 0,-8 4 0 0 0,8-5 0 0 0,-13 6 0 0 0,0 0 0 0 0,0-2 0 0 0,-1 1 0 0 0,1-2 0 0 0,-1 1 0 0 0,0-2 0 0 0,-22 2 0 0 0,10-1 0 0 0,-841 99 0 0 0,441-55 0 0 0,197-27 0 0 0,220-18 0 0 0,17 1 0 0 0,14-1 0 0 0,59 3 0 0 0,157 4 0 0 0,801 45 0 0 0,-988-48 0 0 0,-21-4 0 0 0,39 9 0 0 0,-57-6 0 0 0,-12 0 0 0 0,-8 0 0 0 0,2-1 0 0 0,0-1 0 0 0,-1 0 0 0 0,0 0 0 0 0,0 0 0 0 0,0-1 0 0 0,0 0 0 0 0,-8 1 0 0 0,-56 5 0 0 0,39-5 0 0 0,-408 51 0 0 0,184-21 0 0 0,247-32 0 0 0,-497 52 0 0 0,253-30 0 0 0,247-21 0 0 0,13 2 0 0 0,13 1 0 0 0,86 9 0 0 0,112 1 0 0 0,-159-13 0 0 0,559 20 0 0 0,-530-18 0 0 0,32 2 0 0 0,172 29 0 0 0,-265-29 0 0 0,-16 1 0 0 0,-12-3 0 0 0,-8 0 0 0 0,-8 2 0 0 0,-1-2 0 0 0,-1 0 0 0 0,1-1 0 0 0,-24 1 0 0 0,-2 0 0 0 0,-843 89 64 0 0,746-85 816 0 0,56-4-909 0 0,-156 27 873 0 0,255-21-1496 0 0,2-3 518 0 0,1 0 0 0 0,0-1 0 0 0,1-1-1 0 0,-1-1 1 0 0,1 0 0 0 0,0-1 0 0 0,18 0 0 0 0,-5 1 100 0 0,277 27 34 0 0,-152-19 0 0 0,216 45 0 0 0,-294-33 0 0 0,-78-24 0 0 0,0 0 0 0 0,0 0 0 0 0,1 0 0 0 0,-1 0 0 0 0,0 0 0 0 0,0 0 0 0 0,1 0 0 0 0,-1 0 0 0 0,0 0 0 0 0,0 0 0 0 0,0 0 0 0 0,1 0 0 0 0,-1 0 0 0 0,0 1 0 0 0,0-1 0 0 0,1 0 0 0 0,-1 0 0 0 0,0 0 0 0 0,0 0 0 0 0,0 0 0 0 0,1 0 0 0 0,-1 0 0 0 0,0 1 0 0 0,0-1 0 0 0,0 0 0 0 0,0 0 0 0 0,1 0 0 0 0,-1 1 0 0 0,0-1 0 0 0,0 0 0 0 0,0 0 0 0 0,0 0 0 0 0,0 1 0 0 0,0-1 0 0 0,1 0 0 0 0,-1 0 0 0 0,0 1 0 0 0,0-1 0 0 0,0 0 0 0 0,0 0 0 0 0,0 0 0 0 0,0 1 0 0 0,0-1 0 0 0,0 0 0 0 0,0 0 0 0 0,0 1 0 0 0,0-1 0 0 0,0 0 0 0 0,0 0 0 0 0,-1 1 0 0 0,1-1 0 0 0,0 0 0 0 0,0 0 0 0 0,0 0 0 0 0,0 1 0 0 0,0-1 0 0 0,-1 0 0 0 0,-8 5 0 0 0,9-5 0 0 0,-19 7 0 0 0,0-2 0 0 0,0 0 0 0 0,-33 4 0 0 0,-3 1 0 0 0,-654 109 0 0 0,427-78 0 0 0,-346 60 0 0 0,445-77 0 0 0,-68 13 0 0 0,208-25 0 0 0,43-12 0 0 0,1 0 0 0 0,-1 0 0 0 0,0 0 0 0 0,1 0 0 0 0,-1 0 0 0 0,0 1 0 0 0,0-1 0 0 0,1 0 0 0 0,-1 0 0 0 0,0 0 0 0 0,0 0 0 0 0,1 1 0 0 0,-1-1 0 0 0,0 0 0 0 0,0 0 0 0 0,0 1 0 0 0,1-1 0 0 0,-1 0 0 0 0,0 0 0 0 0,0 1 0 0 0,0-1 0 0 0,0 0 0 0 0,0 0 0 0 0,1 1 0 0 0,-1-1 0 0 0,0 0 0 0 0,0 1 0 0 0,0-1 0 0 0,0 0 0 0 0,0 0 0 0 0,0 1 0 0 0,0-1 0 0 0,0 0 0 0 0,0 1 0 0 0,0-1 0 0 0,0 0 0 0 0,0 1 0 0 0,0-1 0 0 0,0 0 0 0 0,-1 0 0 0 0,1 1 0 0 0,0-1 0 0 0,0 0 0 0 0,0 1 0 0 0,0-1 0 0 0,0 0 0 0 0,-1 0 0 0 0,1 1 0 0 0,0-1 0 0 0,0 0 0 0 0,-1 0 0 0 0,1 0 0 0 0,0 1 0 0 0,0-1 0 0 0,-1 0 0 0 0,1 0 0 0 0,0 0 0 0 0,0 0 0 0 0,-1 0 0 0 0,1 1 0 0 0,0-1 0 0 0,-1 0 0 0 0,1 0 0 0 0,0 0 0 0 0,0 0 0 0 0,-1 0 0 0 0,1 0 0 0 0,10 5 0 0 0,1 0 0 0 0,0 0 0 0 0,-1-1 0 0 0,2 0 0 0 0,-1-1 0 0 0,0 0 0 0 0,18 1 0 0 0,-10-1 0 0 0,595 64 0 0 0,-368-49 0 0 0,77 16 0 0 0,-317-31 0 0 0,-14 0 0 0 0,-13 2 0 0 0,-123 8 0 0 0,-51 6 0 0 0,-118 18 0 0 0,-163 22 0 0 0,-214 61 0 0 0,550-93 0 0 0,132-24 0 0 0,9 0 0 0 0,8 0 0 0 0,-9-3 0 0 0,22 4 0 0 0,1-1 0 0 0,-1 0 0 0 0,39-2 0 0 0,-23-1 0 0 0,392-11 0 0 0,-208 1 0 0 0,66-2 0 0 0,212-4 0 0 0,-618 30 0 0 0,-538 57 0 0 0,128-29 0 0 0,363-30 0 0 0,-4 3 0 0 0,182-9 0 0 0,14 2 0 0 0,73 5 0 0 0,139 3 0 0 0,-83-9 0 0 0,-90-3-72 0 0,227 19-721 0 0,-263-21-2010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26.781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0 76 8287 0 0,'0'0'191'0'0,"2"0"26"0"0,2 0-152 0 0,10-3 286 0 0,1-3-311 0 0,26-10 1000 0 0,70-17 0 0 0,-79 27-1040 0 0,0 2 0 0 0,1 0 0 0 0,33 2 0 0 0,-31 1 0 0 0,32 0 1024 0 0,73 9 0 0 0,-42 0-1024 0 0,82 12 0 0 0,-118-7 0 0 0,-2 4 0 0 0,0 1 0 0 0,-1 4 0 0 0,75 38 0 0 0,-57-25 0 0 0,-38-17 0 0 0,-1 1 0 0 0,44 28 0 0 0,-61-32 0 0 0,-10-8 0 0 0,0 0 0 0 0,0 1 0 0 0,-1 1 0 0 0,0 0 0 0 0,12 13 0 0 0,-6 0 561 0 0,22 39 0 0 0,9 13 365 0 0,-34-57-926 0 0,11 13 0 0 0,25 43 0 0 0,-43-61 0 0 0,0 0 0 0 0,-1 0 0 0 0,0 0 0 0 0,0 1 0 0 0,-2 0 0 0 0,1 0 0 0 0,1 20 0 0 0,-4-6 0 0 0,-1 0 0 0 0,-1 0 0 0 0,-6 36 0 0 0,1-9 0 0 0,-6 35 0 0 0,-3 30 0 0 0,12-80 0 0 0,1-31 0 0 0,1 1 0 0 0,1-1 0 0 0,-1 1 0 0 0,1 0 0 0 0,1-1 0 0 0,-1 1 0 0 0,1 0 0 0 0,1-1 0 0 0,3 14 0 0 0,0-9 120 0 0,0 0 0 0 0,0 0 0 0 0,1 0 0 0 0,1-1 0 0 0,0 0 0 0 0,0 0 0 0 0,2-1 0 0 0,-1 0 0 0 0,1 0 0 0 0,1-1 0 0 0,17 15 0 0 0,-4-7 278 0 0,10 7-328 0 0,1-1 0 0 0,47 25 0 0 0,-10-18-89 0 0,2-3-1 0 0,84 21 1 0 0,-87-30 721 0 0,-1 4 0 0 0,113 53 0 0 0,93 92-1818 0 0,-236-140 1212 0 0,-1 1-1 0 0,-2 2 0 0 0,45 50 0 0 0,86 118 799 0 0,-95-109-1929 0 0,-62-77 970 0 0,0 0-1 0 0,-1 1 0 0 0,-1 0 1 0 0,0 0-1 0 0,0 1 0 0 0,-2 0 1 0 0,0 0-1 0 0,0 0 0 0 0,-2 1 1 0 0,0 0-1 0 0,0 0 0 0 0,-2 0 1 0 0,0 0-1 0 0,-1 1 1 0 0,0-1-1 0 0,-4 27 0 0 0,-7 21 1019 0 0,-36 111 0 0 0,28-110-867 0 0,16-60-86 0 0,-5 19 0 0 0,1 0 0 0 0,0 1 0 0 0,2-1 0 0 0,-2 39 0 0 0,6-46 0 0 0,0 5 0 0 0,0 0 0 0 0,1-1 0 0 0,1 1 0 0 0,1 0 0 0 0,6 21 0 0 0,9 19 0 0 0,-9-27 0 0 0,2-1 0 0 0,1 0 0 0 0,1 0 0 0 0,21 35 0 0 0,277 394 0 0 0,-225-351 0 0 0,119 145 0 0 0,-151-193 0 0 0,-25-29 0 0 0,34 32 0 0 0,-56-60-33 0 0,23 20 88 0 0,44 53 0 0 0,-67-71-130 0 0,-1-1-1 0 0,0 1 1 0 0,0 0-1 0 0,-1 1 1 0 0,0-1-1 0 0,-1 1 1 0 0,0 0-1 0 0,0 0 0 0 0,-1 0 1 0 0,-1 1-1 0 0,3 17 1 0 0,-5-23-171 0 0,0 1 1 0 0,0 0-1 0 0,-1-1 1 0 0,0 1-1 0 0,0-1 1 0 0,0 1-1 0 0,-3 6 1 0 0,-7 11-778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27.648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1 120 6447 0 0,'0'0'483'0'0,"0"-10"-294"0"0,1 5-74 0 0,-1 1 0 0 0,1-1-1 0 0,0 0 1 0 0,0 0 0 0 0,1 1-1 0 0,0-1 1 0 0,-1 1 0 0 0,2-1-1 0 0,-1 1 1 0 0,0 0 0 0 0,1 0-1 0 0,0 0 1 0 0,0 0 0 0 0,0 0-1 0 0,0 1 1 0 0,0-1 0 0 0,6-3-1 0 0,-6 4-83 0 0,1 0 0 0 0,-1 0 0 0 0,1 1 0 0 0,-1-1 0 0 0,1 1 0 0 0,0 0 0 0 0,0 0 0 0 0,0 0-1 0 0,1 0 1 0 0,-1 1 0 0 0,0 0 0 0 0,1 0 0 0 0,-1 0 0 0 0,0 0 0 0 0,1 1 0 0 0,-1-1 0 0 0,1 1-1 0 0,-1 1 1 0 0,1-1 0 0 0,-1 0 0 0 0,1 1 0 0 0,-1 0 0 0 0,1 0 0 0 0,-1 0 0 0 0,0 1 0 0 0,6 2 0 0 0,5 4 156 0 0,0 1 1 0 0,0 0 0 0 0,-1 1 0 0 0,0 1 0 0 0,14 13-1 0 0,-5-4-100 0 0,27 25-87 0 0,45 52 0 0 0,-26-25 0 0 0,-43-44 256 0 0,0 1 0 0 0,-2 2 0 0 0,-1 0 0 0 0,-2 1 0 0 0,-1 1 0 0 0,-2 1 0 0 0,17 43 0 0 0,-2-5 111 0 0,-19-44-34 0 0,-1 1 0 0 0,-1 1 0 0 0,-2 0 0 0 0,10 47 0 0 0,-11-16-318 0 0,-3-19-14 0 0,1 0-1 0 0,23 74 0 0 0,-23-97 0 0 0,0 0 0 0 0,2-1 0 0 0,0 0 0 0 0,1-1 0 0 0,17 23 0 0 0,-4-8 512 0 0,25 44 0 0 0,-39-61-341 0 0,-1 1 0 0 0,-1 0-1 0 0,-1 1 1 0 0,0-1 0 0 0,5 24-1 0 0,-11-35-328 0 0,1-1 0 0 0,-1 0 0 0 0,0 1-1 0 0,0-1 1 0 0,0 1 0 0 0,-1-1 0 0 0,1 1-1 0 0,-1-1 1 0 0,0 0 0 0 0,-1 1 0 0 0,1-1 0 0 0,-1 0-1 0 0,1 0 1 0 0,-4 4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32.598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800 0 6447 0 0,'0'0'306'0'0,"2"1"-40"0"0,6 2-198 0 0,2 1-38 0 0,-9-4-30 0 0,-1 0 0 0 0,1 0 0 0 0,-1 0 0 0 0,1 1 0 0 0,-1-1 0 0 0,1 0 0 0 0,-1 0 0 0 0,1 1 0 0 0,-1-1 0 0 0,0 0 0 0 0,1 0 0 0 0,-1 1 0 0 0,0-1 0 0 0,1 0 0 0 0,-1 1 0 0 0,0-1 0 0 0,1 1 0 0 0,-1-1 0 0 0,0 0 0 0 0,1 2 0 0 0,5 7 2 0 0,-2-2-64 0 0,-3-5 9 0 0,-1 0 0 0 0,1 1 0 0 0,-1-1 0 0 0,0 0 1 0 0,0 1-1 0 0,0-1 0 0 0,0 0 0 0 0,0 0 0 0 0,-1 1 0 0 0,1-1 1 0 0,-1 0-1 0 0,1 0 0 0 0,-1 1 0 0 0,0-1 0 0 0,0 0 1 0 0,0 0-1 0 0,0 0 0 0 0,-2 2 0 0 0,-23 34-857 0 0,-15 5 1584 0 0,-2-3-1 0 0,-1-1 0 0 0,-2-2 1 0 0,-2-3-1 0 0,-72 41 0 0 0,64-42-673 0 0,1 3 0 0 0,-90 78 0 0 0,127-96 0 0 0,0 1 0 0 0,1 1 0 0 0,1 0 0 0 0,1 1 0 0 0,0 1 0 0 0,2 0 0 0 0,1 1 0 0 0,1 1 0 0 0,0 0 0 0 0,2 0 0 0 0,1 1 0 0 0,1 0 0 0 0,1 0 0 0 0,1 1 0 0 0,2-1 0 0 0,0 1 0 0 0,1 28 0 0 0,-4 122 0 0 0,0-108-325 0 0,2-45-405 0 0,2 0-1 0 0,2 44 0 0 0,2-50-2128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29.593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0 63 8287 0 0,'0'0'634'0'0,"10"3"-404"0"0,10-4-230 0 0,0-2 0 0 0,35-8 0 0 0,-21 4 0 0 0,11 1 395 0 0,1 2 0 0 0,69 3 0 0 0,-63 2-108 0 0,-36-1-118 0 0,8 1-23 0 0,1-2 1 0 0,38-5-1 0 0,16-2-74 0 0,-36 2 564 0 0,44-5 704 0 0,-64 9-1340 0 0,106 9 0 0 0,-100-6 683 0 0,0 1 0 0 0,36 8-1 0 0,-9 3-682 0 0,-33-6 0 0 0,31 15 0 0 0,3-1 0 0 0,71 17 0 0 0,-68-20 0 0 0,69 31 0 0 0,-44-3 0 0 0,-72-40 114 0 0,1 1-1 0 0,-1 1 0 0 0,0 0 1 0 0,-1 1-1 0 0,18 16 1 0 0,52 60 924 0 0,-57-58-874 0 0,3 3-137 0 0,-1 1 1 0 0,-2 2 0 0 0,-1 0-1 0 0,-1 2 1 0 0,27 57-1 0 0,3 18-27 0 0,-33-76 0 0 0,1-1 0 0 0,38 46 0 0 0,-35-49 0 0 0,-16-19 0 0 0,0 0 0 0 0,17 15 0 0 0,5 3 0 0 0,-11-10 0 0 0,33 25 0 0 0,-21-22 339 0 0,1-1 0 0 0,0-1-1 0 0,1-2 1 0 0,1-1 0 0 0,60 20-1 0 0,-38-23-330 0 0,63 8-1 0 0,-93-18-6 0 0,187 23-1 0 0,-185-24 0 0 0,-13-2 0 0 0,0 1 0 0 0,0 0 0 0 0,23 7 0 0 0,-17-2 0 0 0,202 75 0 0 0,-196-71 0 0 0,0 2 0 0 0,-1 1 0 0 0,-1 1 0 0 0,34 26 0 0 0,-41-27 0 0 0,-13-11 0 0 0,0 1 0 0 0,-1-1 0 0 0,1 1 0 0 0,-1 0 0 0 0,0 0 0 0 0,0 1 0 0 0,-1-1 0 0 0,6 8 0 0 0,6 12 0 0 0,33 35 0 0 0,-37-45 0 0 0,-4-6 0 0 0,-1 1 0 0 0,-1-1 0 0 0,0 1 0 0 0,0 0 0 0 0,0 0 0 0 0,-1 0 0 0 0,-1 1 0 0 0,1 0 0 0 0,-2 0 0 0 0,1-1 0 0 0,0 13 0 0 0,2 18 0 0 0,2 0 0 0 0,-2 1 0 0 0,-3-37 0 0 0,0 8 0 0 0,-11 39 0 0 0,5-25 0 0 0,2-22 0 0 0,0 28 0 0 0,2-25 0 0 0,4 47 0 0 0,19 51 0 0 0,-17-29 0 0 0,-3 93 0 0 0,-3-122-1210 0 0,1 0 0 0 0,3-1 0 0 0,16 80 0 0 0,-13-92 186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40.652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2515 5960 6447 0 0,'58'-20'265'0'0,"2"4"-1"0"0,0 2 0 0 0,69-8 0 0 0,186 1 1399 0 0,8 24-352 0 0,-95 0-558 0 0,-4-10-753 0 0,-176 3 0 0 0,0-3 0 0 0,77-19 0 0 0,-112 22-461 0 0,-1-1 0 0 0,24-11-1 0 0,-35 11-122 0 0,-1 5 603 0 0,0-1 0 0 0,0 1 0 0 0,0-1-1 0 0,0 1 1 0 0,0-1 0 0 0,-1 1 0 0 0,1 0 0 0 0,0-1 0 0 0,0 1 0 0 0,0-1 0 0 0,-1 1 0 0 0,1 0-1 0 0,0-1 1 0 0,0 1 0 0 0,-1-1 0 0 0,1 1 0 0 0,0 0 0 0 0,-1 0 0 0 0,0-1 0 0 0,-6-3 144 0 0,-1 1 0 0 0,0-1 0 0 0,0 2-1 0 0,0-1 1 0 0,-1 1 0 0 0,1 1 0 0 0,-1-1 0 0 0,1 2 0 0 0,-10-1 0 0 0,-84 5-11 0 0,86-3 100 0 0,-26 2-161 0 0,-201 10 822 0 0,201-14-762 0 0,-1-1-1 0 0,1-2 0 0 0,-71-17 0 0 0,107 19-150 0 0,0 1 0 0 0,0-1 0 0 0,0 0 0 0 0,-7-5 0 0 0,3-1 0 0 0,6-2 0 0 0,4 8 0 0 0,1 0 0 0 0,0 1 0 0 0,-1-1 0 0 0,1 0 0 0 0,0 1 0 0 0,0-1 0 0 0,0 1 0 0 0,0-1 0 0 0,0 1 0 0 0,0 0 0 0 0,0-1 0 0 0,0 1 0 0 0,1 0 0 0 0,-1 0 0 0 0,0 0 0 0 0,1 0 0 0 0,-1 0 0 0 0,1 0 0 0 0,2-1 0 0 0,37-16 0 0 0,-32 15 0 0 0,68-21 652 0 0,1 2 0 0 0,109-14 0 0 0,-136 27-560 0 0,72-9-92 0 0,-60 10 0 0 0,-1-3 0 0 0,77-23 0 0 0,-112 25 0 0 0,-4 2 0 0 0,34-16 0 0 0,-57 23 0 0 0,0 0 0 0 0,1 0 0 0 0,-1 0 0 0 0,0 0 0 0 0,0 0 0 0 0,0 0 0 0 0,1 0 0 0 0,-1 0 0 0 0,0 0 0 0 0,0 0 0 0 0,0 0 0 0 0,1 0 0 0 0,-1 0 0 0 0,0 0 0 0 0,0 0 0 0 0,0 0 0 0 0,1 0 0 0 0,-1 0 0 0 0,0 0 0 0 0,0 0 0 0 0,0-1 0 0 0,0 1 0 0 0,0 0 0 0 0,1 0 0 0 0,-1 0 0 0 0,0 0 0 0 0,0-1 0 0 0,0 1 0 0 0,0 0 0 0 0,0 0 0 0 0,0 0 0 0 0,0 0 0 0 0,1-1 0 0 0,-1 1 0 0 0,0 0 0 0 0,0 0 0 0 0,0 0 0 0 0,0-1 0 0 0,0 1 0 0 0,0 0 0 0 0,0 0 0 0 0,0 0 0 0 0,0-1 0 0 0,0 1 0 0 0,0 0 0 0 0,0 0 0 0 0,0 0 0 0 0,0-1 0 0 0,0 1 0 0 0,-1 0 0 0 0,1 0 0 0 0,0 0 0 0 0,0-1 0 0 0,0 1 0 0 0,0 0 0 0 0,0 0 0 0 0,0 0 0 0 0,0 0 0 0 0,-1 0 0 0 0,1-1 0 0 0,0 1 0 0 0,0 0 0 0 0,0 0 0 0 0,0 0 0 0 0,-1 0 0 0 0,-8-3 0 0 0,9 3 0 0 0,-20-3 0 0 0,-1 1 0 0 0,1 0 0 0 0,-1 2 0 0 0,0 1 0 0 0,-30 4 0 0 0,14-2 0 0 0,-213 20 0 0 0,-350 17 0 0 0,565-40 0 0 0,-1 1 0 0 0,0-2 0 0 0,0-1 0 0 0,-43-9 0 0 0,78 11 0 0 0,1 0-1 0 0,-1 0 1 0 0,1 0-1 0 0,-1 0 1 0 0,1 0-1 0 0,-1 0 1 0 0,1 0-1 0 0,-1 0 1 0 0,0 0-1 0 0,1 0 1 0 0,-1-1-1 0 0,1 1 1 0 0,-1 0-1 0 0,1 0 1 0 0,-1-1-1 0 0,1 1 1 0 0,0 0-1 0 0,-1 0 0 0 0,1-1 1 0 0,-1 1-1 0 0,1-1 1 0 0,0 1-1 0 0,-1 0 1 0 0,1-1-1 0 0,0 1 1 0 0,-1-1-1 0 0,1 1 1 0 0,0-1-1 0 0,0 1 1 0 0,-1-1-1 0 0,1 1 1 0 0,0-1-1 0 0,0 1 1 0 0,0-1-1 0 0,3-5 91 0 0,-1 4-16 0 0,0 0-1 0 0,0 0 1 0 0,0 1 0 0 0,-1-1-1 0 0,2 0 1 0 0,-1 1-1 0 0,0-1 1 0 0,0 1 0 0 0,0 0-1 0 0,1-1 1 0 0,-1 1-1 0 0,5-1 1 0 0,34-8 616 0 0,-27 7-526 0 0,272-39 1 0 0,-136 25-165 0 0,458-48 0 0 0,-532 59 0 0 0,-23 3 0 0 0,-30 2 0 0 0,0 0 0 0 0,22-5 0 0 0,-45 6 0 0 0,0 0 0 0 0,0 0 0 0 0,0-1 0 0 0,0 1 0 0 0,0 0 0 0 0,0 0 0 0 0,0 0 0 0 0,0 0 0 0 0,0 0 0 0 0,0 0 0 0 0,0 0 0 0 0,0 0 0 0 0,0 0 0 0 0,-1 0 0 0 0,1 0 0 0 0,0 0 0 0 0,0-1 0 0 0,0 1 0 0 0,0 0 0 0 0,0 0 0 0 0,0 0 0 0 0,0 0 0 0 0,0 0 0 0 0,0 0 0 0 0,0 0 0 0 0,0 0 0 0 0,0 0 0 0 0,0-1 0 0 0,1 1 0 0 0,-1 0 0 0 0,0 0 0 0 0,0 0 0 0 0,0 0 0 0 0,0 0 0 0 0,0 0 0 0 0,0 0 0 0 0,0 0 0 0 0,0 0 0 0 0,0 0 0 0 0,0 0 0 0 0,0 0 0 0 0,0 0 0 0 0,0-1 0 0 0,0 1 0 0 0,0 0 0 0 0,0 0 0 0 0,1 0 0 0 0,-1 0 0 0 0,0 0 0 0 0,0 0 0 0 0,0 0 0 0 0,0 0 0 0 0,0 0 0 0 0,0 0 0 0 0,0 0 0 0 0,0 0 0 0 0,0 0 0 0 0,0 0 0 0 0,1 0 0 0 0,-1 0 0 0 0,0 0 0 0 0,0 0 0 0 0,0 0 0 0 0,0 0 0 0 0,0 0 0 0 0,0 0 0 0 0,0 0 0 0 0,0 0 0 0 0,0 0 0 0 0,-9-4 0 0 0,-14-2 0 0 0,-121-14 0 0 0,-170-2 0 0 0,96 9 0 0 0,109 5 0 0 0,-312-22 0 0 0,669 34-727 0 0,147-22 1438 0 0,-321 14-707 0 0,-1-4 0 0 0,-1-3 0 0 0,97-28 0 0 0,-162 37-4 0 0,-1 1 0 0 0,0-2 0 0 0,1 1 0 0 0,-1-1 0 0 0,0 0 0 0 0,0 0 0 0 0,-1 0 0 0 0,1-1 0 0 0,-1 0 0 0 0,0 0 0 0 0,6-6 0 0 0,-2-7 0 0 0,-11 9 0 0 0,1 7 0 0 0,-1-4 0 0 0,0 0 0 0 0,-1 1 0 0 0,1-1 0 0 0,-1 1 0 0 0,0-1 0 0 0,0 1 0 0 0,0 0 0 0 0,-1 1 0 0 0,1-1 0 0 0,-1 0 0 0 0,0 1 0 0 0,0 0 0 0 0,0 0 0 0 0,-6-3 0 0 0,-10-5 0 0 0,-40-17 0 0 0,48 23 0 0 0,-84-30 0 0 0,-1 4 0 0 0,-187-34 0 0 0,80 22 0 0 0,177 38 81 0 0,-4-1 203 0 0,0 2-1 0 0,-43-1 0 0 0,73 5-256 0 0,1 0 0 0 0,0 0 0 0 0,0 0 0 0 0,-1-1 0 0 0,1 1 1 0 0,0 0-1 0 0,-1 0 0 0 0,1 0 0 0 0,0 0 0 0 0,0 0 0 0 0,-1 0 0 0 0,-3 3 488 0 0,4-3-488 0 0,0 0 0 0 0,0 1 0 0 0,0-1 1 0 0,0 0-1 0 0,0 0 0 0 0,-1 1 0 0 0,1-1 0 0 0,7 11-41 0 0,19 8-788 0 0,1-8 431 0 0,0-2 0 0 0,51 11 1 0 0,-72-19 366 0 0,36 7-252 0 0,-1-2 0 0 0,2-2 0 0 0,-1-2 0 0 0,0-2 0 0 0,1-1 0 0 0,-1-3 0 0 0,52-10 0 0 0,-88 12 256 0 0,0 1 0 0 0,0-1 0 0 0,-1 0 0 0 0,1-1 0 0 0,7-4 0 0 0,-12 7 0 0 0,-1 0 0 0 0,1 0 0 0 0,-1 0 0 0 0,0-1 0 0 0,1 1 0 0 0,-1 0 0 0 0,0 0 0 0 0,1-1 0 0 0,-1 1 0 0 0,0 0 0 0 0,1-1 0 0 0,-1 1 0 0 0,0 0 0 0 0,0-1 0 0 0,1 1 0 0 0,-1-1 0 0 0,0 1 0 0 0,0 0 0 0 0,0-1 0 0 0,0 1 0 0 0,1-1 0 0 0,-1 1 0 0 0,0-1 0 0 0,0 1 0 0 0,0 0 0 0 0,0-1 0 0 0,0 1 0 0 0,0-1 0 0 0,0 1 0 0 0,0-1 0 0 0,0 1 0 0 0,0 0 0 0 0,0-1 0 0 0,-1 1 0 0 0,1-1 0 0 0,0 1 0 0 0,0-1 0 0 0,0 1 0 0 0,-1 0 0 0 0,1-1 0 0 0,0 1 0 0 0,-1-1 0 0 0,-11-11 0 0 0,12 11 0 0 0,-10-6 174 0 0,0 0-1 0 0,0 1 1 0 0,-1 0-1 0 0,0 0 1 0 0,-17-6-1 0 0,-61-16 769 0 0,85 27-949 0 0,-368-78 773 0 0,43 11-853 0 0,225 42-669 0 0,-101-28 1654 0 0,172 44-827 0 0,2-2 1 0 0,-1-2 0 0 0,2 0-1 0 0,-33-23 1 0 0,53 32-127 0 0,1-1-1 0 0,0-1 1 0 0,1 0 0 0 0,-1 0-1 0 0,1-1 1 0 0,1 0 0 0 0,0 0-1 0 0,0-1 1 0 0,0 0 0 0 0,1 0-1 0 0,1 0 1 0 0,-1-1 0 0 0,1 0-1 0 0,1 0 1 0 0,0 0 0 0 0,1-1-1 0 0,0 1 1 0 0,0-1 0 0 0,-1-15-1 0 0,3 11 56 0 0,1-1 0 0 0,0 1 0 0 0,1 0 0 0 0,1-1 0 0 0,0 1 0 0 0,1 0 0 0 0,1 0 0 0 0,0 1 0 0 0,1-1 0 0 0,1 1 0 0 0,0 0 0 0 0,1 0 0 0 0,0 1 0 0 0,1 0 0 0 0,1 0 0 0 0,11-14 0 0 0,60-62 0 0 0,120-107 0 0 0,-51 54 0 0 0,-19 33 0 0 0,-94 82 0 0 0,23-9 0 0 0,-59 36 0 0 0,0 0 0 0 0,1 0 0 0 0,-1 0 0 0 0,0-1 0 0 0,0 1 0 0 0,1 0 0 0 0,-1 0 0 0 0,0-1 0 0 0,0 1 0 0 0,0 0 0 0 0,0 0 0 0 0,1-1 0 0 0,-1 1 0 0 0,0 0 0 0 0,0-1 0 0 0,0 1 0 0 0,0 0 0 0 0,0 0 0 0 0,0-1 0 0 0,0 1 0 0 0,0 0 0 0 0,0-1 0 0 0,0 1 0 0 0,0 0 0 0 0,0-1 0 0 0,0 1 0 0 0,0 0 0 0 0,0-1 0 0 0,0 1 0 0 0,0 0 0 0 0,0-1 0 0 0,0 1 0 0 0,0 0 0 0 0,-1 0 0 0 0,1-1 0 0 0,0 1 0 0 0,0 0 0 0 0,0 0 0 0 0,0-1 0 0 0,-1 1 0 0 0,1 0 0 0 0,0 0 0 0 0,0-1 0 0 0,-1 1 0 0 0,1 0 0 0 0,0 0 0 0 0,0 0 0 0 0,-1 0 0 0 0,1-1 0 0 0,0 1 0 0 0,0 0 0 0 0,-1 0 0 0 0,1 0 0 0 0,0 0 0 0 0,-1 0 0 0 0,1 0 0 0 0,0 0 0 0 0,-1 0 0 0 0,1 0 0 0 0,0 0 0 0 0,-1 0 0 0 0,1 0 0 0 0,-5-2 0 0 0,0 1 0 0 0,0 0 0 0 0,0 0 0 0 0,0 0 0 0 0,0 0 0 0 0,0 1 0 0 0,0 0 0 0 0,0 0 0 0 0,0 0 0 0 0,0 1 0 0 0,0 0 0 0 0,0 0 0 0 0,0 0 0 0 0,0 0 0 0 0,-7 4 0 0 0,12-5 0 0 0,0 0 0 0 0,0 0 0 0 0,0 0 0 0 0,1 0 0 0 0,-1 0 0 0 0,0 0 0 0 0,0 1 0 0 0,0-1 0 0 0,0 0 0 0 0,0 0 0 0 0,0 0 0 0 0,0 0 0 0 0,0 0 0 0 0,0 0 0 0 0,0 1 0 0 0,0-1 0 0 0,0 0 0 0 0,0 0 0 0 0,0 0 0 0 0,0 0 0 0 0,0 0 0 0 0,0 0 0 0 0,0 1 0 0 0,0-1 0 0 0,0 0 0 0 0,0 0 0 0 0,0 0 0 0 0,0 0 0 0 0,0 0 0 0 0,0 0 0 0 0,0 1 0 0 0,0-1 0 0 0,0 0 0 0 0,0 0 0 0 0,0 0 0 0 0,0 0 0 0 0,0 0 0 0 0,0 0 0 0 0,-1 1 0 0 0,15-1 0 0 0,22-3 0 0 0,-1-3 0 0 0,46-12 0 0 0,-23 4 0 0 0,95-22 0 0 0,-52 11 0 0 0,187-22 0 0 0,-197 41 0 0 0,-91 6 0 0 0,0 1 0 0 0,0-1 0 0 0,0 0 0 0 0,0 0 0 0 0,0 0 0 0 0,0 0 0 0 0,0 0 0 0 0,0 0 0 0 0,0 0 0 0 0,0 0 0 0 0,0 0 0 0 0,0 0 0 0 0,0 0 0 0 0,0 0 0 0 0,0 0 0 0 0,0 0 0 0 0,0 0 0 0 0,0 0 0 0 0,0 0 0 0 0,0 0 0 0 0,0 0 0 0 0,0 1 0 0 0,0-1 0 0 0,0 0 0 0 0,0 0 0 0 0,0 0 0 0 0,0 0 0 0 0,0 0 0 0 0,0 0 0 0 0,1 0 0 0 0,-1 0 0 0 0,0 0 0 0 0,0 0 0 0 0,0 0 0 0 0,0 0 0 0 0,0 0 0 0 0,0 0 0 0 0,0 0 0 0 0,0 0 0 0 0,0 0 0 0 0,0 0 0 0 0,0 0 0 0 0,0 0 0 0 0,0 0 0 0 0,0 0 0 0 0,0 0 0 0 0,0 0 0 0 0,0 0 0 0 0,-8 4 0 0 0,-12 3 0 0 0,-193 30 0 0 0,-21-18 0 0 0,-462-24 0 0 0,331-27 0 0 0,340 30 0 0 0,0-1 0 0 0,0-1 0 0 0,-33-11 0 0 0,58 15-8 0 0,0 0 0 0 0,1 0 0 0 0,-1 0 0 0 0,0 0 0 0 0,0 0 0 0 0,0 0 0 0 0,1 0 0 0 0,-1-1 0 0 0,0 1 0 0 0,0 0 0 0 0,0 0 0 0 0,0 0 0 0 0,1 0 0 0 0,-1 0 0 0 0,0-1 0 0 0,0 1 0 0 0,0 0 0 0 0,0 0 0 0 0,1 0 0 0 0,-1 0 0 0 0,0-1 0 0 0,0 1 0 0 0,0 0 0 0 0,0 0 0 0 0,0 0 0 0 0,0-1 0 0 0,0 1 0 0 0,0 0 0 0 0,0 0 0 0 0,0-1 0 0 0,0 1 0 0 0,0 0 0 0 0,0 0 0 0 0,0 0-1 0 0,0-1 1 0 0,0 1 0 0 0,0 0 0 0 0,0 0 0 0 0,0 0 0 0 0,0-1 0 0 0,0 1 0 0 0,0 0 0 0 0,0 0 0 0 0,0 0 0 0 0,-1-1 0 0 0,1 1 0 0 0,0 0 0 0 0,0 0 0 0 0,0 0 0 0 0,0 0 0 0 0,0-1 0 0 0,-1 1 0 0 0,1 0 0 0 0,0 0 0 0 0,0 0 0 0 0,0 0 0 0 0,0 0 0 0 0,-1 0 0 0 0,1-1 0 0 0,0 1 0 0 0,16-5-433 0 0,7 3-120 0 0,35 0 1 0 0,-2 0 563 0 0,10-4-3 0 0,240-12 0 0 0,208-8 0 0 0,-770 69 0 0 0,102-13 0 0 0,91-19 98 0 0,-312 61-329 0 0,297-52 737 0 0,0 3 0 0 0,-126 56-1 0 0,190-73-418 0 0,1 1 0 0 0,-1 0 0 0 0,1 1 0 0 0,1 1 0 0 0,0 0-1 0 0,-15 14 1 0 0,13-4-87 0 0,16-13 0 0 0,-1-5 0 0 0,0 1 0 0 0,-1-1 0 0 0,1 1 0 0 0,0-1 0 0 0,0 1 0 0 0,0-1 0 0 0,0 0 0 0 0,0 1 0 0 0,1-1 0 0 0,-1 0 0 0 0,0 0 0 0 0,1 0 0 0 0,-1 0 0 0 0,0 0 0 0 0,1 0 0 0 0,-1 0 0 0 0,1-1 0 0 0,-1 1 0 0 0,1 0 0 0 0,0-1 0 0 0,-1 1 0 0 0,1-1 0 0 0,0 0 0 0 0,2 1 0 0 0,43 4 0 0 0,-43-5 0 0 0,33 0 0 0 0,1-1 0 0 0,54-10 0 0 0,-5 0 0 0 0,314 1-433 0 0,-303 10-518 0 0,109-1 343 0 0,-190-1 608 0 0,-61 1 0 0 0,3 2 0 0 0,-51-4 0 0 0,35 0 0 0 0,-321-18 0 0 0,311 16 172 0 0,-46-1 1040 0 0,-20 9-604 0 0,146-1-608 0 0,1-1 0 0 0,19 0 0 0 0,962-152-1384 0 0,-836 119 784 0 0,191-44 520 0 0,-328 67-227 0 0,-18 7 119 0 0,0 0 0 0 0,0 1 1 0 0,0-1-1 0 0,0 1 0 0 0,0 0 0 0 0,0 0 0 0 0,5 0 0 0 0,-42-6 23 0 0,8 0 164 0 0,-489-27 1680 0 0,341 29-1366 0 0,55 0-313 0 0,-269-14 0 0 0,3-32 0 0 0,362 47 0 0 0,12 3 0 0 0,0-1 0 0 0,1 0 0 0 0,-14-6 0 0 0,23 8 0 0 0,-1 0-1 0 0,1 0 1 0 0,-1 0-1 0 0,1 0 1 0 0,-1 0-1 0 0,1 0 1 0 0,-1 0-1 0 0,1-1 1 0 0,0 1-1 0 0,-1 0 0 0 0,1 0 1 0 0,-1-1-1 0 0,1 1 1 0 0,0 0-1 0 0,-1 0 1 0 0,1-1-1 0 0,0 1 1 0 0,-1 0-1 0 0,1-1 1 0 0,0 1-1 0 0,-1-1 1 0 0,1 1-1 0 0,0 0 1 0 0,0-1-1 0 0,0 1 1 0 0,-1-1-1 0 0,1 1 0 0 0,0-1 1 0 0,0 1-1 0 0,0-1 1 0 0,0 1-1 0 0,0 0 1 0 0,0-2-1 0 0,4-2 91 0 0,0 1 29 0 0,0 0-1 0 0,0 1 1 0 0,1-1-1 0 0,-1 1 1 0 0,1 0-1 0 0,0 0 1 0 0,-1 1-1 0 0,1-1 1 0 0,0 1-1 0 0,0 0 1 0 0,0 0-1 0 0,8 0 1 0 0,8-2 151 0 0,50-9-188 0 0,144-3 1 0 0,-81 9-147 0 0,83-5-1382 0 0,108-9 964 0 0,-284 18 482 0 0,-30 0 0 0 0,-12-5 0 0 0,-10-3 0 0 0,3 6 137 0 0,-1 1 0 0 0,0 0 0 0 0,0 0 0 0 0,-1 1 0 0 0,-13-1 0 0 0,-15-4 425 0 0,-494-106 26 0 0,307 69-568 0 0,80 16-20 0 0,-128-27 0 0 0,-71-25 0 0 0,339 78 0 0 0,6 1 0 0 0,12 0 0 0 0,22 1 0 0 0,258 30-384 0 0,19 1-1208 0 0,-238-26 1583 0 0,462 15 2 0 0,-496-24 7 0 0,-40 4 0 0 0,-1 0 0 0 0,1 0 0 0 0,0-1 0 0 0,-1 1 0 0 0,1 0 0 0 0,0 0 0 0 0,0 0 0 0 0,-1 0 0 0 0,1-1 0 0 0,0 1 0 0 0,0 0 0 0 0,-1 0 0 0 0,1 0 0 0 0,0-1 0 0 0,0 1 0 0 0,-1 0 0 0 0,1 0 0 0 0,0-1 0 0 0,0 1 0 0 0,0 0 0 0 0,0-1 0 0 0,0 1 0 0 0,0 0 0 0 0,-1-1 0 0 0,1 1 0 0 0,0 0 0 0 0,0-1 0 0 0,0 1 0 0 0,0 0 0 0 0,0-1 0 0 0,0 1 0 0 0,0 0 0 0 0,0 0 0 0 0,0-1 0 0 0,0 1 0 0 0,0 0 0 0 0,1-1 0 0 0,-1 1 0 0 0,0 0 0 0 0,0-1 0 0 0,0 1 0 0 0,0 0 0 0 0,0-1 0 0 0,1 1 0 0 0,-1 0 0 0 0,0 0 0 0 0,0-1 0 0 0,0 1 0 0 0,1 0 0 0 0,-1 0 0 0 0,0 0 0 0 0,0-1 0 0 0,1 1 0 0 0,-1 0 0 0 0,0 0 0 0 0,1 0 0 0 0,-1 0 0 0 0,0 0 0 0 0,1-1 0 0 0,-1 1 0 0 0,0 0 0 0 0,1 0 0 0 0,-1 0 0 0 0,0 0 0 0 0,0 0 0 0 0,1 0 0 0 0,0 0 0 0 0,-13-7 119 0 0,1 0-1 0 0,-1 1 0 0 0,0 1 1 0 0,-1 0-1 0 0,1 0 1 0 0,-1 1-1 0 0,-17-3 0 0 0,-6-2 319 0 0,-611-180 171 0 0,393 97-608 0 0,153 52 72 0 0,49 21 492 0 0,-177-74 789 0 0,191 75-1338 0 0,1-2-1 0 0,1-1 1 0 0,-61-48 0 0 0,81 51-550 0 0,33 18-994 0 0,29 17 547 0 0,50 29-1 0 0,6 1 530 0 0,1-7-350 0 0,115 28 0 0 0,-214-66 803 0 0,-3-1 0 0 0,1-1 0 0 0,-1 1 0 0 0,0-1 0 0 0,0 1 0 0 0,0-1 0 0 0,0 0 0 0 0,1 1 0 0 0,-1-1 0 0 0,0 0 0 0 0,0 0 0 0 0,1 0 0 0 0,-1 0 0 0 0,0 0 0 0 0,0 0 0 0 0,0 0 0 0 0,1-1 0 0 0,-1 1 0 0 0,2-1 0 0 0,-2 1 2 0 0,0 0 0 0 0,0 0 0 0 0,0 0 0 0 0,0 0 0 0 0,0-1 0 0 0,0 1 0 0 0,0 0 0 0 0,0-1 0 0 0,0 1 0 0 0,-1 0 0 0 0,1-1 0 0 0,0 1 0 0 0,0-1 0 0 0,0 1 0 0 0,-1-1 0 0 0,1 0 0 0 0,0 1 0 0 0,-1-1 0 0 0,1 0 0 0 0,0 0 0 0 0,-1 1 0 0 0,1-1 0 0 0,-1 0 0 0 0,1 0 0 0 0,-1 0 0 0 0,0 1 0 0 0,1-1 0 0 0,-1 0 0 0 0,0 0 0 0 0,1 0 0 0 0,-1 0 0 0 0,0 0 0 0 0,0 0 0 0 0,0 0 0 0 0,0 0 0 0 0,0 0 0 0 0,0 0 0 0 0,0 0 0 0 0,0 0 0 0 0,0 0 0 0 0,-1 1 0 0 0,1-1 0 0 0,0 0 0 0 0,-1 0 0 0 0,1-1 0 0 0,-2-3 42 0 0,0 0 0 0 0,0 1 1 0 0,-1-1-1 0 0,1 0 0 0 0,-1 1 0 0 0,-6-8 1 0 0,-30-29 428 0 0,-2 2 1 0 0,-82-59-1 0 0,62 51-303 0 0,-211-181-170 0 0,179 147 401 0 0,46 43 93 0 0,2-3 0 0 0,-56-64 0 0 0,96 100-489 0 0,1-1 0 0 0,0 0 0 0 0,0 0 1 0 0,0 0-1 0 0,0 0 0 0 0,1-1 0 0 0,0 1 0 0 0,1-1 0 0 0,-1 0 1 0 0,1 0-1 0 0,0 0 0 0 0,1 0 0 0 0,0 0 0 0 0,0 0 0 0 0,1-1 1 0 0,-1 1-1 0 0,2 0 0 0 0,-1 0 0 0 0,1 0 0 0 0,0-1 0 0 0,0 1 1 0 0,1 0-1 0 0,0 0 0 0 0,0 0 0 0 0,1 1 0 0 0,0-1 0 0 0,0 0 1 0 0,1 1-1 0 0,-1 0 0 0 0,1 0 0 0 0,6-7 0 0 0,8-8 1 0 0,0 1 0 0 0,2 1-1 0 0,0 0 1 0 0,1 2 0 0 0,38-25-1 0 0,-14 15-308 0 0,1 2 0 0 0,49-20-1 0 0,43-7-68 0 0,2 7 0 0 0,273-53 0 0 0,-201 65 372 0 0,-159 28 0 0 0,107 2 0 0 0,-154 4 0 0 0,1 0 0 0 0,0 0 0 0 0,-1 0 0 0 0,1 0 0 0 0,-1 1 0 0 0,8 3 0 0 0,-4 2 0 0 0,-6 2-72 0 0,-4-7-3 0 0,-1 1-1 0 0,0-1 0 0 0,0 0 1 0 0,1 1-1 0 0,-2-1 0 0 0,1 0 1 0 0,0 0-1 0 0,0 0 0 0 0,-1 0 1 0 0,1 0-1 0 0,-1 0 0 0 0,1 0 1 0 0,-1 0-1 0 0,0-1 0 0 0,0 1 1 0 0,0 0-1 0 0,-4 1 0 0 0,-39 23-522 0 0,9-11 596 0 0,0-3 0 0 0,-1 0 0 0 0,-1-3 0 0 0,-47 6 0 0 0,10-1 60 0 0,-83 17 335 0 0,-275 66 1142 0 0,412-91-1535 0 0,0 0 0 0 0,1 2 0 0 0,-23 12 0 0 0,42-19 0 0 0,0-1 0 0 0,0 0 0 0 0,1 1 0 0 0,-1-1 0 0 0,0 1 0 0 0,0-1 0 0 0,1 1 0 0 0,-1-1 0 0 0,0 1 0 0 0,1-1 0 0 0,-1 1 0 0 0,0 0 0 0 0,1 0 0 0 0,-1-1 0 0 0,1 1 0 0 0,-1 0 0 0 0,1 0 0 0 0,-1-1 0 0 0,1 1 0 0 0,0 0 0 0 0,-1 1 0 0 0,4 4 0 0 0,-3-5 0 0 0,2 0 15 0 0,-1 1 0 0 0,0 0 0 0 0,1 0 0 0 0,0 0 0 0 0,-1-1-1 0 0,1 1 1 0 0,0-1 0 0 0,-1 1 0 0 0,1-1 0 0 0,0 0 0 0 0,0 0 0 0 0,0 0 0 0 0,1 0-1 0 0,-1 0 1 0 0,0 0 0 0 0,0 0 0 0 0,0-1 0 0 0,1 1 0 0 0,2 0 0 0 0,49 3 539 0 0,-47-4-475 0 0,130 6 1058 0 0,135-2-1157 0 0,445-44 20 0 0,-703 39 0 0 0,1 0 0 0 0,-1 0 0 0 0,1 1 0 0 0,23 3 0 0 0,-38-3 0 0 0,1 0 0 0 0,-1 0 0 0 0,0 0 0 0 0,0 0 0 0 0,0 0 0 0 0,1 0 0 0 0,-1 0 0 0 0,0 0 0 0 0,0 0 0 0 0,1 0 0 0 0,-1 0 0 0 0,0 0 0 0 0,0 0 0 0 0,0 1 0 0 0,1-1 0 0 0,-1 0 0 0 0,0 0 0 0 0,0 0 0 0 0,0 0 0 0 0,0 0 0 0 0,0 1 0 0 0,1-1 0 0 0,-1 0 0 0 0,0 0 0 0 0,0 0 0 0 0,0 1 0 0 0,0-1 0 0 0,0 0 0 0 0,0 0 0 0 0,0 0 0 0 0,0 1 0 0 0,1-1 0 0 0,-1 0 0 0 0,0 0 0 0 0,0 0 0 0 0,0 1 0 0 0,0-1 0 0 0,0 0 0 0 0,0 0 0 0 0,0 1 0 0 0,0-1 0 0 0,-1 0 0 0 0,1 0 0 0 0,0 0 0 0 0,0 1 0 0 0,0-1 0 0 0,0 0 0 0 0,0 0 0 0 0,0 0 0 0 0,0 1 0 0 0,0-1 0 0 0,0 0 0 0 0,-1 0 0 0 0,1 0 0 0 0,0 1 0 0 0,0-1 0 0 0,0 0 0 0 0,0 0 0 0 0,-1 0 0 0 0,1 0 0 0 0,0 0 0 0 0,0 0 0 0 0,0 1 0 0 0,-1-1 0 0 0,1 0 0 0 0,0 0 0 0 0,0 0 0 0 0,0 0 0 0 0,-1 0 0 0 0,-13 9 0 0 0,13-8 0 0 0,-57 30 0 0 0,-2-2 0 0 0,-126 41 0 0 0,-201 33 0 0 0,161-57 0 0 0,170-38 0 0 0,-1-3 0 0 0,-59-1 0 0 0,100-5 0 0 0,1 0 0 0 0,-1-1 0 0 0,1 0 0 0 0,-17-6 0 0 0,31 8 0 0 0,1 0 0 0 0,-1 0 0 0 0,0 0 0 0 0,1 0 0 0 0,-1 0 0 0 0,1 0 0 0 0,-1 0 0 0 0,1-1 0 0 0,-1 1 0 0 0,0 0 0 0 0,1 0 0 0 0,-1-1 0 0 0,1 1 0 0 0,-1 0 0 0 0,1 0 0 0 0,0-1 0 0 0,-1 1 0 0 0,1-1 0 0 0,-1 1 0 0 0,1-1 0 0 0,0 1 0 0 0,-1 0 0 0 0,1-1 0 0 0,0 1 0 0 0,-1-1 0 0 0,1 1 0 0 0,0-1 0 0 0,0 0 0 0 0,-1 1 0 0 0,1-2 0 0 0,4-3 0 0 0,-2 1 0 0 0,0 1 0 0 0,1 0 0 0 0,0 0 0 0 0,-1 0 0 0 0,1 1 0 0 0,0-1 0 0 0,0 1 0 0 0,1 0 0 0 0,-1-1 0 0 0,0 1 0 0 0,1 1 0 0 0,5-3 0 0 0,49-15 0 0 0,-39 13 0 0 0,312-85-1018 0 0,-239 67 210 0 0,32-7 634 0 0,122-36 182 0 0,-226 59-8 0 0,0 0 0 0 0,-1 0 0 0 0,0-2 0 0 0,0-1 0 0 0,21-15 0 0 0,-32 18 0 0 0,-8 8 0 0 0,0-1 0 0 0,0 1 0 0 0,1 0 0 0 0,-1-1 0 0 0,0 1 0 0 0,0 0 0 0 0,0-1 0 0 0,1 1 0 0 0,-1-1 0 0 0,0 1 0 0 0,0-1 0 0 0,0 1 0 0 0,0 0 0 0 0,0-1 0 0 0,0 1 0 0 0,0-1 0 0 0,0 1 0 0 0,0-1 0 0 0,0 1 0 0 0,0 0 0 0 0,0-1 0 0 0,0 1 0 0 0,0-1 0 0 0,-1 1 0 0 0,1 0 0 0 0,0-1 0 0 0,0 1 0 0 0,0-1 0 0 0,-1 1 0 0 0,1 0 0 0 0,0-1 0 0 0,0 1 0 0 0,-1 0 0 0 0,1-1 0 0 0,0 1 0 0 0,-1 0 0 0 0,1 0 0 0 0,0-1 0 0 0,-1 1 0 0 0,1 0 0 0 0,-1 0 0 0 0,1 0 0 0 0,0-1 0 0 0,-1 1 0 0 0,1 0 0 0 0,-1 0 0 0 0,0 0 0 0 0,-4-3 0 0 0,-1 1 0 0 0,0-1 0 0 0,0 1 0 0 0,0 1 0 0 0,0-1 0 0 0,0 1 0 0 0,-11-1 0 0 0,-50 1 0 0 0,37 1 0 0 0,-305 11 0 0 0,229-5 0 0 0,-377 37 0 0 0,155-11 0 0 0,83-2 0 0 0,13-2 0 0 0,168-20 402 0 0,111-15 403 0 0,59-15-1 0 0,-10 1-823 0 0,498-58 19 0 0,-324 48 0 0 0,74-6 0 0 0,416 7 0 0 0,-741 31 0 0 0,0 0 0 0 0,35 7 0 0 0,-48-4 0 0 0,-13 0 0 0 0,-13 1 0 0 0,-44 2 0 0 0,-83-1 0 0 0,-67-13 0 0 0,112 2 0 0 0,-427-34 0 0 0,365 24 0 0 0,127 11 0 0 0,-619-79 0 0 0,636 79 0 0 0,3 1 0 0 0,1-1 0 0 0,-1 0 0 0 0,1-1 0 0 0,-26-12 0 0 0,42 17 0 0 0,-1 0 0 0 0,0 0 0 0 0,0 0 0 0 0,1-1 0 0 0,-1 1 0 0 0,0 0 0 0 0,1-1 0 0 0,-1 1 0 0 0,1-1 0 0 0,-1 1 0 0 0,0 0 0 0 0,1-1 0 0 0,-1 1 0 0 0,1-1 0 0 0,-1 0 0 0 0,1 1 0 0 0,0-1 0 0 0,-1 1 0 0 0,1-1 0 0 0,-1 0 0 0 0,1 1 0 0 0,0-1 0 0 0,0 0 0 0 0,-1 1 0 0 0,1-1 0 0 0,0 0 0 0 0,0 0 0 0 0,0 0 0 0 0,5-5 0 0 0,-3 4 0 0 0,1-1 0 0 0,0 1 0 0 0,-1 0 0 0 0,1 0 0 0 0,0 0 0 0 0,1 0 0 0 0,-1 0 0 0 0,0 0 0 0 0,0 1 0 0 0,1 0 0 0 0,6-2 0 0 0,45-7 0 0 0,-40 8 0 0 0,135-13 0 0 0,198 5 0 0 0,-240 9 0 0 0,99 3 0 0 0,-58 0 0 0 0,165-17 0 0 0,-303 11 0 0 0,-13-1 0 0 0,-7-1 0 0 0,0 1 0 0 0,-1 0 0 0 0,0 1 0 0 0,0 0 0 0 0,-1 1 0 0 0,-15-4 0 0 0,-57-5 0 0 0,48 8 0 0 0,-156-27 0 0 0,-38-5 0 0 0,-207-13 0 0 0,-303-39 0 0 0,699 82 0 0 0,-169-31 0 0 0,168 22 0 0 0,41 15 0 0 0,0 0 0 0 0,0 0 0 0 0,1 0 0 0 0,-1 0 0 0 0,0 0 0 0 0,0 0 0 0 0,0 0 0 0 0,1 0 0 0 0,-1 0 0 0 0,0-1 0 0 0,0 1 0 0 0,0 0 0 0 0,0 0 0 0 0,0 0 0 0 0,1 0 0 0 0,-1 0 0 0 0,0 0 0 0 0,0-1 0 0 0,0 1 0 0 0,0 0 0 0 0,0 0 0 0 0,0 0 0 0 0,1-1 0 0 0,-1 1 0 0 0,0 0 0 0 0,0 0 0 0 0,0 0 0 0 0,0 0 0 0 0,0-1 0 0 0,0 1 0 0 0,0 0 0 0 0,0 0 0 0 0,0 0 0 0 0,0-1 0 0 0,0 1 0 0 0,0 0 0 0 0,0 0 0 0 0,0 0 0 0 0,0-1 0 0 0,0 1 0 0 0,0 0 0 0 0,0 0 0 0 0,-1 0 0 0 0,1-1 0 0 0,0 1 0 0 0,0 0 0 0 0,0 0 0 0 0,0 0 0 0 0,0 0 0 0 0,0-1 0 0 0,-1 1 0 0 0,1 0 0 0 0,0 0 0 0 0,0 0 0 0 0,0 0 0 0 0,-1 0 0 0 0,19-2 0 0 0,545 29 0 0 0,-264-5 0 0 0,83 9 0 0 0,-83-5 0 0 0,-224-20 0 0 0,-32-1 0 0 0,1-2 0 0 0,0-2 0 0 0,47-5 0 0 0,-76 2 0 0 0,-15 2 0 0 0,0 0 0 0 0,0 0 0 0 0,0 0 0 0 0,-1 0 0 0 0,1-1 0 0 0,0 1 0 0 0,0 0 0 0 0,0 0 0 0 0,0 0 0 0 0,-1-1 0 0 0,1 1 0 0 0,0 0 0 0 0,0 0 0 0 0,0 0 0 0 0,0-1 0 0 0,0 1 0 0 0,0 0 0 0 0,0 0 0 0 0,0-1 0 0 0,0 1 0 0 0,-1 0 0 0 0,1 0 0 0 0,0-1 0 0 0,0 1 0 0 0,0 0 0 0 0,0 0 0 0 0,1-1 0 0 0,-1 1 0 0 0,0 0 0 0 0,0 0 0 0 0,0-1 0 0 0,0 1 0 0 0,0 0 0 0 0,0 0 0 0 0,0 0 0 0 0,0-1 0 0 0,0 1 0 0 0,1 0 0 0 0,-1 0 0 0 0,0-1 0 0 0,0 1 0 0 0,0 0 0 0 0,0 0 0 0 0,1 0 0 0 0,-1 0 0 0 0,0 0 0 0 0,0-1 0 0 0,0 1 0 0 0,1 0 0 0 0,-1 0 0 0 0,0 0 0 0 0,0 0 0 0 0,1 0 0 0 0,-1 0 0 0 0,0 0 0 0 0,0 0 0 0 0,1 0 0 0 0,-1 0 0 0 0,0 0 0 0 0,0 0 0 0 0,1 0 0 0 0,-1 0 0 0 0,0 0 0 0 0,0 0 0 0 0,1 0 0 0 0,-1 0 0 0 0,-13-10 0 0 0,-13 0 0 0 0,0 0 0 0 0,-1 2 0 0 0,0 1 0 0 0,0 1 0 0 0,-33-3 0 0 0,11 1 0 0 0,-616-96 0 0 0,410 67 0 0 0,-371-79 1815 0 0,607 112-2134 0 0,0-1 1 0 0,0-1-1 0 0,1-1 0 0 0,-21-10 1 0 0,37 16 304 0 0,1 1 0 0 0,0-1 1 0 0,0 0-1 0 0,-1 0 1 0 0,1 0-1 0 0,0 0 0 0 0,0 1 1 0 0,0-1-1 0 0,0-1 1 0 0,0 1-1 0 0,0 0 0 0 0,0-1 1 0 0,1-5 37 0 0,1 6-37 0 0,-1-1 13 0 0,0 0 0 0 0,1 0 0 0 0,-1 1 0 0 0,1-1 0 0 0,-1 0 0 0 0,1 1 0 0 0,0-1 0 0 0,-1 1 0 0 0,1-1 0 0 0,0 1 0 0 0,0-1 0 0 0,0 1 0 0 0,1 0 0 0 0,-1-1 0 0 0,0 1 0 0 0,0 0 0 0 0,1 0 0 0 0,-1 0 0 0 0,1 0 0 0 0,-1 0 0 0 0,1 0 0 0 0,-1 0 0 0 0,1 0 0 0 0,1 0 0 0 0,7-3 0 0 0,-1 1 0 0 0,19-4 0 0 0,-25 6 0 0 0,36-7 0 0 0,1 2 0 0 0,0 2 0 0 0,55 1 0 0 0,121 16 0 0 0,-134-7 0 0 0,-6-1 0 0 0,118 13 0 0 0,-191-16 0 0 0,-10 1 0 0 0,-10 1 0 0 0,-47 3 0 0 0,-91-1 0 0 0,-65-15 0 0 0,55 2 0 0 0,118 4 0 0 0,33-2 0 0 0,17-2 0 0 0,9-1 0 0 0,7 1 0 0 0,1 1 0 0 0,0 0 0 0 0,0 1 0 0 0,0 2 0 0 0,0 0 0 0 0,26-1 0 0 0,-3 0 0 0 0,-32 3 0 0 0,19-3 0 0 0,0 2 0 0 0,58 2 0 0 0,-76 3 0 0 0,-11-3-23 0 0,-1 0 0 0 0,1 0 0 0 0,-1 0 0 0 0,1 1 0 0 0,0-1 0 0 0,-1 0-1 0 0,1 0 1 0 0,-1 0 0 0 0,1 1 0 0 0,-1-1 0 0 0,1 0 0 0 0,-1 1 0 0 0,1-1 0 0 0,-1 1 0 0 0,0-1-1 0 0,1 0 1 0 0,-1 1 0 0 0,0-1 0 0 0,1 1 0 0 0,-1-1 0 0 0,0 1 0 0 0,1-1 0 0 0,-1 1 0 0 0,0 0-1 0 0,0-1 1 0 0,0 1 0 0 0,1-1 0 0 0,-1 1 0 0 0,0-1 0 0 0,0 1 0 0 0,0 0 0 0 0,0-1 0 0 0,0 1-1 0 0,0-1 1 0 0,0 1 0 0 0,0-1 0 0 0,0 1 0 0 0,0 0 0 0 0,-1-1 0 0 0,1 1 0 0 0,0 0 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43.312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2959 0 10135 0 0,'0'0'950'0'0,"-19"42"-1145"0"0,8-17 716 0 0,0-1-1 0 0,2 2 0 0 0,0 0 1 0 0,-7 40-1 0 0,15-59-440 0 0,1 0 0 0 0,-1 0 0 0 0,1 0-1 0 0,0 0 1 0 0,0 0 0 0 0,1 0 0 0 0,0 0 0 0 0,1 0-1 0 0,-1 0 1 0 0,1-1 0 0 0,0 1 0 0 0,1 0-1 0 0,0-1 1 0 0,0 0 0 0 0,0 0 0 0 0,1 0 0 0 0,0 0-1 0 0,0 0 1 0 0,0-1 0 0 0,1 1 0 0 0,0-1-1 0 0,10 8 1 0 0,3 1 91 0 0,1-2 0 0 0,1 0 0 0 0,0 0 0 0 0,21 7-1 0 0,90 31 954 0 0,-99-39-1054 0 0,22 7-70 0 0,-29-10 0 0 0,0 0 0 0 0,-1 2 0 0 0,37 19 0 0 0,114 59 0 0 0,-118-63 0 0 0,85 53 0 0 0,-105-54 0 0 0,-6-5 0 0 0,-1 1 0 0 0,-1 1 0 0 0,-1 2 0 0 0,42 42 0 0 0,-67-62 0 0 0,0 1 0 0 0,0 1 0 0 0,0-1 0 0 0,0 0 0 0 0,0 1 0 0 0,-1-1 0 0 0,0 1 0 0 0,0 0 0 0 0,0 0 0 0 0,-1 0 0 0 0,0 0 0 0 0,0 0 0 0 0,0 0 0 0 0,0 6 0 0 0,-1-4 0 0 0,-1 0 0 0 0,0 0 0 0 0,0-1 0 0 0,0 1 0 0 0,-1 0 0 0 0,0-1 0 0 0,-1 1 0 0 0,1-1 0 0 0,-1 0 0 0 0,-4 6 0 0 0,-4 5 0 0 0,0-1 0 0 0,-1-1 0 0 0,-15 16 0 0 0,1-2 0 0 0,6-7 205 0 0,0-1 0 0 0,-2-1 0 0 0,0-1-1 0 0,-1-1 1 0 0,-1 0 0 0 0,-1-2 0 0 0,0-1 0 0 0,-1-2-1 0 0,-33 14 1 0 0,17-14-205 0 0,-84 15 0 0 0,114-26 0 0 0,-59 7 0 0 0,0-3 0 0 0,-1-3 0 0 0,-72-7 0 0 0,2 1 0 0 0,-134 19 0 0 0,78-2 0 0 0,-155 7 0 0 0,30 28 0 0 0,194-26 0 0 0,-190 14-274 0 0,-37 6-1444 0 0,271-23 1718 0 0,-24 3 0 0 0,-153 20 0 0 0,185-28 0 0 0,-145 48 0 0 0,0 2 0 0 0,193-58 0 0 0,6 2 0 0 0,18-5 0 0 0,12-1 0 0 0,11 1 0 0 0,28-5 0 0 0,-1-2 0 0 0,0-2 0 0 0,69-17 0 0 0,-31 6 0 0 0,30-7 0 0 0,103-13 0 0 0,95 20 0 0 0,-30 21 0 0 0,-328 10 0 0 0,20-9-6 0 0,-29 8-16 0 0,-1-3 0 0 0,-78 5 0 0 0,-614 48-1954 0 0,725-62 1976 0 0,14-1 0 0 0,-1 0 0 0 0,0 1 0 0 0,1 0 0 0 0,-1 1 0 0 0,1 0 0 0 0,-15 7 0 0 0,15-4 0 0 0,6 2 0 0 0,9 1 0 0 0,-4-8 0 0 0,-1-1 0 0 0,1 1 0 0 0,-1-1 0 0 0,1 1 0 0 0,-1 0 0 0 0,1-1 0 0 0,0 1 0 0 0,-1-1 0 0 0,1 1 0 0 0,-1-1 0 0 0,1 1 0 0 0,0-1 0 0 0,0 0 0 0 0,-1 1 0 0 0,1-1 0 0 0,0 0 0 0 0,-1 0 0 0 0,1 1 0 0 0,0-1 0 0 0,0 0 0 0 0,0 0 0 0 0,-1 0 0 0 0,1 0 0 0 0,0 0 0 0 0,0 0 0 0 0,0 0 0 0 0,0 0 0 0 0,2-1 0 0 0,25 3 0 0 0,0-2 0 0 0,0-1 0 0 0,0-1 0 0 0,47-10 0 0 0,-8 2 0 0 0,-26 5 0 0 0,1 1 0 0 0,0 2 0 0 0,-1 2 0 0 0,1 1 0 0 0,0 3 0 0 0,-1 1 0 0 0,72 19 0 0 0,-102-19 0 0 0,-10-5 0 0 0,-1 0 0 0 0,1 0 0 0 0,-1 0 0 0 0,1 0 0 0 0,-1 1 0 0 0,0-1 0 0 0,1 0 0 0 0,-1 0 0 0 0,0 0 0 0 0,1 1 0 0 0,-1-1 0 0 0,1 0 0 0 0,-1 1 0 0 0,0-1 0 0 0,0 0 0 0 0,1 1 0 0 0,-1-1 0 0 0,0 0 0 0 0,0 1 0 0 0,1-1 0 0 0,-1 0 0 0 0,0 1 0 0 0,0-1 0 0 0,0 1 0 0 0,1-1 0 0 0,-1 0 0 0 0,0 1 0 0 0,0-1 0 0 0,0 1 0 0 0,0-1 0 0 0,0 1 0 0 0,0-1 0 0 0,0 1 0 0 0,0-1 0 0 0,0 0 0 0 0,0 1 0 0 0,0-1 0 0 0,-1 1 0 0 0,1-1 0 0 0,0 1 0 0 0,0-1 0 0 0,0 0 0 0 0,0 1 0 0 0,-1 0 0 0 0,-9 8 0 0 0,10-9 0 0 0,-9 5 27 0 0,1 0-1 0 0,-1 0 0 0 0,1-1 0 0 0,-1 0 1 0 0,0-1-1 0 0,-14 3 0 0 0,-62 11 1073 0 0,55-13-623 0 0,-149 17-2235 0 0,173-20 1759 0 0,-1 0 0 0 0,0-1 0 0 0,1 0 0 0 0,-1-1 0 0 0,0 1 0 0 0,0-1 0 0 0,-9-3 0 0 0,15 4-13 0 0,0 0 0 0 0,1 0-1 0 0,-1 0 1 0 0,0 0 0 0 0,0 0 0 0 0,1 0-1 0 0,-1 0 1 0 0,0-1 0 0 0,1 1 0 0 0,-1 0-1 0 0,0-1 1 0 0,1 1 0 0 0,-1 0 0 0 0,0-1-1 0 0,1 1 1 0 0,-1-1 0 0 0,1 1 0 0 0,-1 0-1 0 0,1-1 1 0 0,-1 0 0 0 0,1 1 0 0 0,-1-1-1 0 0,1 1 1 0 0,-1-1 0 0 0,1 0-1 0 0,0 1 1 0 0,-1-1 0 0 0,1 0 0 0 0,0 1-1 0 0,0-1 1 0 0,-1 0 0 0 0,1 1 0 0 0,0-1-1 0 0,0 0 1 0 0,0 0 0 0 0,0 1 0 0 0,0-2-1 0 0,9-17-874 0 0,-8 18 840 0 0,11-14-38 0 0,0 1-1 0 0,2 0 1 0 0,-1 1-1 0 0,2 0 1 0 0,0 2-1 0 0,28-18 1 0 0,3-4-513 0 0,-4 4-2495 0 0,4-1-1056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43.826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534 0 10135 0 0,'76'27'1099'0'0,"-59"-22"-1104"0"0,1 0-1 0 0,-1 1 1 0 0,-1 1 0 0 0,1 1-1 0 0,-1 0 1 0 0,-1 1 0 0 0,23 17-1 0 0,-34-22 175 0 0,0 0 0 0 0,0 0-1 0 0,-1 0 1 0 0,1 1 0 0 0,-1-1 0 0 0,0 1-1 0 0,-1 0 1 0 0,1 0 0 0 0,-1 0-1 0 0,0 0 1 0 0,0 1 0 0 0,-1-1 0 0 0,1 0-1 0 0,0 9 1 0 0,-2-9 12 0 0,0 0 0 0 0,-1 0 0 0 0,1-1 1 0 0,-1 1-1 0 0,0 0 0 0 0,0 0 0 0 0,-1-1 0 0 0,1 1 0 0 0,-1-1 0 0 0,0 1 0 0 0,0-1 1 0 0,-1 0-1 0 0,-5 8 0 0 0,3-7-71 0 0,0 0 0 0 0,-1 0 0 0 0,0-1 1 0 0,0 1-1 0 0,0-1 0 0 0,0-1 0 0 0,0 1 0 0 0,-1-1 0 0 0,-9 3 1 0 0,-19 10-96 0 0,0 2-79 0 0,-66 23 1 0 0,-20 9 1630 0 0,85-32-1480 0 0,-2-2 0 0 0,0-1 0 0 0,-1-1 0 0 0,-1-3-1 0 0,0-1 1 0 0,-65 8 0 0 0,70-11-87 0 0,23-8 0 0 0,5-5 0 0 0,12-2 0 0 0,-3 5-3 0 0,-1 3 0 0 0,-1-1 0 0 0,1 0 0 0 0,-1 1 1 0 0,1-1-1 0 0,-1 1 0 0 0,1-1 0 0 0,-1 0 1 0 0,1 1-1 0 0,0-1 0 0 0,0 1 0 0 0,-1 0 1 0 0,1-1-1 0 0,0 1 0 0 0,-1 0 0 0 0,1-1 1 0 0,0 1-1 0 0,0 0 0 0 0,0 0 0 0 0,-1 0 1 0 0,1 0-1 0 0,1-1 0 0 0,-55-37-5797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45.221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1115 547 10135 0 0,'-34'1'264'0'0,"-1"2"0"0"0,1 1 0 0 0,-53 13 0 0 0,-97 15-41 0 0,-21 6 2570 0 0,183-33-2401 0 0,-29 10 336 0 0,51-15-728 0 0,0 0 0 0 0,1 0 0 0 0,-1 0 0 0 0,0 0 0 0 0,0 0 0 0 0,0 0 0 0 0,0 0 0 0 0,1 0 0 0 0,-1 1 0 0 0,0-1 0 0 0,0 0 0 0 0,0 0 0 0 0,0 0 0 0 0,1 0 0 0 0,-1 0 0 0 0,0 0 0 0 0,0 1 0 0 0,0-1 0 0 0,0 0 0 0 0,0 0 0 0 0,0 0 0 0 0,1 0 0 0 0,-1 1 0 0 0,0-1 0 0 0,0 0 0 0 0,0 0 0 0 0,0 0 0 0 0,0 1 0 0 0,0-1 0 0 0,0 0 0 0 0,0 0 0 0 0,0 0 0 0 0,0 1 0 0 0,0-1 0 0 0,0 0 0 0 0,0 0 0 0 0,0 0 0 0 0,0 1 0 0 0,0-1 0 0 0,0 0 0 0 0,0 0 0 0 0,-1 0 0 0 0,1 1 0 0 0,0-1 0 0 0,0 0 0 0 0,0 0 0 0 0,0 0 0 0 0,0 0 0 0 0,0 1 0 0 0,0-1 0 0 0,-1 0 0 0 0,1 0 0 0 0,0 0 0 0 0,0 0 0 0 0,0 0 0 0 0,0 0 0 0 0,-1 1 0 0 0,17 1 0 0 0,2-2 0 0 0,1-1 0 0 0,-1-1 0 0 0,27-7 0 0 0,1 0 0 0 0,336-73 0 0 0,-380 81 0 0 0,153-28-1012 0 0,-32 6 467 0 0,-35 7 1154 0 0,-40 8-135 0 0,49-15 0 0 0,-97 22-474 0 0,1 1 0 0 0,-1 0 0 0 0,0 0 0 0 0,1 0 0 0 0,-1 0 0 0 0,0 0 0 0 0,1 0 0 0 0,-1 0 0 0 0,0 0 0 0 0,0-1 0 0 0,1 1 0 0 0,-1 0 0 0 0,0 0 0 0 0,0 0 0 0 0,1-1 0 0 0,-1 1 0 0 0,0 0 0 0 0,0 0 0 0 0,0-1 0 0 0,1 1 0 0 0,-1 0 0 0 0,0-1 0 0 0,0 1 0 0 0,0 0 0 0 0,0 0 0 0 0,0-1 0 0 0,0 1 0 0 0,1 0 0 0 0,-1-1 0 0 0,0 1 0 0 0,0 0 0 0 0,0-1 0 0 0,0 1 0 0 0,0 0 0 0 0,0-1 0 0 0,0 1 0 0 0,0 0 0 0 0,-1-1 0 0 0,1 1 0 0 0,0 0 0 0 0,0-1 0 0 0,0 1 0 0 0,0 0 0 0 0,0 0 0 0 0,0-1 0 0 0,-1 1 0 0 0,1 0 0 0 0,0 0 0 0 0,0-1 0 0 0,0 1 0 0 0,-1 0 0 0 0,1 0 0 0 0,0-1 0 0 0,0 1 0 0 0,-1 0 0 0 0,1 0 0 0 0,0 0 0 0 0,0 0 0 0 0,-1-1 0 0 0,1 1 0 0 0,0 0 0 0 0,-1 0 0 0 0,1 0 0 0 0,-1 0 0 0 0,-5-5 0 0 0,-1 1 0 0 0,0 0 0 0 0,0 0 0 0 0,0 1 0 0 0,0 0 0 0 0,0 0 0 0 0,-15-4 0 0 0,-60-6 0 0 0,40 7 0 0 0,-334-35 0 0 0,261 32 0 0 0,-274-5 0 0 0,207 11 0 0 0,-82 18 0 0 0,281-8 0 0 0,16 1 0 0 0,5-5 0 0 0,48-1 0 0 0,-32-1 0 0 0,212-6 0 0 0,-34 0 0 0 0,-40 6 0 0 0,219 5 0 0 0,-397-6 27 0 0,64 1 627 0 0,-69-1-546 0 0,0-1 1 0 0,-1 0-1 0 0,1-1 1 0 0,0 1-1 0 0,0-2 1 0 0,10-3 442 0 0,-34-14 57 0 0,2 11-278 0 0,0 0 0 0 0,-1 2 0 0 0,0-1 0 0 0,-27-8 1 0 0,-65-16-452 0 0,49 17 196 0 0,-62-18-294 0 0,-2 5 0 0 0,-1 5 0 0 0,-230-12 0 0 0,340 35 84 0 0,-26-2-192 0 0,-1 2 0 0 0,-48 7 0 0 0,76-4 327 0 0,11 1 0 0 0,7-1 0 0 0,3 1-21 0 0,0-1 0 0 0,1-1 0 0 0,-1 0 1 0 0,1 0-1 0 0,0-1 0 0 0,0 0 0 0 0,10-1 0 0 0,5 0-254 0 0,467 10-1410 0 0,-133-6 1764 0 0,-350-4 22 0 0,0 0-1 0 0,0 0 0 0 0,16-4 1426 0 0,-28 0-1501 0 0,0 1 0 0 0,-1 0 0 0 0,0 0-1 0 0,0 0 1 0 0,0 0 0 0 0,0 0 0 0 0,0 0 0 0 0,0 1 0 0 0,-1-1 0 0 0,1 1-1 0 0,-1 0 1 0 0,-4-2 0 0 0,-48-17 748 0 0,-53-10-214 0 0,-193-27-1 0 0,277 54-567 0 0,16 1-128 0 0,1 2-1 0 0,-1-1 1 0 0,1 1-1 0 0,-1 0 1 0 0,1 1-1 0 0,-1 0 1 0 0,0 0-1 0 0,1 1 1 0 0,-10 2-1 0 0,17 1-328 0 0,1-3 458 0 0,0 0 0 0 0,0 0 0 0 0,1 0 0 0 0,-1 0 1 0 0,0 0-1 0 0,1 0 0 0 0,-1 0 0 0 0,1 0 0 0 0,-1-1 0 0 0,1 1 0 0 0,0 0 0 0 0,-1 0 1 0 0,1 0-1 0 0,0-1 0 0 0,0 1 0 0 0,-1 0 0 0 0,3 0 0 0 0,7 6 8 0 0,0-1 0 0 0,1 0 0 0 0,-1 0 0 0 0,1-1 0 0 0,13 3 0 0 0,63 16 0 0 0,-47-14 0 0 0,133 34-1326 0 0,108 31 2154 0 0,-10 22-386 0 0,-240-83-442 0 0,44 27 0 0 0,-63-33 0 0 0,0 0 0 0 0,-1 1 0 0 0,0 1 0 0 0,0 0 0 0 0,-1 0 0 0 0,10 14 0 0 0,-17-21 0 0 0,-1 0 0 0 0,0 1 0 0 0,0-1 0 0 0,0 1 0 0 0,-1-1 0 0 0,1 1 0 0 0,-1 0 0 0 0,0-1 0 0 0,0 1 0 0 0,0 0 0 0 0,-1 0 0 0 0,1 0 0 0 0,-1 0 0 0 0,0-1 0 0 0,0 1 0 0 0,0 0 0 0 0,0 0 0 0 0,-2 5 0 0 0,-1 1 0 0 0,2-7 8 0 0,0-1 0 0 0,0 0 0 0 0,-1 1 0 0 0,1-1 0 0 0,0 0 0 0 0,-1 0 1 0 0,0 0-1 0 0,0 0 0 0 0,1 0 0 0 0,-1 0 0 0 0,0 0 0 0 0,-1 0 0 0 0,1-1 0 0 0,0 1 0 0 0,0-1 0 0 0,-1 0 0 0 0,1 0 0 0 0,0 0 0 0 0,-1 0 0 0 0,1 0 0 0 0,-1 0 0 0 0,-4 0 0 0 0,0 1 250 0 0,-16 4 63 0 0,0-1-1 0 0,0-1 1 0 0,-38 1 0 0 0,-72-7 1508 0 0,43 0-1288 0 0,58 1-1070 0 0,0-1 0 0 0,1-2-1 0 0,-1 0 1 0 0,-35-12 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6:29.905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4193 250 4607 0 0,'0'0'352'0'0,"-10"-3"-152"0"0,1-1 20 0 0,1 1 0 0 0,-1 0-1 0 0,0 0 1 0 0,0 1-1 0 0,0 0 1 0 0,0 1-1 0 0,0 0 1 0 0,-12 0-1 0 0,-89-4-219 0 0,1-7 443 0 0,44 10 92 0 0,0 3 0 0 0,-80 11 0 0 0,-162 26 1356 0 0,245-31-1734 0 0,-18-4-157 0 0,75-4 0 0 0,10-3 0 0 0,9-2 0 0 0,173-25 0 0 0,-62 13 0 0 0,67-2 0 0 0,-31 5 0 0 0,-117 12 0 0 0,-118 8 672 0 0,-131 26 0 0 0,13-1 32 0 0,83-18-704 0 0,-113 15 0 0 0,192-22 0 0 0,-196 28 0 0 0,193-28 0 0 0,24-3 0 0 0,0 0 0 0 0,0-1 0 0 0,-14 0 0 0 0,22-1 0 0 0,1 0 0 0 0,-1 0 0 0 0,0 0 0 0 0,0 0 0 0 0,0 0 0 0 0,1 0 0 0 0,-1 0 0 0 0,0-1 0 0 0,0 1 0 0 0,1 0 0 0 0,-1 0 0 0 0,0-1 0 0 0,0 1 0 0 0,1 0 0 0 0,-1-1 0 0 0,-1 0 0 0 0,2 0 0 0 0,0 0 0 0 0,0 1 0 0 0,0-1 0 0 0,0 0 0 0 0,0 0 0 0 0,0 1 0 0 0,0-1 0 0 0,0 0 0 0 0,0 0 0 0 0,0 1 0 0 0,0-1 0 0 0,0 0 0 0 0,1 0 0 0 0,-1 1 0 0 0,0-1 0 0 0,0 0 0 0 0,1 1 0 0 0,-1-1 0 0 0,1 0 0 0 0,-1 1 0 0 0,1-1 0 0 0,-1 1 0 0 0,1-1 0 0 0,-1 0 0 0 0,1 1 0 0 0,-1-1 0 0 0,1 1 0 0 0,-1 0 0 0 0,2-1 0 0 0,22-17 0 0 0,-21 16 0 0 0,24-14 0 0 0,0 1 0 0 0,2 1 0 0 0,48-16 0 0 0,98-21 0 0 0,-85 27 0 0 0,46-14 0 0 0,2 5 0 0 0,162-16 0 0 0,-210 38 0 0 0,-80 13 0 0 0,-14 7 0 0 0,-11 7 0 0 0,-1 0 0 0 0,0-1 0 0 0,-1-1 0 0 0,-1-1 0 0 0,-24 15 0 0 0,-101 46 0 0 0,108-58 0 0 0,-16 5 0 0 0,93-37 0 0 0,2 1 0 0 0,54-10 0 0 0,107-15 0 0 0,-146 37 0 0 0,-51 3 0 0 0,-8 0 0 0 0,1 0 0 0 0,-1 0 0 0 0,0 0 0 0 0,1 0 0 0 0,-1 0 0 0 0,1 0 0 0 0,-1 0 0 0 0,1 0 0 0 0,-1 0 0 0 0,1 0 0 0 0,-1 0 0 0 0,0 0 0 0 0,1 0 0 0 0,-1 0 0 0 0,1 1 0 0 0,-1-1 0 0 0,1 0 0 0 0,-1 0 0 0 0,0 0 0 0 0,1 1 0 0 0,-1-1 0 0 0,0 0 0 0 0,1 1 0 0 0,-1-1 0 0 0,0 0 0 0 0,1 1 0 0 0,-1-1 0 0 0,0 1 0 0 0,-1 4 0 0 0,1-4 0 0 0,0-1 1 0 0,1 1-1 0 0,-1-1 1 0 0,0 1-1 0 0,0-1 1 0 0,0 1 0 0 0,0 0-1 0 0,0-1 1 0 0,-1 1-1 0 0,1-1 1 0 0,0 1-1 0 0,0 0 1 0 0,0-1-1 0 0,0 1 1 0 0,-1-1-1 0 0,1 1 1 0 0,0-1 0 0 0,0 1-1 0 0,-1-1 1 0 0,1 1-1 0 0,0-1 1 0 0,-1 1-1 0 0,1-1 1 0 0,-1 0-1 0 0,1 1 1 0 0,0-1-1 0 0,-1 0 1 0 0,1 1-1 0 0,-1-1 1 0 0,1 0 0 0 0,-1 1-1 0 0,1-1 1 0 0,-1 0-1 0 0,0 0 1 0 0,1 0-1 0 0,-1 1 1 0 0,1-1-1 0 0,-1 0 1 0 0,1 0-1 0 0,-2 0 1 0 0,1 0 49 0 0,-28 9 338 0 0,0-2-1 0 0,-1-1 0 0 0,-59 3 0 0 0,8 0 40 0 0,-72 12-427 0 0,-247 40 0 0 0,-48 33 0 0 0,373-80 0 0 0,73-12 0 0 0,11 0 0 0 0,16 0 0 0 0,63-6 0 0 0,100-18 0 0 0,0 0 0 0 0,156 5 0 0 0,-341 17 0 0 0,-2-1 0 0 0,0 1 0 0 0,0 0 0 0 0,0 0 0 0 0,1 1 0 0 0,-1-1 0 0 0,0 0 0 0 0,0 0 0 0 0,0 0 0 0 0,0 1 0 0 0,0-1 0 0 0,0 0 0 0 0,0 1 0 0 0,0-1 0 0 0,0 1 0 0 0,-1-1 0 0 0,1 1 0 0 0,2 1 0 0 0,4 3 0 0 0,-6-5 0 0 0,-1 1 0 0 0,1-1 0 0 0,-1 1 0 0 0,0-1 0 0 0,1 0 0 0 0,-1 1 0 0 0,0-1 0 0 0,1 1 0 0 0,-1-1 0 0 0,0 1 0 0 0,0-1 0 0 0,1 1 0 0 0,-1-1 0 0 0,0 1 0 0 0,0 0 0 0 0,0-1 0 0 0,0 1 0 0 0,0-1 0 0 0,0 1 0 0 0,0-1 0 0 0,0 1 0 0 0,0 0 0 0 0,0-1 0 0 0,0 1 0 0 0,0-1 0 0 0,0 1 0 0 0,0-1 0 0 0,0 1 0 0 0,-1 0 0 0 0,1-1 0 0 0,0 1 0 0 0,0-1 0 0 0,-1 1 0 0 0,1-1 0 0 0,-1 1 0 0 0,1-1 0 0 0,-1 4 0 0 0,-1 0 0 0 0,0-1 0 0 0,0 1 0 0 0,0-1 0 0 0,0 1 0 0 0,0-1 0 0 0,-1 0 0 0 0,1 0 0 0 0,-1 0 0 0 0,0 0 0 0 0,0-1 0 0 0,0 1 0 0 0,0-1 0 0 0,-1 0 0 0 0,1 0 0 0 0,-5 2 0 0 0,-8 4 0 0 0,0-1 0 0 0,-24 6 0 0 0,20-6 0 0 0,-242 58 0 0 0,88-27 0 0 0,-176 36 0 0 0,320-70 72 0 0,111-21 1888 0 0,-40 8-1944 0 0,477-90-1468 0 0,-408 79 912 0 0,-47 9 574 0 0,220-46 334 0 0,-277 56-129 0 0,0 0 1 0 0,1 0-1 0 0,-1 1 1 0 0,8 0-1 0 0,-7 0-731 0 0,1 3-503 0 0,-8-3 991 0 0,0 0 0 0 0,1 0 0 0 0,-1 1 0 0 0,0-1 0 0 0,0 0 0 0 0,1 1 0 0 0,-1-1 0 0 0,0 0 0 0 0,0 1 0 0 0,0-1 0 0 0,0 0-1 0 0,1 1 1 0 0,-1-1 0 0 0,0 0 0 0 0,0 1 0 0 0,0-1 0 0 0,0 1 0 0 0,0-1 0 0 0,0 0 0 0 0,0 1 0 0 0,0-1 0 0 0,0 1 0 0 0,0-1-1 0 0,0 0 1 0 0,0 1 0 0 0,0-1 0 0 0,-1 0 0 0 0,1 1 0 0 0,0-1 0 0 0,0 1 0 0 0,-7 10 24 0 0,6-11-26 0 0,-7 8 6 0 0,-1-1 0 0 0,0 0 0 0 0,0-1 0 0 0,-1 1 0 0 0,1-2 0 0 0,-1 0 0 0 0,-15 6 0 0 0,-1 1 0 0 0,-44 19 101 0 0,-2-3-1 0 0,0-3 0 0 0,-85 17 1 0 0,103-29 729 0 0,13-4-450 0 0,-69 25 0 0 0,194-45-380 0 0,-47 3 0 0 0,0 2 0 0 0,0 1 0 0 0,46 0 0 0 0,-61 7 0 0 0,-19 0 0 0 0,-2-2 0 0 0,0 0 0 0 0,-1 0 0 0 0,1 0 0 0 0,-1 0 0 0 0,1 0 0 0 0,-1 0 0 0 0,1 1 0 0 0,-1-1 0 0 0,1 0 0 0 0,-1 0 0 0 0,1 1 0 0 0,-1-1 0 0 0,1 0 0 0 0,-1 1 0 0 0,1-1 0 0 0,-1 1 0 0 0,1-1 0 0 0,-1 0 0 0 0,0 1 0 0 0,1-1 0 0 0,-1 1 0 0 0,0-1 0 0 0,1 1 0 0 0,-1-1 0 0 0,0 1 0 0 0,0-1 0 0 0,0 1 0 0 0,1-1 0 0 0,-1 1 0 0 0,0 0 0 0 0,0-1 0 0 0,0 1 0 0 0,0-1 0 0 0,0 1 0 0 0,0-1 0 0 0,0 1 0 0 0,0 0 0 0 0,0-1 0 0 0,0 1 0 0 0,-1 0 0 0 0,1 0 0 0 0,0 2 0 0 0,-1-1 0 0 0,1 1 0 0 0,-1 0 0 0 0,0 0 0 0 0,0-1 0 0 0,0 1 0 0 0,0 0 0 0 0,0-1 0 0 0,0 1 0 0 0,-1-1 0 0 0,1 1 0 0 0,-1-1 0 0 0,0 0 0 0 0,0 0 0 0 0,0 0 0 0 0,-2 3 0 0 0,-42 30 0 0 0,33-27 0 0 0,-52 36 0 0 0,-2-2 0 0 0,-2-4 0 0 0,-1-3 0 0 0,-2-3 0 0 0,-1-3 0 0 0,-111 28 0 0 0,71-28 0 0 0,-167 39 0 0 0,216-57 0 0 0,1-2 0 0 0,-95 2 0 0 0,117-14 0 0 0,41 3 0 0 0,0 0 0 0 0,-1 0 0 0 0,1 0 0 0 0,0 0 0 0 0,-1 0 0 0 0,1 0 0 0 0,0 0 0 0 0,0 0 0 0 0,-1 0 0 0 0,1 0 0 0 0,0 0 0 0 0,0 0 0 0 0,-1-1 0 0 0,1 1 0 0 0,0 0 0 0 0,0 0 0 0 0,-1 0 0 0 0,1 0 0 0 0,0 0 0 0 0,0-1 0 0 0,-1 1 0 0 0,1 0 0 0 0,0 0 0 0 0,0 0 0 0 0,0-1 0 0 0,-1 1 0 0 0,1 0 0 0 0,0 0 0 0 0,0 0 0 0 0,0-1 0 0 0,0 1 0 0 0,0 0 0 0 0,0 0 0 0 0,0-1 0 0 0,-1 1 0 0 0,1 0 0 0 0,0-1 0 0 0,0 1 0 0 0,0 0 0 0 0,0 0 0 0 0,0-1 0 0 0,0 1 0 0 0,0 0 0 0 0,0 0 0 0 0,0-1 0 0 0,0 1 0 0 0,1 0 0 0 0,-1-1 0 0 0,0 1 0 0 0,0 0 0 0 0,0 0 0 0 0,0-1 0 0 0,7-6 0 0 0,-7 7 0 0 0,11-8 0 0 0,-1 1 0 0 0,1 1 0 0 0,0 0 0 0 0,1 0 0 0 0,0 1 0 0 0,-1 1 0 0 0,1 0 0 0 0,20-4 0 0 0,7-4 0 0 0,107-35 0 0 0,215-38 0 0 0,-280 69 0 0 0,-39 6 0 0 0,1 3 0 0 0,72-4 0 0 0,-101 12 0 0 0,-13-2 0 0 0,-1 1 0 0 0,1 0 0 0 0,-1 0 0 0 0,0 0 0 0 0,1 0 0 0 0,-1 1 0 0 0,1-1 0 0 0,-1 0 0 0 0,1 0 0 0 0,-1 0 0 0 0,0 0 0 0 0,1 0 0 0 0,-1 0 0 0 0,1 1 0 0 0,-1-1 0 0 0,0 0 0 0 0,1 0 0 0 0,-1 1 0 0 0,0-1 0 0 0,1 0 0 0 0,-1 0 0 0 0,0 1 0 0 0,0-1 0 0 0,1 0 0 0 0,-1 1 0 0 0,0-1 0 0 0,0 0 0 0 0,1 1 0 0 0,-1-1 0 0 0,0 1 0 0 0,0-1 0 0 0,0 0 0 0 0,0 1 0 0 0,0-1 0 0 0,0 1 0 0 0,1-1 0 0 0,-1 0 0 0 0,0 1 0 0 0,0-1 0 0 0,0 1 0 0 0,0-1 0 0 0,-1 1 0 0 0,1-1 0 0 0,0 0 0 0 0,0 1 0 0 0,0-1 0 0 0,0 1 0 0 0,0-1 0 0 0,0 0 0 0 0,-1 1 0 0 0,1-1 0 0 0,0 1 0 0 0,-1-1 0 0 0,0 5 0 0 0,-1-1 0 0 0,0-1 0 0 0,0 1 0 0 0,0 0 0 0 0,-1 0 0 0 0,1-1 0 0 0,-1 1 0 0 0,0-1 0 0 0,0 0 0 0 0,0 0 0 0 0,0 0 0 0 0,0 0 0 0 0,-6 3 0 0 0,-6 3 0 0 0,-31 15 0 0 0,30-16 0 0 0,-126 53 0 0 0,-163 47 0 0 0,296-105 0 0 0,-229 69 0 0 0,-91 32 0 0 0,278-82 0 0 0,37-15 0 0 0,0-1 0 0 0,-1 0 0 0 0,1-1 0 0 0,-25 5 0 0 0,32-11 0 0 0,8-3 0 0 0,7-5 0 0 0,-7 9 0 0 0,11-9 0 0 0,0 0 0 0 0,1 1 0 0 0,1 1 0 0 0,-1 0 0 0 0,20-7 0 0 0,77-21 0 0 0,-90 30 0 0 0,660-159 0 0 0,-346 117 0 0 0,-294 45 0 0 0,-39 2-22 0 0,0 0 1 0 0,-1 0-1 0 0,1 0 0 0 0,0 0 0 0 0,0 0 0 0 0,0 0 0 0 0,0 0 1 0 0,0 1-1 0 0,-1-1 0 0 0,1 0 0 0 0,0 0 0 0 0,0 1 0 0 0,-1-1 1 0 0,1 1-1 0 0,0-1 0 0 0,0 1 0 0 0,-1-1 0 0 0,1 1 0 0 0,0-1 1 0 0,0 2-1 0 0,-1-2-8 0 0,0 1 0 0 0,1-1-1 0 0,-1 1 1 0 0,0-1 0 0 0,0 1 0 0 0,0 0 0 0 0,0-1 0 0 0,0 1 0 0 0,0-1 0 0 0,0 1 0 0 0,0 0 0 0 0,0-1-1 0 0,0 1 1 0 0,0-1 0 0 0,-1 1 0 0 0,1 0 0 0 0,0-1 0 0 0,0 1 0 0 0,0-1 0 0 0,-1 1 0 0 0,-15 19-714 0 0,16-20 752 0 0,-12 10-39 0 0,0 0 1 0 0,-1-2 0 0 0,1 1 0 0 0,-2-2 0 0 0,-25 12-1 0 0,-77 23 58 0 0,101-37-38 0 0,-487 140 11 0 0,361-106 0 0 0,105-29 35 0 0,-30 9 149 0 0,-102 16-1 0 0,137-35 1242 0 0,32-3-1276 0 0,4-3-147 0 0,0 0-1 0 0,0 0 1 0 0,0 0-1 0 0,1 1 1 0 0,0 0-1 0 0,0 0 0 0 0,0 0 1 0 0,0 1-1 0 0,1 0 1 0 0,0 0-1 0 0,10-4 1 0 0,15-5-4 0 0,44-12 1 0 0,-40 14 2 0 0,225-67-1 0 0,334-55 0 0 0,-578 130-52 0 0,4-1-223 0 0,1 1 1 0 0,25-1-1 0 0,-44 15-840 0 0,-3-10 1115 0 0,1 0 0 0 0,-1 0 0 0 0,0 0 0 0 0,0 0 0 0 0,0 0 0 0 0,0 0 0 0 0,0 0 0 0 0,0 0 0 0 0,-1 0 0 0 0,1 0 0 0 0,0 0 0 0 0,0 0 0 0 0,-1 0 0 0 0,1 0-1 0 0,0 0 1 0 0,-1 0 0 0 0,1 0 0 0 0,-1-1 0 0 0,1 1 0 0 0,-1 0 0 0 0,0 0 0 0 0,0 1 0 0 0,-9 6 0 0 0,1 0 0 0 0,-1 0 0 0 0,0-1 0 0 0,0 0 0 0 0,-1-1 0 0 0,0 0 0 0 0,-17 7 0 0 0,8-3 0 0 0,-100 41 0 0 0,-157 46 0 0 0,197-71 0 0 0,30-10 0 0 0,-1-2 0 0 0,-1-3 0 0 0,-103 9 0 0 0,146-20 0 0 0,0 0 0 0 0,0 0 0 0 0,0-1 0 0 0,1 0 0 0 0,-14-3 0 0 0,21 4 0 0 0,0 0 0 0 0,0 0 0 0 0,0-1 0 0 0,0 1 0 0 0,0 0 0 0 0,0-1-1 0 0,0 1 1 0 0,0-1 0 0 0,0 1 0 0 0,1-1 0 0 0,-1 1 0 0 0,0-1 0 0 0,0 0 0 0 0,0 1 0 0 0,0-1-1 0 0,1 0 1 0 0,-1 0 0 0 0,0 0 0 0 0,1 0 0 0 0,-1 1 0 0 0,0-2 0 0 0,2-11 38 0 0,-1 12-10 0 0,2-4 102 0 0,0 0-1 0 0,0 1 0 0 0,0-1 0 0 0,0 0 1 0 0,1 1-1 0 0,0 0 0 0 0,0 0 0 0 0,0 0 1 0 0,0 0-1 0 0,7-5 0 0 0,43-35 428 0 0,-30 27-608 0 0,35-28 51 0 0,119-66 0 0 0,75-18 0 0 0,-210 109 0 0 0,27-12-664 0 0,2 4 0 0 0,99-25 0 0 0,-161 50 664 0 0,-4 1 0 0 0,0 1 0 0 0,0-1 0 0 0,1 1 0 0 0,-1 1 0 0 0,0-1 0 0 0,0 1 0 0 0,0-1 0 0 0,0 2 0 0 0,1-1 0 0 0,-1 0 0 0 0,0 1 0 0 0,0 0 0 0 0,0 0 0 0 0,6 3 0 0 0,-11-4 0 0 0,1 0 0 0 0,0 0 0 0 0,0 1 0 0 0,0-1 0 0 0,0 0 0 0 0,0 1 0 0 0,0-1 0 0 0,-1 1 0 0 0,1-1 0 0 0,0 1 0 0 0,0 0 0 0 0,-1-1 0 0 0,1 1 0 0 0,0 0 0 0 0,0 0 0 0 0,-1 6 0 0 0,0-6 0 0 0,1 3 0 0 0,-1-1 0 0 0,0 1 0 0 0,0 0 0 0 0,0 0 0 0 0,0-1 0 0 0,-1 1 0 0 0,1 0 0 0 0,-1 0 0 0 0,0-1 0 0 0,0 1 0 0 0,-1-1 0 0 0,1 1 0 0 0,-3 4 0 0 0,-4 6 0 0 0,-1-1 0 0 0,-10 13 0 0 0,-3 6 0 0 0,-76 139 0 0 0,84-142 0 0 0,2 0 0 0 0,0 1 0 0 0,2 0 0 0 0,-7 37 0 0 0,16-56 0 0 0,1-10 0 0 0,0-1 0 0 0,0 0 0 0 0,0 0 0 0 0,0 0 0 0 0,0 1 0 0 0,0-1 0 0 0,0 0 0 0 0,0 0 0 0 0,0 0 0 0 0,0 1 0 0 0,0-1 0 0 0,0 0 0 0 0,0 0 0 0 0,0 0 0 0 0,0 1 0 0 0,0-1 0 0 0,0 0 0 0 0,0 0 0 0 0,0 0 0 0 0,0 1-1 0 0,1-1 1 0 0,-1 0 0 0 0,0 0 0 0 0,0 0 0 0 0,0 0 0 0 0,0 0 0 0 0,0 1 0 0 0,1-1 0 0 0,-1 0 0 0 0,0 0 0 0 0,0 0 0 0 0,0 0 0 0 0,1 0 0 0 0,-1 0 0 0 0,0 0 0 0 0,0 0 0 0 0,0 1 0 0 0,1-1 0 0 0,-1 0 0 0 0,0 0 0 0 0,0 0 0 0 0,0 0 0 0 0,1 0 0 0 0,-1 0 0 0 0,0 0 0 0 0,0 0 0 0 0,0 0-1 0 0,1 0 1 0 0,-1-1 0 0 0,0 1 0 0 0,0 0 0 0 0,0 0 0 0 0,1 0 0 0 0,-1 0 0 0 0,0 0 0 0 0,0 0 0 0 0,0 0 0 0 0,1 0 0 0 0,-1-1 0 0 0,0 1 0 0 0,0 0 0 0 0,0 0 0 0 0,0 0 0 0 0,0 0 0 0 0,0-1 0 0 0,1 1 0 0 0,11-10 50 0 0,-12 10-34 0 0,11-13 311 0 0,0 0-1 0 0,-1 0 0 0 0,-1-1 1 0 0,0 0-1 0 0,8-17 0 0 0,4-8-356 0 0,4-1 30 0 0,1 1 0 0 0,2 1 0 0 0,2 1 0 0 0,1 2 0 0 0,2 1 0 0 0,1 2 0 0 0,47-35 0 0 0,46-12 0 0 0,-27 19 134 0 0,-83 49-928 0 0,-30 32-538 0 0,-1-8 1332 0 0,-1 0 0 0 0,-21 13 0 0 0,-3 4 0 0 0,-52 44 0 0 0,-267 236 0 0 0,-6 49 0 0 0,295-299 64 0 0,76-85 1256 0 0,4 10-1153 0 0,0 0 0 0 0,1 1-1 0 0,27-25 1 0 0,49-33-287 0 0,-46 39 117 0 0,126-82-1925 0 0,-159 110 1928 0 0,-1 1 0 0 0,1 0 0 0 0,16-5 0 0 0,-25 9 0 0 0,1 0 0 0 0,0-1 0 0 0,-1 1 0 0 0,1 0 0 0 0,0 0 0 0 0,0 0 0 0 0,-1 0 0 0 0,1 0 0 0 0,0 0 0 0 0,0 0 0 0 0,-1 0 0 0 0,1 0 0 0 0,0 0 0 0 0,-1 0 0 0 0,1 0 0 0 0,0 0 0 0 0,0 1 0 0 0,-1-1 0 0 0,1 0 0 0 0,0 0 0 0 0,-1 1 0 0 0,1-1 0 0 0,-1 0 0 0 0,1 1 0 0 0,0-1 0 0 0,-1 1 0 0 0,1-1 0 0 0,-1 1 0 0 0,1-1 0 0 0,-1 1 0 0 0,1 0 0 0 0,-1-1 0 0 0,0 1 0 0 0,1-1 0 0 0,-1 1 0 0 0,0 0 0 0 0,1-1 0 0 0,-1 1 0 0 0,0 0 0 0 0,0 0 0 0 0,1-1 0 0 0,-1 1 0 0 0,0 0 0 0 0,0 1 0 0 0,0-1 0 0 0,0 2 0 0 0,1-1 0 0 0,-1 1 0 0 0,0 0 0 0 0,0 0 0 0 0,-1 0 0 0 0,1 0 0 0 0,0-1 0 0 0,-1 1 0 0 0,0 0 0 0 0,0 0 0 0 0,0-1 0 0 0,0 1 0 0 0,0 0 0 0 0,0-1 0 0 0,-3 4 0 0 0,-27 39 0 0 0,23-35 0 0 0,-20 26 0 0 0,-2-3 0 0 0,-1 0 0 0 0,-2-2 0 0 0,-44 33 0 0 0,-156 96 0 0 0,188-131 0 0 0,-74 39 0 0 0,106-64 0 0 0,2-9 0 0 0,10 4 0 0 0,0-1 0 0 0,0 1 0 0 0,1 0 0 0 0,-1-1-1 0 0,0 1 1 0 0,1-1 0 0 0,-1 0 0 0 0,1 1 0 0 0,-1-1 0 0 0,1 1-1 0 0,0-1 1 0 0,0 0 0 0 0,-1 1 0 0 0,1-1 0 0 0,0 0 0 0 0,1 1-1 0 0,-1-1 1 0 0,0 0 0 0 0,0 1 0 0 0,1-1 0 0 0,-1 1 0 0 0,1-1-1 0 0,0-2 1 0 0,21-37 34 0 0,-17 33 0 0 0,113-165 983 0 0,2-1-2098 0 0,-104 148 1081 0 0,-10 17 0 0 0,1 0 0 0 0,-2 0 0 0 0,1-1 0 0 0,-1 0 0 0 0,-1 0 0 0 0,0-1 0 0 0,0 1 0 0 0,-1-1 0 0 0,2-11 0 0 0,-5 20 0 0 0,0 0 0 0 0,0 1 0 0 0,0-1 0 0 0,0 0 0 0 0,0 0 0 0 0,0 1 0 0 0,0-1 0 0 0,-1 0 0 0 0,1 1 0 0 0,-1-1 0 0 0,1 1 0 0 0,-1-1 0 0 0,0 0 0 0 0,0 1 0 0 0,1-1 0 0 0,-1 1 0 0 0,0 0 0 0 0,0-1 0 0 0,0 1 0 0 0,-1 0 0 0 0,-1-2 0 0 0,1 1 0 0 0,0 1 0 0 0,-1 0 0 0 0,1 0 0 0 0,0 0 0 0 0,-1 0 0 0 0,1 0 0 0 0,-1 1 0 0 0,1-1 0 0 0,-1 1 0 0 0,1 0 0 0 0,-1 0 0 0 0,-5 0 0 0 0,-2 1 0 0 0,-1 0 0 0 0,0 1 0 0 0,0 1 0 0 0,1 0 0 0 0,-17 6 0 0 0,-459 228 0 0 0,304-137 0 0 0,-158 81 0 0 0,196-114 0 0 0,267-100 0 0 0,245-44 0 0 0,-268 60 0 0 0,214-17 0 0 0,-212 33 0 0 0,-102 1 0 0 0,1-1 0 0 0,-1 1 0 0 0,0 0 0 0 0,0 0 0 0 0,0 0 0 0 0,0 0 0 0 0,0 0 0 0 0,0 0 0 0 0,0 0 0 0 0,0 0 0 0 0,0 0 0 0 0,0 0 0 0 0,0 0 0 0 0,0 0 0 0 0,1 0 0 0 0,-1 0 0 0 0,0 0 0 0 0,0 0 0 0 0,0 0 0 0 0,0 0 0 0 0,0 0 0 0 0,0 0 0 0 0,0 0 0 0 0,0 0 0 0 0,0 0 0 0 0,1 0 0 0 0,-1 0 0 0 0,0 0 0 0 0,0 0 0 0 0,0 0 0 0 0,0 0 0 0 0,0 0 0 0 0,0 0 0 0 0,0 0 0 0 0,0 0 0 0 0,0 0 0 0 0,0 0 0 0 0,0 0 0 0 0,1 0 0 0 0,-1 0 0 0 0,0 0 0 0 0,0 1 0 0 0,0-1 0 0 0,0 0 0 0 0,0 0 0 0 0,0 0 0 0 0,0 0 0 0 0,0 0 0 0 0,0 0 0 0 0,0 0 0 0 0,0 0 0 0 0,0 0 0 0 0,0 0 0 0 0,0 0 0 0 0,0 1 0 0 0,0-1 0 0 0,0 0 0 0 0,0 0 0 0 0,0 0 0 0 0,0 0 0 0 0,0 0 0 0 0,0 0 0 0 0,0 0 0 0 0,0 0 0 0 0,0 0 0 0 0,0 1 0 0 0,-8 3 0 0 0,-14 5 0 0 0,-61 14 0 0 0,-136 20 0 0 0,8-2 0 0 0,-120 37 0 0 0,220-55 0 0 0,109-24 0 0 0,12-3 0 0 0,17-4 0 0 0,477-53 0 0 0,-244 45 0 0 0,-163 15 0 0 0,-97 1 0 0 0,0 0 0 0 0,0 0 0 0 0,1 0 0 0 0,-1 0 0 0 0,0 0 0 0 0,0 0 0 0 0,0 0 0 0 0,0 0 0 0 0,0-1 0 0 0,0 1 0 0 0,0 0 0 0 0,0 0 0 0 0,0 0 0 0 0,1 0 0 0 0,-1 0 0 0 0,0 0 0 0 0,0 0 0 0 0,0 0 0 0 0,0 0 0 0 0,0 0 0 0 0,0 0 0 0 0,0 0 0 0 0,1 0 0 0 0,-1 0 0 0 0,0 1 0 0 0,0-1 0 0 0,0 0 0 0 0,0 0 0 0 0,0 0 0 0 0,0 0 0 0 0,0 0 0 0 0,0 0 0 0 0,0 0 0 0 0,1 0 0 0 0,-1 0 0 0 0,0 0 0 0 0,0 0 0 0 0,0 0 0 0 0,0 0 0 0 0,0 0 0 0 0,0 1 0 0 0,0-1 0 0 0,0 0 0 0 0,0 0 0 0 0,0 0 0 0 0,0 0 0 0 0,0 0 0 0 0,0 0 0 0 0,0 0 0 0 0,0 0 0 0 0,0 1 0 0 0,0-1 0 0 0,0 0 0 0 0,0 0 0 0 0,0 0 0 0 0,0 0 0 0 0,0 0 0 0 0,-7 6 0 0 0,-12 3 0 0 0,-28 7 0 0 0,-2-3 0 0 0,-71 12 0 0 0,3-2 0 0 0,-134 21 0 0 0,30-7 0 0 0,-219 49 0 0 0,434-83 0 0 0,12 1 0 0 0,11 0 0 0 0,43 1 0 0 0,1-3 0 0 0,0-2 0 0 0,70-11 0 0 0,-51 5 0 0 0,495-27 0 0 0,-546 31 0 0 0,2 0 0 0 0,-1 0 0 0 0,1 2 0 0 0,-1 2 0 0 0,1 1 0 0 0,29 6 0 0 0,-46-4 0 0 0,-14-5 0 0 0,1 0 0 0 0,-1 0 0 0 0,0 0 0 0 0,0 1 0 0 0,1-1 0 0 0,-1 0 0 0 0,0 0 0 0 0,0 0 0 0 0,1 0 0 0 0,-1 0 0 0 0,0 0 0 0 0,0 1 0 0 0,0-1 0 0 0,1 0 0 0 0,-1 0 0 0 0,0 0 0 0 0,0 1 0 0 0,0-1 0 0 0,0 0 0 0 0,0 0 0 0 0,1 0 0 0 0,-1 1 0 0 0,0-1 0 0 0,0 0 0 0 0,0 0 0 0 0,0 1 0 0 0,0-1 0 0 0,0 0 0 0 0,0 0 0 0 0,0 1 0 0 0,0-1 0 0 0,0 0 0 0 0,0 0 0 0 0,0 1 0 0 0,0-1 0 0 0,0 0 0 0 0,0 0 0 0 0,0 1 0 0 0,0-1 0 0 0,0 0 0 0 0,0 0 0 0 0,0 1 0 0 0,0-1 0 0 0,-1 0 0 0 0,1 0 0 0 0,0 1 0 0 0,0-1 0 0 0,0 0 0 0 0,0 0 0 0 0,-1 0 0 0 0,1 1 0 0 0,0-1 0 0 0,0 0 0 0 0,0 0 0 0 0,-1 0 0 0 0,1 0 0 0 0,0 0 0 0 0,0 1 0 0 0,0-1 0 0 0,-1 0 0 0 0,1 0 0 0 0,0 0 0 0 0,0 0 0 0 0,-1 0 0 0 0,1 0 0 0 0,0 0 0 0 0,-1 0 0 0 0,1 0 0 0 0,-30 13 0 0 0,1-1 0 0 0,-2-2 0 0 0,0-1 0 0 0,-58 8 0 0 0,21-3 0 0 0,-592 113 0 0 0,565-112 0 0 0,95-14 0 0 0,0-1 0 0 0,0 0 0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0,13 2 0 0 0,18 1 0 0 0,354-20 0 0 0,132 27 0 0 0,-496-9 0 0 0,-14-2 0 0 0,-1 2 0 0 0,1-1 0 0 0,-1 1 0 0 0,0 0 0 0 0,1 0 0 0 0,-1 0 0 0 0,9 4 0 0 0,-15-5 0 0 0,1 0 0 0 0,-1 0 0 0 0,0 0 0 0 0,0 0 0 0 0,1 0 0 0 0,-1 0 0 0 0,0 0 0 0 0,0 0 0 0 0,1 0 0 0 0,-1 0 0 0 0,0 0 0 0 0,0 0 0 0 0,1 0 0 0 0,-1 0 0 0 0,0 0 0 0 0,1 0 0 0 0,-1 1 0 0 0,0-1 0 0 0,0 0 0 0 0,0 0 0 0 0,1 0 0 0 0,-1 0 0 0 0,0 0 0 0 0,0 1 0 0 0,0-1 0 0 0,1 0 0 0 0,-1 0 0 0 0,0 0 0 0 0,0 1 0 0 0,0-1 0 0 0,0 0 0 0 0,1 0 0 0 0,-1 1 0 0 0,0-1 0 0 0,0 0 0 0 0,0 0 0 0 0,0 1 0 0 0,0-1 0 0 0,0 0 0 0 0,0 1 0 0 0,0-1 0 0 0,0 0 0 0 0,0 0 0 0 0,0 1 0 0 0,0-1 0 0 0,0 0 0 0 0,0 0 0 0 0,0 1 0 0 0,0-1 0 0 0,-5 4 0 0 0,-2 0 0 0 0,0-1 0 0 0,0 0 0 0 0,-1 0 0 0 0,1 0 0 0 0,-1-1 0 0 0,-13 2 0 0 0,-51 5 0 0 0,37-6 0 0 0,-541 66 0 0 0,437-54 0 0 0,-202 24 0 0 0,278-30 0 0 0,59-6 0 0 0,11 0 0 0 0,13 0 0 0 0,12-1 0 0 0,-1-1 0 0 0,53-6 0 0 0,1 0 0 0 0,277-7 0 0 0,-4 8 0 0 0,-328 6 0 0 0,0 1 0 0 0,0 1 0 0 0,0 2 0 0 0,0 1 0 0 0,-1 1 0 0 0,37 16 0 0 0,-65-24 0 0 0,1 1 0 0 0,0 0 0 0 0,0 0 0 0 0,0 0 0 0 0,0 0 0 0 0,-1 0 0 0 0,1 0 0 0 0,0 0 0 0 0,-1 1 0 0 0,1-1 0 0 0,-1 1 0 0 0,1-1 0 0 0,-1 1 0 0 0,0-1 0 0 0,0 1 0 0 0,1 0 0 0 0,-1 0 0 0 0,0-1 0 0 0,-1 1 0 0 0,1 0 0 0 0,0 0 0 0 0,-1 0 0 0 0,1 0 0 0 0,-1 0 0 0 0,1 4 0 0 0,-1-3 0 0 0,-1 0 0 0 0,1 0 0 0 0,-1 0 0 0 0,0 0 0 0 0,0 0 0 0 0,0 0 0 0 0,-1 0 0 0 0,1 0 0 0 0,-1-1 0 0 0,1 1 0 0 0,-1 0 0 0 0,0-1 0 0 0,0 1 0 0 0,0-1 0 0 0,0 0 0 0 0,-4 3 0 0 0,-15 11 0 0 0,0-1 0 0 0,-1-2 0 0 0,-1 0 0 0 0,-39 16 0 0 0,51-24 0 0 0,-59 24 0 0 0,0-3 0 0 0,-143 32 0 0 0,-155 4 0 0 0,306-53 0 0 0,-30 3 1827 0 0,110-16-1662 0 0,58-14-816 0 0,0 4 0 0 0,137-7 0 0 0,-83 10 612 0 0,204-9 39 0 0,-305 18 4 0 0,-19 1 4 0 0,1 0 1 0 0,-1 1 0 0 0,1 1-1 0 0,-1-1 1 0 0,1 2 0 0 0,18 4 1319 0 0,-29-5-1340 0 0,0-1-1 0 0,0 1 1 0 0,-1 0-1 0 0,1 0 1 0 0,0 0-1 0 0,-1 0 1 0 0,1-1-1 0 0,-1 1 1 0 0,1 0-1 0 0,-1 0 1 0 0,1-1-1 0 0,-1 1 1 0 0,1 0-1 0 0,-1-1 1 0 0,0 1-1 0 0,1 0 1 0 0,-1-1-1 0 0,0 1 0 0 0,1-1 1 0 0,-1 1-1 0 0,0-1 1 0 0,0 0-1 0 0,-1 1 1 0 0,-23 8-760 0 0,18-7 694 0 0,-114 32 910 0 0,-167 25 0 0 0,172-38-738 0 0,-1 1-94 0 0,-185 38 0 0 0,255-49-64 0 0,62-19-1458 0 0,-5 2 1282 0 0,69-26 158 0 0,164-40 1 0 0,-89 29 78 0 0,-85 23 3 0 0,64-21 0 0 0,-115 35 0 0 0,-1-2 0 0 0,0 0 0 0 0,0-1 0 0 0,-1-1 0 0 0,18-13 0 0 0,-25 13 0 0 0,-7-1 0 0 0,-3 9 0 0 0,1 1 0 0 0,-1-1 0 0 0,0 0 0 0 0,0 1 0 0 0,0 0 0 0 0,0-1 0 0 0,0 1 0 0 0,0 0 0 0 0,0-1 0 0 0,0 1 0 0 0,0 0 0 0 0,-1 0 0 0 0,1 0 0 0 0,0 0 0 0 0,-1 0 0 0 0,1 0 0 0 0,-1 0 0 0 0,1 1 0 0 0,-1-1 0 0 0,1 1 0 0 0,-1-1 0 0 0,-3 0 0 0 0,-41-7 0 0 0,37 7 0 0 0,-56-5 0 0 0,-103 4 0 0 0,-66 18 0 0 0,68-3 0 0 0,48-7 0 0 0,-158 14 0 0 0,256-17 0 0 0,20-3 0 0 0,-1 0 0 0 0,1 0 0 0 0,-1 0 0 0 0,1 0 0 0 0,-1 0 0 0 0,1 0 0 0 0,-1 0 0 0 0,1 0 0 0 0,-1 0 0 0 0,1 0 0 0 0,-1 0 0 0 0,1 0 0 0 0,-1 0 0 0 0,1 1 0 0 0,-1-1 0 0 0,1 0 0 0 0,-1 0 0 0 0,1 1 0 0 0,-1-1 0 0 0,1 0 0 0 0,0 0 0 0 0,-1 1 0 0 0,1-1 0 0 0,-1 1 0 0 0,1-1 0 0 0,0 0 0 0 0,-1 1 0 0 0,1-1 0 0 0,0 1 0 0 0,0-1 0 0 0,-1 1 0 0 0,1-1 0 0 0,0 1 0 0 0,0-1 0 0 0,0 1 0 0 0,4 5 0 0 0,-2-4 0 0 0,0 1 0 0 0,1 0 0 0 0,-1-1 0 0 0,1 0 0 0 0,0 0 0 0 0,-1 0 0 0 0,1 0 0 0 0,0 0 0 0 0,0-1 0 0 0,0 1 0 0 0,0-1 0 0 0,5 2 0 0 0,44 10 0 0 0,-36-10 0 0 0,302 44 0 0 0,-163-27 0 0 0,-123-16 0 0 0,370 63 0 0 0,-389-64 0 0 0,1 0 0 0 0,-1 1 0 0 0,0 0 0 0 0,0 1 0 0 0,21 11 0 0 0,-33-16-18 0 0,0 1 0 0 0,-1-1-1 0 0,1 0 1 0 0,0 1 0 0 0,0-1-1 0 0,-1 1 1 0 0,1-1 0 0 0,0 1-1 0 0,-1-1 1 0 0,1 1 0 0 0,-1 0-1 0 0,1-1 1 0 0,0 1 0 0 0,-1 0-1 0 0,0-1 1 0 0,1 1 0 0 0,-1 0-1 0 0,1-1 1 0 0,-1 1 0 0 0,0 0-1 0 0,1 0 1 0 0,-1 0 0 0 0,0-1-1 0 0,0 1 1 0 0,0 0 0 0 0,0 0-1 0 0,0 0 1 0 0,0 0 0 0 0,0-1-1 0 0,0 1 1 0 0,0 0 0 0 0,0 0-1 0 0,0 0 1 0 0,0 0 0 0 0,-1-1-1 0 0,1 1 1 0 0,0 0 0 0 0,0 0-1 0 0,-1 0 1 0 0,1-1 0 0 0,-1 1-1 0 0,0 1 1 0 0,0 0-124 0 0,-2 2 55 0 0,1-1 0 0 0,-1 1 1 0 0,0 0-1 0 0,-1-1 0 0 0,1 1 0 0 0,-1-1 1 0 0,1 0-1 0 0,-1 0 0 0 0,0-1 1 0 0,0 1-1 0 0,0-1 0 0 0,0 0 0 0 0,-6 2 1 0 0,-11 5 272 0 0,-33 7 1 0 0,39-12-62 0 0,-173 48 591 0 0,-78 23 158 0 0,264-75-874 0 0,-14 5 0 0 0,-1-1 0 0 0,-25 4 0 0 0,42-9 0 0 0,0 1-1 0 0,0 0 0 0 0,0 0 1 0 0,0 0-1 0 0,0 0 1 0 0,0 0-1 0 0,0 0 0 0 0,0 0 1 0 0,0 0-1 0 0,0 0 0 0 0,0 0 1 0 0,0 0-1 0 0,0 0 1 0 0,0 0-1 0 0,0 0 0 0 0,0 0 1 0 0,0 0-1 0 0,0 0 0 0 0,0 0 1 0 0,-1 0-1 0 0,1 0 1 0 0,0 0-1 0 0,0-1 0 0 0,0 1 1 0 0,0 0-1 0 0,0 0 0 0 0,0 0 1 0 0,0 0-1 0 0,0 0 1 0 0,0 0-1 0 0,0 0 0 0 0,0 0 1 0 0,0 0-1 0 0,0 0 0 0 0,9-4-68 0 0,14-6-241 0 0,59-8-215 0 0,1 4 1 0 0,118-6-1 0 0,-175 18 508 0 0,81 2 17 0 0,-101 2 0 0 0,-11 3 0 0 0,-10 3 0 0 0,-6-2 0 0 0,-1-1 0 0 0,-36 5 0 0 0,10-2 0 0 0,-259 62 1623 0 0,191-42-1254 0 0,-67 13-369 0 0,-178 48 0 0 0,346-85 0 0 0,10 1-22 0 0,11-1-47 0 0,10 1-241 0 0,2-4 36 0 0,1 0 1 0 0,-1-1-1 0 0,0-1 0 0 0,33-6 1 0 0,-9 1 50 0 0,723-25 2215 0 0,-724 32-1992 0 0,0 1 0 0 0,65 14 0 0 0,-92-11 0 0 0,-4 0 0 0 0,-7 5 0 0 0,-4-8 0 0 0,0-1 0 0 0,0 1 0 0 0,-1 0 0 0 0,1 0 0 0 0,0-1 0 0 0,0 1 0 0 0,-1-1 0 0 0,1 1 0 0 0,-1-1 0 0 0,0 0 0 0 0,1 0 0 0 0,-1 1 0 0 0,0-1 0 0 0,-2 1 0 0 0,-30 14 0 0 0,29-14 0 0 0,-53 18 0 0 0,0-2 0 0 0,-115 19 0 0 0,69-16 0 0 0,92-19 0 0 0,-406 73 0 0 0,336-60 0 0 0,439-61 0 0 0,-205 35 0 0 0,-130 11 0 0 0,0 1 0 0 0,-1 1 0 0 0,1 1 0 0 0,41 11 0 0 0,-52-9 0 0 0,-6 4 0 0 0,-5-8 0 0 0,0 1 0 0 0,0-1 0 0 0,0 1 0 0 0,0-1 0 0 0,-1 0 0 0 0,1 1 0 0 0,0-1 0 0 0,-1 1 0 0 0,1-1 0 0 0,-1 1 0 0 0,1-1 0 0 0,-1 0 0 0 0,0 1 0 0 0,0-1 0 0 0,0 0 0 0 0,0 0 0 0 0,0 0 0 0 0,0 0 0 0 0,0 1 0 0 0,0-1 0 0 0,0-1 0 0 0,0 1 0 0 0,0 0 0 0 0,-2 1 0 0 0,-33 18 0 0 0,36-19 0 0 0,-85 35 0 0 0,-89 25 0 0 0,147-52 0 0 0,-173 50 0 0 0,-122 45 0 0 0,266-86 0 0 0,141-33 0 0 0,313-51 0 0 0,-223 44 0 0 0,-173 22 0 0 0,151-19 0 0 0,-119 16 0 0 0,-1 2 0 0 0,54 5 0 0 0,-75-3 0 0 0,-9-1 0 0 0,1 0 0 0 0,-1 0 0 0 0,0 1 0 0 0,0-1 0 0 0,1 1 0 0 0,-1 0 0 0 0,0 0 0 0 0,0 0 0 0 0,0 0 0 0 0,0 0 0 0 0,5 4 0 0 0,0 1 0 0 0,-8-6 0 0 0,1 1 0 0 0,-1-1 0 0 0,1 0 0 0 0,-1 1 0 0 0,0-1 0 0 0,1 1 0 0 0,-1-1 0 0 0,0 0 0 0 0,1 1 0 0 0,-1-1 0 0 0,0 1 0 0 0,0-1 0 0 0,0 1 0 0 0,1-1 0 0 0,-1 1 0 0 0,0-1 0 0 0,0 1 0 0 0,0-1 0 0 0,0 1 0 0 0,0-1 0 0 0,0 1 0 0 0,0 0 0 0 0,0-1 0 0 0,0 1 0 0 0,0-1 0 0 0,0 1 0 0 0,0-1 0 0 0,0 1 0 0 0,-1-1 0 0 0,1 1 0 0 0,0-1 0 0 0,0 1 0 0 0,0-1 0 0 0,-1 1 0 0 0,1-1 0 0 0,0 0 0 0 0,-1 1 0 0 0,0 0 0 0 0,1-1 0 0 0,-3 4 0 0 0,1 0 0 0 0,-1-1 0 0 0,0 0 0 0 0,-1 1 0 0 0,1-1 0 0 0,0 0 0 0 0,-1 0 0 0 0,0-1 0 0 0,-6 4 0 0 0,-39 19 0 0 0,-42 9 0 0 0,0-3 0 0 0,-124 23 0 0 0,126-33 0 0 0,-34 3 0 0 0,506-65 0 0 0,-323 33 0 0 0,1 4 0 0 0,-1 1 0 0 0,79 8 0 0 0,-128-2 0 0 0,-4 4 0 0 0,-7 3 0 0 0,-1-8 0 0 0,0 1 0 0 0,-1 0 0 0 0,1-1 0 0 0,-1 0 0 0 0,1 1 0 0 0,-1-1 0 0 0,0 0 0 0 0,0 0 0 0 0,0 0 0 0 0,-1 0 0 0 0,1 0 0 0 0,0 0 0 0 0,-1-1 0 0 0,1 1 0 0 0,-6 1 0 0 0,-46 19 0 0 0,37-16 0 0 0,-137 45 0 0 0,99-33 0 0 0,-246 85 0 0 0,200-67 0 0 0,94-31 0 0 0,13-1 0 0 0,9 1 0 0 0,34-1 0 0 0,0-3 0 0 0,59-6 0 0 0,-59 2 0 0 0,0 2 0 0 0,60 6 0 0 0,-79 2 0 0 0,-29-7 0 0 0,0 1 0 0 0,1-1 0 0 0,-1 1 0 0 0,0-1 0 0 0,0 1 0 0 0,0 0 0 0 0,0-1 0 0 0,0 1 0 0 0,0 0 0 0 0,0 0 0 0 0,0 0 0 0 0,-1-1 0 0 0,1 1 0 0 0,0 0 0 0 0,0 0 0 0 0,-1 0 0 0 0,1 1 0 0 0,0-1 0 0 0,-1 0 0 0 0,1 0 0 0 0,-1 0 0 0 0,0 0 0 0 0,1 0 0 0 0,-1 1 0 0 0,0-1 0 0 0,0 0 0 0 0,0 0 0 0 0,0 1 0 0 0,0-1 0 0 0,0 0 0 0 0,0 0 0 0 0,0 0 0 0 0,0 1 0 0 0,0-1 0 0 0,-1 0 0 0 0,1 0 0 0 0,-1 0 0 0 0,1 1 0 0 0,-1-1 0 0 0,1 0 0 0 0,-1 0 0 0 0,1 0 0 0 0,-2 2 0 0 0,-2 1 0 0 0,0 1 0 0 0,0-1 0 0 0,0 1 0 0 0,0-1 0 0 0,-1 0 0 0 0,0-1 0 0 0,-8 6 0 0 0,-43 21 0 0 0,32-18 0 0 0,-37 16 0 0 0,-2-2 0 0 0,-121 31 0 0 0,-11 4 0 0 0,85-17 0 0 0,98-38 0 0 0,5-1-64 0 0,41-1-1635 0 0,14-2 1470 0 0,327-31 229 0 0,-40 19 0 0 0,-325 10 0 0 0,11 0 0 0 0,0 0 0 0 0,-1 2 0 0 0,1 0 0 0 0,-1 2 0 0 0,24 6 0 0 0,-42-9 0 0 0,0-1 0 0 0,0 1 0 0 0,0 0 0 0 0,0 0 0 0 0,0 0 0 0 0,0 0 0 0 0,-1 1 0 0 0,1-1 0 0 0,1 2 0 0 0,-2-2 0 0 0,-1-1 0 0 0,1 0 0 0 0,-1 1 0 0 0,0-1 0 0 0,0 1 0 0 0,1-1 0 0 0,-1 0 0 0 0,0 1 0 0 0,0-1 0 0 0,1 1 0 0 0,-1-1 0 0 0,0 1 0 0 0,0-1 0 0 0,0 1 0 0 0,0 0 0 0 0,0-1 0 0 0,0 1 0 0 0,0-1 0 0 0,0 1 0 0 0,0-1 0 0 0,0 1 0 0 0,0-1 0 0 0,0 1 0 0 0,0-1 0 0 0,0 1 0 0 0,0-1 0 0 0,0 1 0 0 0,-1-1 0 0 0,1 1 0 0 0,0-1 0 0 0,0 1 0 0 0,-1-1 0 0 0,1 1 0 0 0,0-1 0 0 0,-1 0 0 0 0,1 1 0 0 0,0-1 0 0 0,-1 1 0 0 0,0-1 0 0 0,-1 3-1 0 0,0-1 0 0 0,-1 0 0 0 0,1 1 0 0 0,0-1 0 0 0,-1 0 0 0 0,0-1 0 0 0,1 1 0 0 0,-1 0 0 0 0,0-1 0 0 0,0 1 0 0 0,0-1-1 0 0,0 0 1 0 0,-4 1 0 0 0,-45 8 34 0 0,35-7 13 0 0,-645 109 1882 0 0,443-62-1928 0 0,213-48 0 0 0,-1 0 0 0 0,1 1 0 0 0,0-1 0 0 0,0 1 0 0 0,-7 5 0 0 0,12-8 0 0 0,1 0 0 0 0,-1 0 0 0 0,1 1 0 0 0,0-1 0 0 0,-1 0 0 0 0,1 0 0 0 0,0 0 0 0 0,-1 1 0 0 0,1-1 0 0 0,0 0 0 0 0,-1 0 0 0 0,1 1 0 0 0,0-1 0 0 0,-1 0 0 0 0,1 1 0 0 0,0-1 0 0 0,0 0 0 0 0,0 1 0 0 0,-1-1 0 0 0,1 0 0 0 0,0 1 0 0 0,0-1 0 0 0,0 0 0 0 0,0 1 0 0 0,0-1 0 0 0,-1 1 0 0 0,1-1 0 0 0,0 1 0 0 0,0-1 0 0 0,0 0 0 0 0,0 1 0 0 0,0-1 0 0 0,0 1 0 0 0,0-1 0 0 0,1 0 0 0 0,-1 1 0 0 0,0-1 0 0 0,0 1 0 0 0,0-1 0 0 0,0 0 0 0 0,0 1 0 0 0,1-1 0 0 0,-1 0 0 0 0,0 1 0 0 0,0-1 0 0 0,1 0 0 0 0,-1 1 0 0 0,0-1 0 0 0,0 0 0 0 0,1 0 0 0 0,-1 1 0 0 0,0-1 0 0 0,1 0 0 0 0,-1 0 0 0 0,0 1 0 0 0,2-1 0 0 0,-2 0 0 0 0,3 3-19 0 0,0-1 1 0 0,1 0-1 0 0,-1 1 0 0 0,1-1 0 0 0,0-1 0 0 0,0 1 0 0 0,-1 0 0 0 0,1-1 0 0 0,0 0 0 0 0,0 0 1 0 0,1 0-1 0 0,-1 0 0 0 0,5-1 0 0 0,59 0-494 0 0,-56 0 414 0 0,59-3-130 0 0,231 0-658 0 0,-231 6 887 0 0,-35-2 0 0 0,0 1 0 0 0,-1 2 0 0 0,60 13 0 0 0,-94-17 36 0 0,0 1 72 0 0,1-1 0 0 0,-1 0 0 0 0,0 0-1 0 0,1 1 1 0 0,-1-1 0 0 0,0 1 0 0 0,0-1-1 0 0,0 1 1 0 0,0 0 0 0 0,1-1 0 0 0,-1 1 0 0 0,0 0-1 0 0,0 0 1 0 0,0-1 0 0 0,0 1 0 0 0,0 0-1 0 0,0 2 1 0 0,-1-3-107 0 0,0 1-1 0 0,0 0 1 0 0,0 0-1 0 0,0-1 1 0 0,0 1 0 0 0,0 0-1 0 0,0-1 1 0 0,-1 1-1 0 0,1 0 1 0 0,0-1-1 0 0,-1 1 1 0 0,1 0-1 0 0,0-1 1 0 0,-1 1 0 0 0,1 0-1 0 0,-1-1 1 0 0,1 1-1 0 0,-1-1 1 0 0,1 1-1 0 0,-1-1 1 0 0,1 1-1 0 0,-1-1 1 0 0,1 0 0 0 0,-1 1-1 0 0,0-1 1 0 0,1 1-1 0 0,-1-1 1 0 0,0 0-1 0 0,1 0 1 0 0,-2 1-1 0 0,0-1-1 0 0,-22 12 1 0 0,0-2 0 0 0,-1 0 0 0 0,0-2 0 0 0,-1-1 0 0 0,-47 7 0 0 0,-56 5 70 0 0,-59 9 303 0 0,-234 45 1227 0 0,327-58-1595 0 0,70-12-8 0 0,16-3-5 0 0,0 1 1 0 0,0 0-1 0 0,1 1 0 0 0,-1 0 1 0 0,1 1-1 0 0,-1 0 1 0 0,-13 6-1 0 0,34-3-1382 0 0,-9-5 1275 0 0,0-1-1 0 0,0 1 1 0 0,5-1-1 0 0,-1 0 56 0 0,41 4 53 0 0,75-4-1 0 0,-70-2 7 0 0,85 0 1 0 0,533-1 0 0 0,-578 11 0 0 0,-88-5 12 0 0,-11 1 65 0 0,-12 3 236 0 0,-94 13 1242 0 0,34-8-1520 0 0,-210 43-35 0 0,174-35 0 0 0,-88 22 0 0 0,170-34 0 0 0,26-5-10 0 0,12 1-66 0 0,11 0-239 0 0,9-4-324 0 0,50-8 0 0 0,-26 2 1212 0 0,324-23 533 0 0,-354 29-1106 0 0,1 0 0 0 0,31 5 0 0 0,-52-5 0 0 0,-1 0 0 0 0,1 0 0 0 0,0 0 0 0 0,0 1 0 0 0,-1-1 0 0 0,1 0 0 0 0,0 0 0 0 0,0 0 0 0 0,-1 1 0 0 0,1-1 0 0 0,0 0 0 0 0,0 0 0 0 0,0 0 0 0 0,0 1 0 0 0,-1-1 0 0 0,1 0 0 0 0,0 1 0 0 0,0-1 0 0 0,0 0 0 0 0,0 0 0 0 0,0 1 0 0 0,0-1 0 0 0,0 0 0 0 0,0 1 0 0 0,0-1 0 0 0,0 0 0 0 0,0 1 0 0 0,0-1 0 0 0,0 0 0 0 0,0 1 0 0 0,0-1 0 0 0,0 0 0 0 0,0 0 0 0 0,0 1 0 0 0,0-1 0 0 0,0 0 0 0 0,0 1 0 0 0,1-1 0 0 0,-1 0 0 0 0,0 0 0 0 0,0 1 0 0 0,0-1 0 0 0,0 0 0 0 0,1 0 0 0 0,-1 1 0 0 0,0-1 0 0 0,0 0 0 0 0,1 0 0 0 0,-1 0 0 0 0,0 0 0 0 0,0 1 0 0 0,1-1 0 0 0,-1 0 0 0 0,0 0 0 0 0,1 0 0 0 0,-1 0 0 0 0,0 0 0 0 0,0 0 0 0 0,1 0 0 0 0,-1 0 0 0 0,0 0 0 0 0,1 0 0 0 0,-1 0 0 0 0,0 0 0 0 0,1 0 0 0 0,-1 0 0 0 0,-7 6 0 0 0,0-1 0 0 0,-1 0 0 0 0,0-1 0 0 0,0 0 0 0 0,0 0 0 0 0,-1 0 0 0 0,-13 3 0 0 0,0 0 0 0 0,-169 59 0 0 0,-16 5 0 0 0,-139 78-1952 0 0,289-124 1111 0 0,-8 0-182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6:31.305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52 6 6447 0 0,'-14'-6'4768'0'0,"4"6"-4752"0"0,-2 0-16 0 0,3 5 0 0 0,2 4 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6:33.040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0 28 6447 0 0,'2'-1'586'0'0,"17"-5"-472"0"0,-6 3-92 0 0,0-1 1 0 0,20-10 4072 0 0,-34 14-4078 0 0,1 0-1 0 0,0 1 1 0 0,0-1 0 0 0,0 0-1 0 0,0 0 1 0 0,0 0-1 0 0,0 0 1 0 0,0 1-1 0 0,0-1 1 0 0,0 0-1 0 0,0 0 1 0 0,0 0-1 0 0,0 0 1 0 0,0 1 0 0 0,0-1-1 0 0,0 0 1 0 0,0 0-1 0 0,0 0 1 0 0,0 0-1 0 0,0 1 1 0 0,0-1-1 0 0,0 0 1 0 0,0 0-1 0 0,0 0 1 0 0,0 0 0 0 0,1 2 115 0 0,-1-2-115 0 0,1 0-1 0 0,-1 0 1 0 0,0 0-1 0 0,0 0 1 0 0,0 0-1 0 0,0 0 1 0 0,0 0-1 0 0,1 0 1 0 0,-1 0-1 0 0,0 0 1 0 0,7 5 250 0 0,2 25 785 0 0,-9-27-1001 0 0,0-1 0 0 0,0 1 0 0 0,0 0 0 0 0,0-1 0 0 0,-1 1 0 0 0,1 0 0 0 0,-1-1 0 0 0,1 1 0 0 0,-1-1 0 0 0,0 1 0 0 0,-2 4 0 0 0,-19 31 898 0 0,4-7-534 0 0,15-20-415 0 0,-3 5 0 0 0,5-10 0 0 0,0 4 0 0 0,1-7 109 0 0,0 0 1 0 0,0 0-1 0 0,0 0 0 0 0,0 0 0 0 0,1 0 0 0 0,-1 0 1 0 0,1 0-1 0 0,-1 0 0 0 0,1 0 0 0 0,0 0 0 0 0,1 0 1 0 0,-1 0-1 0 0,0 0 0 0 0,1-1 0 0 0,-1 1 0 0 0,5 4 1 0 0,1 4 65 0 0,-2-3-159 0 0,1-1-16 0 0,1 1 0 0 0,-1 1 0 0 0,0-1 0 0 0,-1-2 0 0 0,1 0 0 0 0,-5-4 0 0 0,0 0 0 0 0,1 0 0 0 0,-1-1 0 0 0,0 1 0 0 0,0 0 0 0 0,1-1 0 0 0,-1 1 0 0 0,1-1 0 0 0,0 0 0 0 0,-1 0 0 0 0,1 1 0 0 0,3 0 0 0 0,13 8 0 0 0,9 3 0 0 0,-17-9 0 0 0,3 1 190 0 0,-12-4-87 0 0,0-1 0 0 0,0 0 1 0 0,1 1-1 0 0,-1 0 0 0 0,0-1 0 0 0,0 1 0 0 0,0 0 1 0 0,0-1-1 0 0,0 1 0 0 0,0 0 0 0 0,0 0 1 0 0,0 0-1 0 0,-1 0 0 0 0,1 0 0 0 0,0 0 1 0 0,0 0-1 0 0,0 2 0 0 0,4 4-103 0 0,0 2 0 0 0,-1-1 0 0 0,2-2 0 0 0,0 0 0 0 0,-1 2 0 0 0,-1-1 0 0 0,1 1 0 0 0,-2 2 0 0 0,0 1 0 0 0,-2-1 0 0 0,-1 0 0 0 0,-2 1 0 0 0,-2-1 0 0 0,0 0 0 0 0,1 0 443 0 0,3-10-428 0 0,0 0-1 0 0,0 0 1 0 0,0 0 0 0 0,1 1-1 0 0,-1-1 1 0 0,0 0 0 0 0,0 0 0 0 0,0 0-1 0 0,0 0 1 0 0,0 0 0 0 0,0 1-1 0 0,0-1 1 0 0,0 0 0 0 0,0 0 0 0 0,1 0-1 0 0,-1 0 1 0 0,0 0 0 0 0,0 1-1 0 0,0-1 1 0 0,0 0 0 0 0,0 0-1 0 0,0 0 1 0 0,0 1 0 0 0,0-1 0 0 0,0 0-1 0 0,0 0 1 0 0,0 0 0 0 0,-1 0-1 0 0,1 1 1 0 0,0-1 0 0 0,0 0 0 0 0,0 0-1 0 0,0 0 1 0 0,0 0 0 0 0,0 0-1 0 0,0 1 1 0 0,0-1 0 0 0,0 0 0 0 0,0 0-1 0 0,-1 0 1 0 0,1 0 0 0 0,-5 9 652 0 0,4 22-347 0 0,3 25-320 0 0,-1-45 0 0 0,2 2 0 0 0,-2-1 0 0 0,7 49 0 0 0,-8-48 0 0 0,2 0 0 0 0,1-2 0 0 0,0 0 0 0 0,14 27 0 0 0,10 12 0 0 0,-23-39 0 0 0,0 0 0 0 0,0 0 0 0 0,0 0 0 0 0,0-1 0 0 0,1 1 0 0 0,0-2 0 0 0,0-1 0 0 0,-2 2 0 0 0,0 0 0 0 0,-1-1 0 0 0,0 1 0 0 0,0-2-133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6:37.608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 1 8287 0 0,'1'1'826'0'0,"9"12"-506"0"0,-10-9-273 0 0,0 5 326 0 0,10 20 1077 0 0,20 29 598 0 0,-25-53-2004 0 0,-3-3 104 0 0,-1 1-1 0 0,1 0 0 0 0,0-1 1 0 0,-1 1-1 0 0,0 0 1 0 0,1-1-1 0 0,-1 1 0 0 0,0 0 1 0 0,-1 0-1 0 0,1 0 1 0 0,0 0-1 0 0,-1 5 0 0 0,2-3-129 0 0,1 18-20 0 0,-4-4 2 0 0,0 1 0 0 0,-1 0 0 0 0,-5 19 0 0 0,5-29 137 0 0,0 0-1 0 0,1 0 1 0 0,0 0-1 0 0,0 0 1 0 0,1 1-1 0 0,1-1 1 0 0,-1 0 0 0 0,2 0-1 0 0,-1 0 1 0 0,2 0-1 0 0,-1 0 1 0 0,1 0-1 0 0,1-1 1 0 0,4 10-1 0 0,10 17-136 0 0,-13-26 0 0 0,-1 4 0 0 0,-1 2 0 0 0,1 51 0 0 0,-4-54 0 0 0,2-6 0 0 0,5 4 0 0 0,13 16 1398 0 0,-1-4-748 0 0,-16-21-650 0 0,9 21 0 0 0,-3-11 0 0 0,-6 0 0 0 0,0 4 0 0 0,1 0 0 0 0,-4-15 0 0 0,3 32 0 0 0,7 21 0 0 0,-7-41 0 0 0,1-2 0 0 0,1 4 0 0 0,-4-10 0 0 0,2 20 0 0 0,-1-9 356 0 0,0 56 1336 0 0,-2-66-1692 0 0,0 1 0 0 0,0-1 0 0 0,1 0 0 0 0,-1 1 0 0 0,2-1 0 0 0,-1 0 0 0 0,1 0 0 0 0,-1 0 0 0 0,6 10 0 0 0,-4-7 0 0 0,12 30 0 0 0,-4-10 0 0 0,4 23 0 0 0,-4-11 0 0 0,-9-33 0 0 0,0 0 0 0 0,0-1 0 0 0,1 1 0 0 0,4 9 0 0 0,-6-13 0 0 0,15 20 0 0 0,-13-20 0 0 0,4 6 0 0 0,0 1 0 0 0,-1-1 0 0 0,0 2 0 0 0,5 13 0 0 0,5 20 0 0 0,-14-37 0 0 0,13 27 0 0 0,-3-12 0 0 0,-2 0 0 0 0,0-6 342 0 0,1 0-1 0 0,1-1 0 0 0,1 0 0 0 0,0-1 1 0 0,19 17-1 0 0,-17-16-341 0 0,-1 2 0 0 0,0-1 0 0 0,-2 1 0 0 0,18 34 0 0 0,-20-36 0 0 0,1 0 0 0 0,1-1 0 0 0,0-1 0 0 0,20 19 0 0 0,-15-16 0 0 0,29 38 0 0 0,-33-34 0 0 0,0 2 0 0 0,-1 0 0 0 0,12 36 0 0 0,-24-59 0 0 0,13 31 0 0 0,0 0 0 0 0,2-1 0 0 0,2 0 0 0 0,0-2 0 0 0,2 0 0 0 0,1-1 0 0 0,46 48 0 0 0,-49-59 0 0 0,2 0 0 0 0,0-1 0 0 0,27 15 0 0 0,17 15 0 0 0,-4-3 0 0 0,-40-30 0 0 0,-1 2 0 0 0,27 23 0 0 0,3 5 0 0 0,94 103 0 0 0,-111-109-128 0 0,3 2-111 0 0,30 46-1 0 0,-54-70 45 0 0,1-1 0 0 0,1-1 0 0 0,25 22 0 0 0,-1 0 975 0 0,-21-21-532 0 0,25 18 0 0 0,-5-4-137 0 0,17 13-749 0 0,-26-20-39 0 0,30 28 0 0 0,-38-34 680 0 0,-1 0 1 0 0,2-1-1 0 0,0-1 0 0 0,41 19 0 0 0,-50-26-5 0 0,0 0-1 0 0,0 1 0 0 0,-1 0 1 0 0,1 1-1 0 0,7 8 0 0 0,-7-7 292 0 0,0-1-1 0 0,0 0 1 0 0,1 0-1 0 0,11 4 1 0 0,13 9 260 0 0,16 14-549 0 0,59 54 0 0 0,-55-41 0 0 0,150 97-608 0 0,-125-87 109 0 0,26 15-386 0 0,33 11 2877 0 0,-132-80-2217 0 0,-1 1 0 0 0,2-1 0 0 0,12 5 0 0 0,19 9-701 0 0,-22-9 1067 0 0,-1 0 1 0 0,18 5 0 0 0,-20-8-139 0 0,0 0 1 0 0,-1 1-1 0 0,0 0 0 0 0,17 12 0 0 0,-13-7-160 0 0,1 0 0 0 0,0-2 0 0 0,21 9-1 0 0,24 11 180 0 0,52 26-22 0 0,-55-27 0 0 0,-5 0 0 0 0,27 12 0 0 0,14 3 0 0 0,-56-23 0 0 0,1-3 0 0 0,0-1 0 0 0,64 16 0 0 0,39 5 47 0 0,-103-25 308 0 0,78 29-591 0 0,-1 6 70 0 0,-96-39 166 0 0,0 2 0 0 0,27 16 0 0 0,-30-14 0 0 0,1-2 0 0 0,36 14 0 0 0,81 23 0 0 0,-122-42 0 0 0,29 13 0 0 0,14 6 0 0 0,137 30 0 0 0,-48-29 794 0 0,-66-13-1588 0 0,336 75 794 0 0,-248-43 0 0 0,63-5 1123 0 0,-227-38-1139 0 0,82 14-1180 0 0,61 6 1285 0 0,-127-18-89 0 0,0 0 0 0 0,29 10 0 0 0,-10-3 0 0 0,257 46 1992 0 0,-82-19-3920 0 0,-146-23 3840 0 0,24 5-3280 0 0,3-2 1866 0 0,50 5-1604 0 0,-123-19 1106 0 0,45 13 0 0 0,-43-9 0 0 0,34 5 0 0 0,-13-6 0 0 0,76 6 0 0 0,84 3 0 0 0,-108-7 0 0 0,59 8 0 0 0,128-9 111 0 0,-207-8 654 0 0,79 4-1641 0 0,27 3 876 0 0,28-13 64 0 0,89 19-128 0 0,-282-12 64 0 0,29 5 0 0 0,-14 0 0 0 0,60-1 0 0 0,-88-4 0 0 0,-150-5-2249 0 0,119 4 2450 0 0,-114-4-201 0 0,-193-20 0 0 0,286 20 0 0 0,-271-15-1440 0 0,281 20 1236 0 0,-48-1 907 0 0,-25-1-1867 0 0,28 2 1221 0 0,-119 3-57 0 0,171-4 0 0 0,17 2 0 0 0,0-2 0 0 0,0 0 0 0 0,0 0 0 0 0,-14-4 0 0 0,-72-10 0 0 0,-39-6 0 0 0,-3-1 0 0 0,74 10 0 0 0,-83-6 0 0 0,7 1 0 0 0,-74-26 0 0 0,106 12 0 0 0,-95-23 0 0 0,-110-5 0 0 0,283 50 0 0 0,-35-13 0 0 0,29 9 0 0 0,-44-11 0 0 0,-133-19 0 0 0,171 35 180 0 0,-154-30-3209 0 0,134 20 2006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6:38.909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12 1 2759 0 0,'0'0'126'0'0,"-8"40"3889"0"0,8-33-3588 0 0,2 45 1429 0 0,0-9-1022 0 0,-2 9 380 0 0,-4-14-1214 0 0,2-24 0 0 0,1 0 0 0 0,0 1 0 0 0,1-1 0 0 0,3 27 0 0 0,0-26 342 0 0,1 0-1 0 0,0 0 0 0 0,1-1 1 0 0,0 1-1 0 0,10 16 0 0 0,3 8-341 0 0,-10-15 34 0 0,-5-12 24 0 0,0 0 1 0 0,1 0-1 0 0,1-1 1 0 0,0 1-1 0 0,0-1 1 0 0,10 14-1 0 0,-3-9 325 0 0,0-1 1 0 0,21 20 0 0 0,21 21 70 0 0,-46-46-454 0 0,-7-9 0 0 0,0 0 0 0 0,1 0 0 0 0,-1 0 0 0 0,-1 0 0 0 0,1 0 0 0 0,0 1 0 0 0,0-1 0 0 0,0 0 0 0 0,-1 1 0 0 0,1-1 0 0 0,0 2 0 0 0,5 13 0 0 0,63 112 0 0 0,-51-97 0 0 0,-5-7 360 0 0,-1 1 0 0 0,-1 0 0 0 0,8 30 443 0 0,-17-47-654 0 0,2 3-133 0 0,-3-4-16 0 0,-10-11 0 0 0,-45-38-798 0 0,-8-16-4600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33.370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639 0 4607 0 0,'0'0'102'0'0,"-14"7"255"0"0,5-3 178 0 0,0 0 1 0 0,0 0-1 0 0,-14 11 0 0 0,18-10-454 0 0,1 1-1 0 0,-1 0 0 0 0,1 0 0 0 0,0 1 0 0 0,0-1 0 0 0,0 1 0 0 0,1-1 1 0 0,0 1-1 0 0,1 0 0 0 0,-1 1 0 0 0,1-1 0 0 0,-1 11 0 0 0,0 3 154 0 0,0 1-1 0 0,2-1 1 0 0,1 24-1 0 0,2-24-233 0 0,1 0 0 0 0,2-1 0 0 0,0 0 0 0 0,0 0 0 0 0,12 25 0 0 0,12 43 0 0 0,-27-77 0 0 0,0 0 0 0 0,0 0 0 0 0,-1 1 0 0 0,0-1 0 0 0,-1 0 0 0 0,-1 14 0 0 0,-2-11 0 0 0,1 0 0 0 0,-2-1 0 0 0,1 1 0 0 0,-2-1 0 0 0,0 0 0 0 0,-8 15 0 0 0,-6 6 0 0 0,-23 30 0 0 0,2-4 0 0 0,-25 36 0 0 0,44-72 0 0 0,-2-1 0 0 0,0-1 0 0 0,-47 34 0 0 0,37-31 0 0 0,-42 42 0 0 0,64-56 0 0 0,-59 68 0 0 0,64-70 0 0 0,-1 0 0 0 0,1 1 0 0 0,1 0 0 0 0,0 0 0 0 0,0 0 0 0 0,1 0 0 0 0,-3 15 0 0 0,-1 12 0 0 0,2 1 0 0 0,-2 76 0 0 0,15 77 0 0 0,6-86-1022 0 0,-7-70 660 0 0,-1 0-150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51.227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5633 461 4607 0 0,'0'0'912'0'0,"-17"-2"688"0"0,-26-6-1584 0 0,-18 2-16 0 0,15 0 0 0 0,23 3 336 0 0,0 1-1 0 0,0 1 1 0 0,0 1 0 0 0,0 1-1 0 0,-46 8 1 0 0,54-7-302 0 0,-102 22 409 0 0,112-24-203 0 0,3 1-169 0 0,0-1 0 0 0,0 0 0 0 0,1 0 0 0 0,-1 1 0 0 0,0-1 0 0 0,1 1 0 0 0,-1-1 0 0 0,0 1 0 0 0,1 0 0 0 0,-1 0 0 0 0,1-1 0 0 0,-1 1 0 0 0,1 0 0 0 0,0 1 0 0 0,-1-1 0 0 0,1 0 0 0 0,0 0 0 0 0,-2 2 0 0 0,-3 7-55 0 0,6-9 14 0 0,0 0 1 0 0,0 1-1 0 0,0-1 0 0 0,0 0 0 0 0,0 0 0 0 0,0 1 0 0 0,1-1 0 0 0,-1 0 0 0 0,0 0 1 0 0,1 0-1 0 0,-1 0 0 0 0,1 1 0 0 0,0-1 0 0 0,-1 0 0 0 0,1 0 0 0 0,0 0 0 0 0,0 0 0 0 0,-1 0 1 0 0,1 0-1 0 0,0 0 0 0 0,0-1 0 0 0,0 1 0 0 0,0 0 0 0 0,0 0 0 0 0,0-1 0 0 0,0 1 0 0 0,1-1 1 0 0,-1 1-1 0 0,0-1 0 0 0,0 1 0 0 0,0-1 0 0 0,1 0 0 0 0,1 1 0 0 0,3 1 175 0 0,1-1 0 0 0,-1 1 0 0 0,1-1-1 0 0,12 0 1 0 0,3-1-205 0 0,1-1 0 0 0,26-5 0 0 0,-33 4 0 0 0,0 1 0 0 0,1 0 0 0 0,27 4 0 0 0,22-1 0 0 0,78-7 0 0 0,106-8 0 0 0,-233 10 0 0 0,1 2 0 0 0,1 0 0 0 0,-1 1 0 0 0,0 0 0 0 0,19 5 0 0 0,6 7 0 0 0,-37-9 0 0 0,-16-5 0 0 0,-21-5 0 0 0,0 2 0 0 0,0 1 0 0 0,0 1 0 0 0,0 2 0 0 0,-46 3 0 0 0,19 6 0 0 0,0 1 0 0 0,1 4 0 0 0,0 2 0 0 0,-87 35 0 0 0,114-38 0 0 0,-129 54 0 0 0,134-55 1883 0 0,23-4-1734 0 0,8-3-133 0 0,5 3-16 0 0,-3-6 0 0 0,5-2 0 0 0,80-3 0 0 0,-71 6 0 0 0,-18-2 0 0 0,1 1 0 0 0,-1-1 0 0 0,1 0 0 0 0,-1 0 0 0 0,1-1 0 0 0,-1 1 0 0 0,5-2 0 0 0,90-16 0 0 0,-20 11 0 0 0,-73 6 0 0 0,-1 1 0 0 0,1-1 0 0 0,0 1 0 0 0,-1 0 0 0 0,1 0 0 0 0,9 1 0 0 0,30 2 0 0 0,-11-2 0 0 0,12-3 0 0 0,-36 3 0 0 0,3-2 0 0 0,-7 0 0 0 0,9-5 0 0 0,-11 6 0 0 0,-1 0 0 0 0,20-13 0 0 0,-11 3 0 0 0,30-20 0 0 0,-22 23 0 0 0,10-1 0 0 0,-24 5 0 0 0,2 0 0 0 0,0 1 0 0 0,-1-1 0 0 0,1 1 0 0 0,0 1 0 0 0,0-1 0 0 0,8 1 0 0 0,-15 1 0 0 0,0 0 0 0 0,0 0 0 0 0,0 0 0 0 0,-1 1 0 0 0,1-1 0 0 0,0 0 0 0 0,0 0 0 0 0,0 0 0 0 0,-1 0 0 0 0,1 0 0 0 0,0-1 0 0 0,0 1 0 0 0,0 0 0 0 0,-1 0 0 0 0,1 0 0 0 0,0-1 0 0 0,0 1 0 0 0,-1 0 0 0 0,1-1 0 0 0,1 0 0 0 0,11-8 0 0 0,68-28 0 0 0,-43 14 0 0 0,-28 16 0 0 0,-2-1 0 0 0,-3-3 0 0 0,-5 11 0 0 0,1-1-1 0 0,-1 0 1 0 0,1 0-1 0 0,-1 0 1 0 0,0 0-1 0 0,1 0 1 0 0,-1 0-1 0 0,0 1 0 0 0,0-1 1 0 0,0 0-1 0 0,1 0 1 0 0,-1 0-1 0 0,0 0 1 0 0,0 0-1 0 0,0 0 1 0 0,-1 0-1 0 0,1 0 1 0 0,0 0-1 0 0,0 0 1 0 0,0 0-1 0 0,-1 0 1 0 0,1 0-1 0 0,-1 0 0 0 0,1 0 1 0 0,0 1-1 0 0,-1-1 1 0 0,1 0-1 0 0,-1 0 1 0 0,0 0-1 0 0,1 1 1 0 0,-1-1-1 0 0,0 0 1 0 0,1 1-1 0 0,-2-2 1 0 0,0 1-46 0 0,-3-4-20 0 0,0 1-1 0 0,0 0 1 0 0,0 0-1 0 0,0 1 0 0 0,-1 0 1 0 0,1 0-1 0 0,-1 0 1 0 0,0 0-1 0 0,0 1 1 0 0,-9-3-1 0 0,-11-1-436 0 0,-32-3 1 0 0,19 3 311 0 0,-197-19 191 0 0,155 20 0 0 0,-223-12 0 0 0,4 2 0 0 0,7-2 0 0 0,62 5 0 0 0,-206 9 1481 0 0,221 6-970 0 0,137-2-511 0 0,76-3 0 0 0,9-2 0 0 0,13-3 0 0 0,299-56 0 0 0,-311 62 0 0 0,304-31 0 0 0,-128 18 0 0 0,-88 1-461 0 0,-1-3 0 0 0,143-45-1 0 0,-215 56 232 0 0,30-5-1 0 0,10-2 84 0 0,-42 3 1974 0 0,-20 7-1678 0 0,0 0-157 0 0,0 1 0 0 0,0 0 0 0 0,0 0 0 0 0,-1 0 0 0 0,1 0 0 0 0,0 0 0 0 0,0 0-1 0 0,0 0 1 0 0,-1 0 0 0 0,1 0 0 0 0,0 0 0 0 0,-1 0 0 0 0,1 0 0 0 0,-1 0 0 0 0,0 0 0 0 0,1 1-1 0 0,-1-1 1 0 0,1 0 0 0 0,-1 0 0 0 0,0 0 0 0 0,0 1 0 0 0,0-1 0 0 0,1 0 0 0 0,-1 1 0 0 0,0-1 0 0 0,0 1-1 0 0,-2-1 1 0 0,0-1-150 0 0,-1-1 58 0 0,0 1 1 0 0,0 0 0 0 0,0 0-1 0 0,0 0 1 0 0,0 0-1 0 0,-1 1 1 0 0,1 0-1 0 0,-1 0 1 0 0,1 0-1 0 0,-1 0 1 0 0,-6 1 0 0 0,-24-6-299 0 0,28 5 398 0 0,-1 0 0 0 0,0 0 0 0 0,1 1 0 0 0,-1 0 0 0 0,0 0 0 0 0,0 1 0 0 0,1 0 0 0 0,-10 3 0 0 0,-22 1 0 0 0,-17 1 996 0 0,-99 22 0 0 0,-43 11-996 0 0,-148 28 0 0 0,81-8 0 0 0,146-30 0 0 0,-49 10 0 0 0,-67 15 1007 0 0,-5 2 34 0 0,-292 64-1041 0 0,135-28 0 0 0,166-30 0 0 0,152-38 0 0 0,40-12 0 0 0,0 1 0 0 0,1 3 0 0 0,0 1 0 0 0,2 1 0 0 0,0 3 0 0 0,1 0 0 0 0,-46 39 0 0 0,76-55 0 0 0,-1 0 0 0 0,1 1 0 0 0,0 0 0 0 0,0 0 0 0 0,1 0 0 0 0,0 0 0 0 0,0 1 0 0 0,-6 13 0 0 0,9-18 0 0 0,0 1 0 0 0,0-1 0 0 0,0 0 0 0 0,0 1 0 0 0,1-1 0 0 0,-1 1 0 0 0,1-1 0 0 0,0 1 0 0 0,0-1 0 0 0,0 1 0 0 0,0-1 0 0 0,0 1 0 0 0,0-1 0 0 0,0 1 0 0 0,1-1 0 0 0,-1 0 0 0 0,1 1 0 0 0,0-1 0 0 0,0 1 0 0 0,0-1 0 0 0,0 0 0 0 0,0 0 0 0 0,1 0 0 0 0,-1 0 0 0 0,0 0 0 0 0,1 0 0 0 0,0 0 0 0 0,-1 0 0 0 0,1 0 0 0 0,3 2 0 0 0,11 6 0 0 0,1 0 0 0 0,0-1 0 0 0,0-1 0 0 0,35 12 0 0 0,80 14 0 0 0,-96-25 0 0 0,238 52 0 0 0,-148-37 432 0 0,189 12-1 0 0,132-21-985 0 0,-370-14 301 0 0,-35 2 253 0 0,0 2 0 0 0,53 13 0 0 0,4 0 0 0 0,-87-15 0 0 0,0-1 0 0 0,0 1 0 0 0,-1 1 0 0 0,1 0 0 0 0,21 12 0 0 0,-23-10 0 0 0,-4 2 0 0 0,-6-7 0 0 0,1 0 0 0 0,-1 0 0 0 0,1-1 0 0 0,-1 1 0 0 0,0 0 0 0 0,1 0 0 0 0,-1 0 0 0 0,0 0 0 0 0,0 0 0 0 0,1 0 0 0 0,-1 0 0 0 0,0 0 0 0 0,0 0 0 0 0,0 0 0 0 0,0 0 0 0 0,0 0 0 0 0,0 0 0 0 0,-1 0 0 0 0,1 0 0 0 0,0 0 0 0 0,0 0 0 0 0,-1 0 0 0 0,1 0 0 0 0,-1-1 0 0 0,1 1 0 0 0,-1 0 0 0 0,1 0 0 0 0,-2 1 0 0 0,1 0 0 0 0,-3 5-93 0 0,0-1-1 0 0,-1 0 0 0 0,1 0 1 0 0,-1-1-1 0 0,-1 1 0 0 0,1-1 1 0 0,-1 0-1 0 0,0-1 1 0 0,0 1-1 0 0,0-1 0 0 0,0 0 1 0 0,-8 3-1 0 0,-14 6-420 0 0,-46 15 1 0 0,62-24 709 0 0,-356 101 528 0 0,177-54 544 0 0,-319 110-1268 0 0,227-68 0 0 0,-26 11 0 0 0,130-40 0 0 0,-5 2 0 0 0,109-36 0 0 0,2 4 0 0 0,1 2 0 0 0,-95 66 0 0 0,151-91 0 0 0,-59 41 0 0 0,-73 69 0 0 0,128-103 0 0 0,1 1 0 0 0,0 2 0 0 0,2 0 0 0 0,0 0 0 0 0,1 2 0 0 0,2 0 0 0 0,0 1 0 0 0,-13 31 0 0 0,22-42 0 0 0,1 1 0 0 0,0 0 0 0 0,1 0 0 0 0,0 0 0 0 0,1 1 0 0 0,1-1 0 0 0,0 0 0 0 0,1 1 0 0 0,1-1 0 0 0,0 1 0 0 0,1-1 0 0 0,0 1 0 0 0,1-1 0 0 0,1 0 0 0 0,0 0 0 0 0,1-1 0 0 0,1 1 0 0 0,7 13 0 0 0,4 3 0 0 0,0-2 0 0 0,2 0 0 0 0,1-1 0 0 0,1-1 0 0 0,1-1 0 0 0,1-1 0 0 0,40 32 0 0 0,521 405 0 0 0,-560-440 0 0 0,0 1 0 0 0,-1 1 0 0 0,-1 1 0 0 0,-1 1 0 0 0,-1 0 0 0 0,-1 2 0 0 0,-2 0 0 0 0,23 48 0 0 0,-27-48 0 0 0,13 25 0 0 0,-2 2 0 0 0,-2 0 0 0 0,14 58 0 0 0,-32-96 0 0 0,0 1 0 0 0,-1-1 0 0 0,-1 1 0 0 0,-1 0 0 0 0,-1 0 0 0 0,0 0 0 0 0,-1-1 0 0 0,0 1 0 0 0,-2 0 0 0 0,0-1 0 0 0,-1 1 0 0 0,0-1 0 0 0,-1 0 0 0 0,-1 0 0 0 0,-10 18 0 0 0,4-13 0 0 0,-2-1 0 0 0,0 0 0 0 0,-1-1 0 0 0,-1 0 0 0 0,-28 26 0 0 0,-102 70 0 0 0,-57 33 0 0 0,35-26 0 0 0,-73 55 0 0 0,183-130 0 0 0,-101 108 0 0 0,112-98 0 0 0,-45 75 0 0 0,23-31 0 0 0,32-49 0 0 0,1-4 0 0 0,2 1 0 0 0,-46 90 0 0 0,61-95 0 0 0,2 2 0 0 0,2-1 0 0 0,-11 61 0 0 0,23-81 0 0 0,1-1 0 0 0,1 1 0 0 0,1-1 0 0 0,1 1 0 0 0,1-1 0 0 0,1 0 0 0 0,9 32 0 0 0,-4-26 0 0 0,2-1 0 0 0,1-1 0 0 0,1 0 0 0 0,2-1 0 0 0,1 0 0 0 0,0-1 0 0 0,2-1 0 0 0,1 0 0 0 0,1-2 0 0 0,28 27 0 0 0,-32-36 0 0 0,0-1 0 0 0,1-1 0 0 0,1 0 0 0 0,20 10 0 0 0,76 35 0 0 0,-82-42 0 0 0,25 8 140 0 0,66 19 0 0 0,-32-13 1020 0 0,-2 1-1537 0 0,-32-13 706 0 0,-2 3-1 0 0,79 40 0 0 0,-127-57-328 0 0,0 0 0 0 0,0 1 0 0 0,0 0 0 0 0,-1 0 0 0 0,1 0 0 0 0,-1 1 0 0 0,0 0 0 0 0,0 0 0 0 0,-1 0 0 0 0,0 1 0 0 0,0-1 0 0 0,0 1 0 0 0,0 0 0 0 0,-1 0 0 0 0,0 0 0 0 0,0 0 0 0 0,-1 1 0 0 0,0-1 0 0 0,0 1 0 0 0,0 0 0 0 0,-1 0 0 0 0,0-1 0 0 0,0 1 0 0 0,-1 0 0 0 0,0 0 0 0 0,-1 7 0 0 0,-4 18-403 0 0,-2 0-1 0 0,-2-1 0 0 0,-1 0 0 0 0,-25 55 1 0 0,10-26 429 0 0,-54 120-26 0 0,-7-4 0 0 0,-114 173 0 0 0,153-274 6 0 0,4 2-1 0 0,-44 109 0 0 0,65-131-10 0 0,3 2 0 0 0,-20 91-1 0 0,36-125 6 0 0,1-1 0 0 0,1 1 0 0 0,1-1 0 0 0,0 1 0 0 0,2-1 0 0 0,1 1 0 0 0,1-1 0 0 0,1 0 0 0 0,10 32 0 0 0,-4-24 0 0 0,1 8 0 0 0,2 0 0 0 0,29 55 0 0 0,-22-57 0 0 0,2 0 0 0 0,1-2 0 0 0,1 0 0 0 0,2-2 0 0 0,1-1 0 0 0,2-1 0 0 0,1-1 0 0 0,66 46 0 0 0,-33-36 0 0 0,2-2 0 0 0,1-4 0 0 0,2-2 0 0 0,1-4 0 0 0,75 20 0 0 0,-122-40 0 0 0,185 44 0 0 0,604 125-2048 0 0,-626-120 2048 0 0,-4 7 0 0 0,246 123 0 0 0,-158-35-126 0 0,-63-33 1636 0 0,-140-84-1358 0 0,-1 4 0 0 0,-2 3 0 0 0,60 48 0 0 0,-121-86-152 0 0,80 74 0 0 0,-74-67 0 0 0,0 1 0 0 0,0 0 0 0 0,-1 0 0 0 0,-1 1 0 0 0,0 0 0 0 0,6 14 0 0 0,-10-17 0 0 0,1 0 0 0 0,-1 1 0 0 0,0-1 0 0 0,-1 1 0 0 0,0-1 0 0 0,-1 1 0 0 0,0 0 0 0 0,0-1 0 0 0,-1 1 0 0 0,-1 0 0 0 0,1 0 0 0 0,-1-1 0 0 0,-1 1 0 0 0,0 0 0 0 0,0-1 0 0 0,-7 17 0 0 0,-20 50 0 0 0,13-34 0 0 0,1 0 0 0 0,-12 63 0 0 0,15-37 18 0 0,3 1 0 0 0,4 0 0 0 0,6 127 0 0 0,0-181 193 0 0,0-1 1 0 0,2 0-1 0 0,0 0 0 0 0,0 0 0 0 0,1 0 0 0 0,1 0 0 0 0,8 14 0 0 0,-9-20-190 0 0,0-1-1 0 0,1 1 1 0 0,0-1-1 0 0,0-1 1 0 0,1 1-1 0 0,0-1 1 0 0,0 0-1 0 0,1 0 1 0 0,-1-1-1 0 0,1 1 1 0 0,0-2-1 0 0,1 1 1 0 0,8 4-1 0 0,-1-3-22 0 0,0-1-1 0 0,0 0 0 0 0,0-1 1 0 0,1 0-1 0 0,16 1 0 0 0,83 3 93 0 0,-59-6 279 0 0,147 18 1333 0 0,-173-15-1345 0 0,-1 2 0 0 0,1 1 0 0 0,-1 1 1 0 0,47 22-1 0 0,-1 6-275 0 0,87 58 1 0 0,-78-35-634 0 0,39 26-930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52.903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975 345 8287 0 0,'-2'-3'382'0'0,"-14"-23"-186"0"0,11 18-159 0 0,0 0-1 0 0,0 0 0 0 0,0 0 0 0 0,-1 1 0 0 0,0 0 1 0 0,-1 0-1 0 0,0 1 0 0 0,-11-10 0 0 0,11 12 61 0 0,-1 0 0 0 0,0 0 0 0 0,1 0 0 0 0,-2 1 0 0 0,1 0-1 0 0,0 1 1 0 0,0 0 0 0 0,-1 0 0 0 0,1 1 0 0 0,-1 0 0 0 0,1 0 0 0 0,-1 1-1 0 0,-13 1 1 0 0,8 1 105 0 0,0 0-1 0 0,-1 1 1 0 0,2 1-1 0 0,-1 0 1 0 0,0 1-1 0 0,1 1 1 0 0,-18 10-1 0 0,-95 62 918 0 0,106-63-886 0 0,-1 1 0 0 0,2 1 0 0 0,-31 34 952 0 0,62-36-1020 0 0,-9-14-169 0 0,0 0 0 0 0,0 0-1 0 0,0 0 1 0 0,1 0 0 0 0,-1-1-1 0 0,0 0 1 0 0,0 0-1 0 0,1 0 1 0 0,-1 0 0 0 0,0 0-1 0 0,1 0 1 0 0,-1-1 0 0 0,0 0-1 0 0,5-1 1 0 0,47-19-213 0 0,-38 13 98 0 0,42-20-546 0 0,81-53 1 0 0,-63 34 402 0 0,-13 11 26 0 0,-18 11-217 0 0,0-2 0 0 0,-2-2 0 0 0,51-43 0 0 0,-94 71 453 0 0,4-4-3 0 0,0 0 0 0 0,-1 0 0 0 0,1 0 0 0 0,5-8-1 0 0,-10 12 6 0 0,1 0 0 0 0,-1 1-1 0 0,1-1 1 0 0,-1 0-1 0 0,1 1 1 0 0,-1-1 0 0 0,0 0-1 0 0,1 0 1 0 0,-1 1-1 0 0,0-1 1 0 0,0 0 0 0 0,0 0-1 0 0,1 0 1 0 0,-1 0-1 0 0,0 1 1 0 0,0-1 0 0 0,0 0-1 0 0,0 0 1 0 0,0 0-1 0 0,-1 1 1 0 0,1-1 0 0 0,0 0-1 0 0,0 0 1 0 0,0 0-1 0 0,-1 1 1 0 0,1-1 0 0 0,0 0-1 0 0,-1 0 1 0 0,1 1-1 0 0,-1-1 1 0 0,1 0 0 0 0,-1 1-1 0 0,1-1 1 0 0,-1 1-1 0 0,0-1 1 0 0,1 1 0 0 0,-1-1-1 0 0,1 1 1 0 0,-1-1-1 0 0,0 1 1 0 0,0-1 0 0 0,1 1-1 0 0,-1 0 1 0 0,0-1-1 0 0,0 1 1 0 0,1 0 0 0 0,-1 0-1 0 0,0 0 1 0 0,-1-1-1 0 0,-6 0 155 0 0,0-1-1 0 0,0 1 0 0 0,0 0 0 0 0,0 1 0 0 0,0 0 1 0 0,0 0-1 0 0,-1 1 0 0 0,-9 2 0 0 0,-64 18-58 0 0,-2 8-445 0 0,2 3 0 0 0,1 4 0 0 0,-79 49 0 0 0,-214 160 3614 0 0,346-224-3050 0 0,-42 39 0 0 0,59-48-186 0 0,0-1-1 0 0,1 2 0 0 0,0-1 1 0 0,1 1-1 0 0,-14 28 0 0 0,22-39-29 0 0,0 0 0 0 0,0 0 0 0 0,0 0 0 0 0,0 0 0 0 0,1 0 0 0 0,-1 0 0 0 0,1 1 0 0 0,-1-1 0 0 0,1 0 0 0 0,0 0 0 0 0,0 1 0 0 0,0-1 0 0 0,0 0 0 0 0,0 0 0 0 0,1 1 0 0 0,-1-1 0 0 0,1 0 0 0 0,-1 0 0 0 0,1 0 0 0 0,0 0 0 0 0,0 0 0 0 0,0 1 0 0 0,0-1 0 0 0,0-1 0 0 0,0 1 0 0 0,1 0 0 0 0,-1 0 0 0 0,0 0 0 0 0,1-1 0 0 0,0 1 0 0 0,-1-1 0 0 0,1 1 0 0 0,0-1 0 0 0,0 0 0 0 0,0 1 0 0 0,0-1 0 0 0,3 1 0 0 0,5 2 0 0 0,-1 0 0 0 0,1 0 0 0 0,0-1 0 0 0,0-1 0 0 0,0 0 0 0 0,0 0 0 0 0,11 0 0 0 0,51 1 0 0 0,81-8 0 0 0,73-17 0 0 0,-54 4 0 0 0,-79 8 173 0 0,89-5 1537 0 0,-183 17-1697 0 0,-1-1-1 0 0,1 0 1 0 0,-1 0 0 0 0,0 0 0 0 0,0 0-1 0 0,0 0 1 0 0,1 0 0 0 0,-1-1-1 0 0,0 1 1 0 0,0 0 0 0 0,-4 0 0 0 0,4-1-1 0 0,-185 42-12 0 0,1 0 0 0 0,127-26 0 0 0,-86 22 0 0 0,-155 63 0 0 0,232-67-1384 0 0,82-28 792 0 0,-5-4 590 0 0,0-1 0 0 0,0-1 0 0 0,0 1-1 0 0,-1-1 1 0 0,1-1 0 0 0,14-2 0 0 0,8 0 1 0 0,220-21 1 0 0,3-1 0 0 0,-134 19 764 0 0,9 0-150 0 0,196-34 0 0 0,-290 31-614 0 0,-35 9 0 0 0,0 0 0 0 0,0 0 0 0 0,1 0 0 0 0,-1 0 0 0 0,0 0 0 0 0,1 0 0 0 0,-1 0 0 0 0,0 0 0 0 0,0 0 0 0 0,1 0 0 0 0,-1 0 0 0 0,0-1 0 0 0,1 1 0 0 0,-1 0 0 0 0,0 0 0 0 0,0 0 0 0 0,0 0 0 0 0,1-1 0 0 0,-1 1 0 0 0,0 0 0 0 0,0 0 0 0 0,0 0 0 0 0,1-1 0 0 0,-1 1 0 0 0,0 0 0 0 0,0 0 0 0 0,0-1 0 0 0,0 1 0 0 0,0 0 0 0 0,1-1 0 0 0,-1 1 0 0 0,0 0 0 0 0,0 0 0 0 0,0-1 0 0 0,0 1 0 0 0,0 0 0 0 0,0-1 0 0 0,0 1 0 0 0,0 0 0 0 0,0 0 0 0 0,0-1 0 0 0,0 1 0 0 0,0 0 0 0 0,-1-1 0 0 0,1 1 0 0 0,0 0 0 0 0,0 0 0 0 0,0-1 0 0 0,0 1 0 0 0,0 0 0 0 0,0 0 0 0 0,-1-1 0 0 0,1 1 0 0 0,0 0 0 0 0,0 0 0 0 0,0-1 0 0 0,-1 1 0 0 0,1 0 0 0 0,0 0 0 0 0,0 0 0 0 0,-1 0 0 0 0,1-1 0 0 0,0 1 0 0 0,0 0 0 0 0,-1 0 0 0 0,1 0 0 0 0,0 0 0 0 0,-1 0 0 0 0,-3-3 0 0 0,0 1 0 0 0,-1-1 0 0 0,1 1 0 0 0,-1 0 0 0 0,0 1 0 0 0,0-1 0 0 0,1 1 0 0 0,-1 0 0 0 0,0 0 0 0 0,-8 0 0 0 0,-52 0 0 0 0,62 1 0 0 0,-78 7 0 0 0,0 4 0 0 0,-114 30 0 0 0,-61 43 0 0 0,181-56 0 0 0,68-24 0 0 0,12-3 0 0 0,11-3 0 0 0,643-171 0 0 0,-468 117 0 0 0,139-50 0 0 0,-322 103 88 0 0,1-1-1 0 0,-1 0 1 0 0,-1 0 0 0 0,1-1-1 0 0,0 0 1 0 0,9-8-1 0 0,-16 12-52 0 0,0 0-1 0 0,1 0 0 0 0,-1-1 0 0 0,0 1 0 0 0,0 0 0 0 0,0-1 1 0 0,0 1-1 0 0,-1-1 0 0 0,1 1 0 0 0,0-1 0 0 0,-1 1 0 0 0,1-1 1 0 0,-1 1-1 0 0,1-1 0 0 0,-1 1 0 0 0,0-1 0 0 0,1 0 0 0 0,-1 1 1 0 0,0-1-1 0 0,0 0 0 0 0,0 1 0 0 0,-1-1 0 0 0,1 0 0 0 0,0 1 1 0 0,0-1-1 0 0,-1 1 0 0 0,1-1 0 0 0,-1 0 0 0 0,0 1 0 0 0,1-1 0 0 0,-1 1 1 0 0,0 0-1 0 0,0-1 0 0 0,0 1 0 0 0,0-1 0 0 0,0 1 0 0 0,0 0 1 0 0,0 0-1 0 0,-1 0 0 0 0,1 0 0 0 0,-2-1 0 0 0,-5-5-34 0 0,-1 0 0 0 0,-1 1 0 0 0,1 0 0 0 0,-1 1 0 0 0,1 0 0 0 0,-2 0 0 0 0,1 1 0 0 0,0 1 0 0 0,-1-1 0 0 0,0 2 0 0 0,-12-2 0 0 0,-14-1 0 0 0,-73 0 0 0 0,30 7-8 0 0,1 3 0 0 0,-1 5 0 0 0,1 2 0 0 0,1 4 0 0 0,1 4 0 0 0,0 2 0 0 0,-99 45 0 0 0,80-19-873 0 0,83-41 709 0 0,1 1 0 0 0,1 0 0 0 0,0 1 1 0 0,0 0-1 0 0,-14 16 0 0 0,22-22 171 0 0,1 0 0 0 0,0-1 0 0 0,0 1 0 0 0,0 0 0 0 0,0 0 0 0 0,0 0 0 0 0,1 1 1 0 0,-1-1-1 0 0,1 0 0 0 0,0 1 0 0 0,0-1 0 0 0,0 1 0 0 0,1-1 0 0 0,-1 1 0 0 0,1-1 0 0 0,-1 1 0 0 0,2 6 0 0 0,-1-7 1 0 0,1 0 0 0 0,0-1 0 0 0,0 1 0 0 0,0 0 0 0 0,1 0 0 0 0,-1 0 0 0 0,1-1 0 0 0,-1 1 0 0 0,1-1 0 0 0,0 1 1 0 0,0-1-1 0 0,0 1 0 0 0,0-1 0 0 0,1 0 0 0 0,-1 0 0 0 0,0 0 0 0 0,1-1 0 0 0,0 1 0 0 0,-1 0 0 0 0,5 1 0 0 0,16 6 0 0 0,-1-2 0 0 0,1 0 0 0 0,0-1 0 0 0,1-2 0 0 0,28 3 0 0 0,-15-2 0 0 0,350 24 0 0 0,-166-18 0 0 0,-131-5 0 0 0,148 16 0 0 0,-81 2 0 0 0,267 49 0 0 0,-244-40 0 0 0,39 8 0 0 0,-167-28 0 0 0,-1 2 0 0 0,57 24 0 0 0,-74-21 0 0 0,-34-18 0 0 0,0 0 0 0 0,0 0 1 0 0,0 1-1 0 0,1-1 0 0 0,-1 0 0 0 0,0 0 0 0 0,0 0 0 0 0,0 0 0 0 0,1 0 0 0 0,-1 0 1 0 0,0 0-1 0 0,0 0 0 0 0,0 1 0 0 0,0-1 0 0 0,1 0 0 0 0,-1 0 0 0 0,0 0 0 0 0,0 0 0 0 0,0 0 1 0 0,0 1-1 0 0,0-1 0 0 0,0 0 0 0 0,1 0 0 0 0,-1 0 0 0 0,0 1 0 0 0,0-1 0 0 0,0 0 0 0 0,0 0 1 0 0,0 0-1 0 0,0 1 0 0 0,0-1 0 0 0,0 0 0 0 0,0 0 0 0 0,0 0 0 0 0,0 1 0 0 0,0-1 1 0 0,0 0-1 0 0,0 0 0 0 0,0 1 0 0 0,0-1 0 0 0,0 0 0 0 0,0 0 0 0 0,-1 0 0 0 0,1 1 0 0 0,0-1 1 0 0,0 0-1 0 0,0 0 0 0 0,0 0 0 0 0,0 0 0 0 0,0 1 0 0 0,0-1 0 0 0,-1 0 0 0 0,1 0 0 0 0,0 0 1 0 0,0 0-1 0 0,-1 1 0 0 0,-8 1 46 0 0,8-1-35 0 0,-21 1 301 0 0,-1 0 0 0 0,0-1 0 0 0,0-1 0 0 0,0-1 0 0 0,-37-6 0 0 0,24 2-272 0 0,-628-95-22 0 0,482 59-19 0 0,-282-101 0 0 0,416 124-9 0 0,-418-161 39 0 0,9-22-249 0 0,397 170-1114 0 0,1-3 0 0 0,-89-67 1 0 0,62 31-201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8:04.964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2710 9491 13823 0 0,'-2'-2'630'0'0,"-45"-35"342"0"0,21 15-5 0 0,-30-19 0 0 0,15 14-925 0 0,18 11 62 0 0,0 2 1 0 0,-1 0-1 0 0,-42-17 0 0 0,11 13 78 0 0,-1 2 0 0 0,-77-10 0 0 0,-120-4-1494 0 0,116 15 1691 0 0,92 10-774 0 0,-433-31 718 0 0,484 50-1181 0 0,0-7 656 0 0,-1-1 1 0 0,1 1-1 0 0,1-1 1 0 0,-1 0-1 0 0,1-1 1 0 0,0 1-1 0 0,0-2 1 0 0,1 1 0 0 0,8 3-1 0 0,78 32-870 0 0,-75-34 1009 0 0,371 113-1377 0 0,-160-55 816 0 0,49 27 624 0 0,-195-58 0 0 0,101 53 0 0 0,-164-75 200 0 0,-1 2-1 0 0,0 0 0 0 0,0 1 0 0 0,23 23 0 0 0,-37-32-140 0 0,0 1-1 0 0,-1 0 1 0 0,1 0 0 0 0,-1 1-1 0 0,-1 0 1 0 0,1-1-1 0 0,-1 2 1 0 0,0-1 0 0 0,-1 0-1 0 0,1 1 1 0 0,-2 0-1 0 0,1-1 1 0 0,-1 1 0 0 0,0 0-1 0 0,-1 0 1 0 0,1 11-1 0 0,-2-16-58 0 0,-1 1 0 0 0,0 0 0 0 0,0-1 0 0 0,0 1 0 0 0,0-1 0 0 0,-1 1 0 0 0,1-1 0 0 0,-1 1 0 0 0,0-1 0 0 0,0 0 0 0 0,0 0 0 0 0,0 0 0 0 0,-1 0 0 0 0,1-1 0 0 0,-6 5 0 0 0,2-1 0 0 0,-1 0 0 0 0,0 0 0 0 0,-1-1 0 0 0,1 0 0 0 0,-13 5 0 0 0,6-4 158 0 0,-2-1-1 0 0,1-1 1 0 0,-1 0-1 0 0,1-1 1 0 0,-1-1 0 0 0,0 0-1 0 0,0-1 1 0 0,0-1-1 0 0,0 0 1 0 0,0-1-1 0 0,0-1 1 0 0,-30-8-1 0 0,24 5 71 0 0,0-2-1 0 0,1-1 1 0 0,0-1-1 0 0,0 0 1 0 0,1-2 0 0 0,0 0-1 0 0,0-2 1 0 0,-25-21-1 0 0,15 6-133 0 0,2-2-1 0 0,1-1 0 0 0,-32-49 1 0 0,0 1 1415 0 0,39 55-1494 0 0,-1-1 0 0 0,-1 2 0 0 0,-1 1 0 0 0,-1 1 0 0 0,-1 1 0 0 0,-1 1 0 0 0,-1 2 0 0 0,0 0 0 0 0,-1 2 0 0 0,-30-13 0 0 0,-81-19-79 0 0,138 47-31 0 0,-1 0 0 0 0,1-1-1 0 0,-1 1 1 0 0,1 0 0 0 0,-1 0 0 0 0,0 0 0 0 0,1 0-1 0 0,-1 0 1 0 0,1 1 0 0 0,-1-1 0 0 0,1 0-1 0 0,-1 1 1 0 0,1-1 0 0 0,-1 1 0 0 0,1-1-1 0 0,-1 1 1 0 0,1 0 0 0 0,-1 0 0 0 0,1-1-1 0 0,-2 3 1 0 0,2-1 2 0 0,0-1 0 0 0,0 1-1 0 0,0-1 1 0 0,0 1 0 0 0,0 0-1 0 0,1 0 1 0 0,-1-1 0 0 0,1 1-1 0 0,-1 0 1 0 0,1 0 0 0 0,0 0-1 0 0,-1 0 1 0 0,1-1 0 0 0,0 1-1 0 0,0 0 1 0 0,1 0 0 0 0,-1 0-1 0 0,0 0 1 0 0,1 0 0 0 0,0 3-1 0 0,1 0 35 0 0,-1 0 0 0 0,1 1 0 0 0,1-1 0 0 0,-1 0 0 0 0,1 0 0 0 0,0-1 0 0 0,0 1 0 0 0,0 0 0 0 0,1-1 0 0 0,-1 0 0 0 0,1 0 0 0 0,0 0 0 0 0,6 4 0 0 0,7 5-316 0 0,1-1 0 0 0,22 11 0 0 0,-16-9 262 0 0,81 42 101 0 0,-60-34 38 0 0,-2 2-1 0 0,74 55 2344 0 0,-227-108-890 0 0,-260-82-1326 0 0,276 70-153 0 0,2-4 0 0 0,-114-74 0 0 0,41 0 1462 0 0,122 86-2702 0 0,27 21 1192 0 0,1 0 1 0 0,0-1-1 0 0,1-1 1 0 0,-21-27-1 0 0,39 25-1831 0 0,-3 15 1874 0 0,-1 1 1 0 0,1-1-1 0 0,0 0 0 0 0,0 1 0 0 0,-1-1 0 0 0,1 1 0 0 0,0-1 0 0 0,0 1 0 0 0,0-1 0 0 0,0 1 1 0 0,0-1-1 0 0,0 1 0 0 0,-1 0 0 0 0,1 0 0 0 0,0 0 0 0 0,2-1 0 0 0,-1 1-9 0 0,10-4-28 0 0,1 2-1 0 0,0 0 0 0 0,-1 0 0 0 0,1 1 1 0 0,0 1-1 0 0,0 0 0 0 0,18 2 0 0 0,14 0-545 0 0,789-9-3020 0 0,-580 1 2878 0 0,-593 28 2669 0 0,63-3-714 0 0,25-2-1225 0 0,-168 7 0 0 0,301-19 0 0 0,59 0 0 0 0,0-4 0 0 0,-80-7 0 0 0,130 5 0 0 0,0-1 0 0 0,0 0 0 0 0,-11-5 0 0 0,7-1 0 0 0,12 8 0 0 0,1-1 0 0 0,-1 0 0 0 0,1 1 0 0 0,0-1 0 0 0,-1 0 0 0 0,1 0 0 0 0,0 1 0 0 0,0-1 0 0 0,-1 0 0 0 0,1 0 0 0 0,0 1 0 0 0,0-1 0 0 0,0 0 0 0 0,0 0 0 0 0,0 0 0 0 0,0 1 0 0 0,0-1 0 0 0,0 0 0 0 0,0 0 0 0 0,1 1 0 0 0,-1-1 0 0 0,0 0 0 0 0,0 0 0 0 0,1 1 0 0 0,-1-1 0 0 0,0 0 0 0 0,1 1 0 0 0,-1-1 0 0 0,1 0 0 0 0,-1 1 0 0 0,1-1 0 0 0,-1 0 0 0 0,1 1 0 0 0,-1-1 0 0 0,1 1 0 0 0,0-1 0 0 0,-1 1 0 0 0,2-1 0 0 0,30-18 0 0 0,-28 17 0 0 0,121-57 0 0 0,260-81 0 0 0,-27 37-876 0 0,41-19-240 0 0,-348 109 1577 0 0,-23 7 44 0 0,-2-1 0 0 0,41-17 0 0 0,-67 24-504 0 0,0 0-1 0 0,1 0 0 0 0,-1 0 0 0 0,0 0 1 0 0,0 0-1 0 0,0 0 0 0 0,0 0 1 0 0,1 0-1 0 0,-1 0 0 0 0,0 0 1 0 0,0 0-1 0 0,0 0 0 0 0,0 0 0 0 0,0-1 1 0 0,1 1-1 0 0,-1 0 0 0 0,0 0 1 0 0,0 0-1 0 0,0 0 0 0 0,0 0 1 0 0,0 0-1 0 0,1 0 0 0 0,-1 0 0 0 0,0 0 1 0 0,0-1-1 0 0,0 1 0 0 0,0 0 1 0 0,0 0-1 0 0,0 0 0 0 0,0 0 1 0 0,0 0-1 0 0,1 0 0 0 0,-1-1 0 0 0,0 1 1 0 0,0 0-1 0 0,0 0 0 0 0,0 0 1 0 0,0 0-1 0 0,0-1 0 0 0,0 1 1 0 0,0 0-1 0 0,0 0 0 0 0,0 0 0 0 0,0 0 1 0 0,0-1-1 0 0,0 1 0 0 0,0 0 1 0 0,0 0-1 0 0,0 0 0 0 0,0 0 0 0 0,0 0 1 0 0,0-1-1 0 0,-1 1 0 0 0,1 0 1 0 0,0 0-1 0 0,0 0 0 0 0,0 0 1 0 0,0 0-1 0 0,0-1 0 0 0,0 1 0 0 0,0 0 1 0 0,0 0-1 0 0,-1 0 0 0 0,1 0 1 0 0,0 0-1 0 0,0 0 0 0 0,-9-4-4 0 0,8 4 4 0 0,-20-5 21 0 0,-1 1 0 0 0,0 1 0 0 0,0 1 0 0 0,0 0 0 0 0,-31 3 0 0 0,-114 19 127 0 0,64-6-200 0 0,55-8-7 0 0,-77 7 5 0 0,-133 32 1 0 0,94-4 53 0 0,-173 67 0 0 0,241-73 0 0 0,111-34 0 0 0,15-5 0 0 0,30-11 8 0 0,93-36 0 0 0,54-37-27 0 0,-85 34-50 0 0,36-15-481 0 0,261-158 0 0 0,-402 217 1041 0 0,-1-1 1 0 0,28-25-1 0 0,-41 33-366 0 0,0 0-1 0 0,0 0 1 0 0,0 0 0 0 0,-1 0-1 0 0,1-1 1 0 0,-1 1 0 0 0,0-1-1 0 0,1 1 1 0 0,-2-1 0 0 0,1 0-1 0 0,0 0 1 0 0,-1 0 0 0 0,0 0-1 0 0,0 0 1 0 0,0 0 0 0 0,0 0 0 0 0,-1 0-1 0 0,1-1 1 0 0,-1 1 0 0 0,0-5-1 0 0,-1 6-77 0 0,0 1-1 0 0,0-1 0 0 0,0 1 0 0 0,-1 0 1 0 0,1-1-1 0 0,0 1 0 0 0,-1 0 1 0 0,0 0-1 0 0,1 0 0 0 0,-1 0 0 0 0,0 0 1 0 0,0 0-1 0 0,0 1 0 0 0,0-1 1 0 0,0 1-1 0 0,-1-1 0 0 0,1 1 0 0 0,0 0 1 0 0,-1 0-1 0 0,1 0 0 0 0,-1 0 1 0 0,1 0-1 0 0,-1 0 0 0 0,1 1 0 0 0,-5-1 1 0 0,-7-1-68 0 0,-1 0 0 0 0,1 1 0 0 0,-20 1 0 0 0,10 1 21 0 0,0 2 0 0 0,1 0 0 0 0,-1 2 0 0 0,-28 9 0 0 0,-92 39 0 0 0,95-34 0 0 0,-48 20-658 0 0,3 4-1 0 0,-175 108 0 0 0,97-30 644 0 0,125-86 14 0 0,36-28 65 0 0,16-25 748 0 0,5-2-589 0 0,2 0 0 0 0,0 1 1 0 0,0 0-1 0 0,24-24 0 0 0,8-14-223 0 0,149-250-43 0 0,-41 59 529 0 0,-81 147 700 0 0,40-63-767 0 0,-95 130-419 0 0,-16 34-1 0 0,0-1 0 0 0,0 1 1 0 0,0 0-1 0 0,1-1 0 0 0,-1 1 0 0 0,0 0 0 0 0,0-1 0 0 0,0 1 0 0 0,0-1 0 0 0,0 1 1 0 0,0 0-1 0 0,0-1 0 0 0,0 1 0 0 0,0-1 0 0 0,0 1 0 0 0,0 0 0 0 0,0-1 0 0 0,0 1 1 0 0,0-1-1 0 0,0 1 0 0 0,0 0 0 0 0,0-1 0 0 0,0 1 0 0 0,-1 0 0 0 0,1-1 0 0 0,0 1 1 0 0,0-1-1 0 0,-1 1 0 0 0,1 0 0 0 0,0 0 0 0 0,0-1 0 0 0,-1 1 0 0 0,1 0 0 0 0,0-1 1 0 0,-1 1-1 0 0,1 0 0 0 0,0 0 0 0 0,-1 0 0 0 0,1-1 0 0 0,0 1 0 0 0,-1 0 0 0 0,1 0 0 0 0,0 0 1 0 0,-1 0-1 0 0,1 0 0 0 0,-1 0 0 0 0,1 0 0 0 0,0-1 0 0 0,-1 1 0 0 0,1 0 0 0 0,-1 1 1 0 0,1-1-1 0 0,0 0 0 0 0,-1 0 0 0 0,1 0 0 0 0,-1 0 0 0 0,1 0 0 0 0,0 0 0 0 0,-1 0 1 0 0,0 1-1 0 0,1-1-10 0 0,-5 0-87 0 0,0 1 0 0 0,0 0-1 0 0,0 0 1 0 0,0 1 0 0 0,1-1 0 0 0,-1 1-1 0 0,0 0 1 0 0,-7 5 0 0 0,-37 27-673 0 0,36-24 594 0 0,-30 24-456 0 0,1 2 0 0 0,-70 79 0 0 0,-59 98 354 0 0,94-114 313 0 0,21-30-34 0 0,4 3 0 0 0,-54 95 0 0 0,67-90 0 0 0,39-77 4 0 0,0 0-1 0 0,0 0 1 0 0,0 0-1 0 0,-1 0 0 0 0,1 0 1 0 0,0 0-1 0 0,0 0 1 0 0,0 0-1 0 0,0 0 1 0 0,0 0-1 0 0,0 0 0 0 0,0 0 1 0 0,0 0-1 0 0,0 0 1 0 0,0 1-1 0 0,0-1 0 0 0,-1 0 1 0 0,1 0-1 0 0,0 0 1 0 0,0 0-1 0 0,0 0 1 0 0,0 0-1 0 0,0 0 0 0 0,0 0 1 0 0,0 1-1 0 0,0-1 1 0 0,0 0-1 0 0,0 0 1 0 0,0 0-1 0 0,0 0 0 0 0,0 0 1 0 0,0 0-1 0 0,0 0 1 0 0,0 0-1 0 0,0 1 1 0 0,0-1-1 0 0,0 0 0 0 0,0 0 1 0 0,0 0-1 0 0,0 0 1 0 0,1 0-1 0 0,-1 0 0 0 0,0 0 1 0 0,0 0-1 0 0,0 0 1 0 0,0 1-1 0 0,0-1 1 0 0,0 0-1 0 0,0 0 0 0 0,0 0 1 0 0,0 0-1 0 0,0 0 1 0 0,0 0-1 0 0,0 0 1 0 0,1 0-1 0 0,-1 0 0 0 0,0 0 1 0 0,0 0-1 0 0,0 0 1 0 0,0 0-1 0 0,0 0 1 0 0,0 0-1 0 0,0 0 0 0 0,0 0 1 0 0,1 0-1 0 0,-1 0 1 0 0,0 0-1 0 0,9-6 215 0 0,10-12 207 0 0,24-31 125 0 0,37-54 0 0 0,-41 50-462 0 0,25-35 571 0 0,-4-2 0 0 0,88-180-1 0 0,-75 125-658 0 0,45-108 0 0 0,-111 231-64 0 0,-20 33-1256 0 0,-12 25 660 0 0,0 0 0 0 0,2 1 0 0 0,-34 78 0 0 0,37-67 651 0 0,-28 98 1 0 0,1 55 10 0 0,41-172-3 0 0,-8 38-511 0 0,-5 86 0 0 0,17-121 307 0 0,1 0 1 0 0,2-1-1 0 0,1 1 0 0 0,13 60 0 0 0,-14-87 224 0 0,0 0-1 0 0,0-1 1 0 0,1 1-1 0 0,0-1 0 0 0,0 1 1 0 0,0-1-1 0 0,0 0 1 0 0,1 0-1 0 0,-1 0 0 0 0,1 0 1 0 0,0 0-1 0 0,0 0 1 0 0,1-1-1 0 0,-1 0 0 0 0,1 0 1 0 0,7 5-1 0 0,-6-5 23 0 0,1-1-1 0 0,-1 1 0 0 0,0-2 0 0 0,1 1 0 0 0,0-1 1 0 0,-1 1-1 0 0,1-1 0 0 0,0-1 0 0 0,0 1 0 0 0,-1-1 1 0 0,1 0-1 0 0,0-1 0 0 0,9-1 0 0 0,14-3 74 0 0,0-2 0 0 0,0-1 0 0 0,-1-1 0 0 0,0-2-1 0 0,47-24 1 0 0,122-87 319 0 0,-34 3-433 0 0,-100 71 0 0 0,-17 14 0 0 0,-2-2 0 0 0,48-49 0 0 0,-89 82 0 0 0,-1 0 0 0 0,1 0 0 0 0,-1 0 0 0 0,0-1 0 0 0,0 1 0 0 0,3-6 0 0 0,-5 9 0 0 0,0 0 0 0 0,0-1 0 0 0,1 1 0 0 0,-1 0 0 0 0,0-1 0 0 0,0 1 0 0 0,1-1 0 0 0,-1 1 0 0 0,0 0 0 0 0,0-1 0 0 0,0 1 0 0 0,0-1 0 0 0,1 1 0 0 0,-1-1 0 0 0,0 1 0 0 0,0 0 0 0 0,0-1 0 0 0,0 1 0 0 0,0-1 0 0 0,0 1 0 0 0,0-1 0 0 0,0 1 0 0 0,-1-1 0 0 0,1 1 0 0 0,0 0 0 0 0,0-1 0 0 0,0 1 0 0 0,0-1 0 0 0,0 1 0 0 0,-1-1 0 0 0,1 1 0 0 0,0 0 0 0 0,0-1 0 0 0,-1 1 0 0 0,1 0 0 0 0,0-1 0 0 0,-1 1 0 0 0,1 0 0 0 0,0-1 0 0 0,-1 1 0 0 0,1 0 0 0 0,-1 0 0 0 0,1 0 0 0 0,0-1 0 0 0,-1 1 0 0 0,1 0 0 0 0,-1 0 0 0 0,1 0 0 0 0,-1 0 0 0 0,0-1 0 0 0,1 1 0 0 0,-5-1 0 0 0,1-1 0 0 0,-1 1 0 0 0,0 0 0 0 0,0 0 0 0 0,1 1 0 0 0,-1-1 0 0 0,0 1 0 0 0,-8 1 0 0 0,-39 6 0 0 0,-13 10 0 0 0,-113 44 0 0 0,131-42 0 0 0,-339 141 0 0 0,385-159 0 0 0,-79 43 0 0 0,72-39 0 0 0,0 0 0 0 0,0 1 0 0 0,1 0 0 0 0,0 1 0 0 0,0-1 0 0 0,0 2 0 0 0,-6 8 0 0 0,12-15 0 0 0,0 0 0 0 0,0 0 0 0 0,1 1 0 0 0,-1-1 0 0 0,0 0 0 0 0,0 0 0 0 0,1 1 0 0 0,-1-1 0 0 0,1 1 0 0 0,-1-1 0 0 0,1 1 0 0 0,0-1 0 0 0,-1 0 0 0 0,1 1 0 0 0,0-1 0 0 0,0 1 0 0 0,0-1 0 0 0,0 1 0 0 0,0-1 0 0 0,1 1 0 0 0,-1-1 0 0 0,0 1 0 0 0,1-1 0 0 0,-1 1 0 0 0,1-1 0 0 0,-1 0 0 0 0,1 1 0 0 0,0-1 0 0 0,0 0 0 0 0,-1 1 0 0 0,1-1 0 0 0,0 0 0 0 0,0 0 0 0 0,0 0 0 0 0,0 0 0 0 0,0 0 0 0 0,1 0 0 0 0,-1 0 0 0 0,0 0 0 0 0,0 0 0 0 0,1-1 0 0 0,-1 1 0 0 0,0 0 0 0 0,3 0 0 0 0,4 2 0 0 0,0 0 0 0 0,0 0 0 0 0,1-1 0 0 0,-1 0 0 0 0,1-1 0 0 0,10 1 0 0 0,15-2 0 0 0,0-2 0 0 0,0-1 0 0 0,61-15 0 0 0,-58 11 0 0 0,37-10 0 0 0,111-39 0 0 0,64-47 0 0 0,-208 85 0 0 0,-1-2 0 0 0,0-1 0 0 0,42-32 0 0 0,-81 52 8 0 0,0 1 0 0 0,0-1 0 0 0,0 1 0 0 0,0-1 0 0 0,0 0 0 0 0,-1 0 0 0 0,1 1 0 0 0,0-1 0 0 0,0 0 0 0 0,-1 0 0 0 0,1 0 0 0 0,0 0 0 0 0,-1 0 0 0 0,1 0 0 0 0,-1 1 0 0 0,0-1 0 0 0,1-1-1 0 0,0 0 1 0 0,-2 1 4 0 0,1 1-1 0 0,0 0 1 0 0,0-1-1 0 0,-1 1 0 0 0,1-1 1 0 0,0 1-1 0 0,-1 0 0 0 0,1-1 1 0 0,-1 1-1 0 0,1 0 1 0 0,0-1-1 0 0,-1 1 0 0 0,1 0 1 0 0,-1 0-1 0 0,1-1 0 0 0,-1 1 1 0 0,1 0-1 0 0,-1 0 1 0 0,1 0-1 0 0,0 0 0 0 0,-1 0 1 0 0,1 0-1 0 0,-1-1 0 0 0,1 1 1 0 0,-1 0-1 0 0,0 1 1 0 0,-6-2 28 0 0,1 1 1 0 0,-1 1 0 0 0,0-1 0 0 0,-11 4 0 0 0,-22 8-206 0 0,0 1 0 0 0,1 3 0 0 0,-55 29 0 0 0,32-10 192 0 0,-71 54-1 0 0,100-63-26 0 0,1 1 0 0 0,1 1 0 0 0,2 2 0 0 0,-27 34 0 0 0,48-54 0 0 0,1 0 0 0 0,1 1 0 0 0,0 0 0 0 0,0 0 0 0 0,1 0 0 0 0,0 1 0 0 0,-4 18 0 0 0,7-24 0 0 0,1 0 0 0 0,-1 0 0 0 0,2 0 0 0 0,-1 1 0 0 0,1-1 0 0 0,-1 0 0 0 0,2 1 0 0 0,-1-1 0 0 0,1 0 0 0 0,0 1 0 0 0,0-1 0 0 0,1 0 0 0 0,0 0 0 0 0,0 0 0 0 0,0 0 0 0 0,4 7 0 0 0,2-3 11 0 0,0 0-1 0 0,0 0 0 0 0,1-1 1 0 0,0 0-1 0 0,0 0 1 0 0,1-1-1 0 0,0 0 0 0 0,1-1 1 0 0,0 0-1 0 0,0-1 0 0 0,0 0 1 0 0,1-1-1 0 0,22 8 1 0 0,7-2 549 0 0,0-1 0 0 0,79 9 1 0 0,-55-13-528 0 0,2-2 0 0 0,-1-3 0 0 0,0-3 0 0 0,122-20 0 0 0,-139 10 1850 0 0,-60 5-1718 0 0,1 4-206 0 0,1 1 1 0 0,-1 0-1 0 0,0 0 0 0 0,0 1 1 0 0,0 0-1 0 0,0 0 0 0 0,0 2 0 0 0,0-1 1 0 0,-12 3-1 0 0,-4-1-428 0 0,-49 2-491 0 0,-126 2 804 0 0,184-7 156 0 0,0 0 0 0 0,-27-6 0 0 0,34 3 0 0 0,9 3 0 0 0,1 1 0 0 0,0 0 0 0 0,0 0 0 0 0,0-1 0 0 0,-1 1 0 0 0,1 0 0 0 0,0-1 0 0 0,0 1 0 0 0,0 0 0 0 0,0-1 0 0 0,0 1 0 0 0,0-1 0 0 0,-1 1 0 0 0,1 0 0 0 0,0-1 0 0 0,0 1 0 0 0,0 0 0 0 0,0-1 0 0 0,0 1 0 0 0,1-1 0 0 0,-1 1 0 0 0,0 0 0 0 0,0-1 0 0 0,0 1 0 0 0,0-1 0 0 0,2-2-12 0 0,0 1-1 0 0,0-1 0 0 0,0 0 1 0 0,0 1-1 0 0,0 0 1 0 0,0-1-1 0 0,1 1 1 0 0,-1 0-1 0 0,1 0 0 0 0,0 0 1 0 0,-1 1-1 0 0,1-1 1 0 0,0 1-1 0 0,0-1 1 0 0,5-1-1 0 0,53-14-1074 0 0,-56 16 935 0 0,200-30-421 0 0,-121 21 940 0 0,-99-1 615 0 0,-80-51-319 0 0,67 46-676 0 0,1-2-1 0 0,0-1 0 0 0,-31-28 0 0 0,31 18 20 0 0,2-1-1 0 0,0-1 1 0 0,2-1-1 0 0,2-1 1 0 0,0-1-1 0 0,3-1 1 0 0,-25-62 0 0 0,10 2-1017 0 0,-37-178 1 0 0,57 223 995 0 0,-37-89 0 0 0,18 54 431 0 0,30 78-288 0 0,1 0 1 0 0,-1 0 0 0 0,2-1-1 0 0,-1 1 1 0 0,1 0 0 0 0,0 0-1 0 0,0 0 1 0 0,1 0 0 0 0,0 0 0 0 0,0 0-1 0 0,1 0 1 0 0,4-11 0 0 0,-2 4-146 0 0,-1 0 1 0 0,0 0-1 0 0,-1 0 1 0 0,0-18-1 0 0,-2 23 202 0 0,-1-1 0 0 0,0 0 0 0 0,0 1 1 0 0,-1-1-1 0 0,0 1 0 0 0,-1-1 0 0 0,0 1 0 0 0,0 0 0 0 0,-1 0 0 0 0,0 0 0 0 0,-6-8 0 0 0,7 13-254 0 0,1 1 0 0 0,0 0 0 0 0,-1-1 0 0 0,0 1 0 0 0,0 0 0 0 0,0 1 0 0 0,0-1 1 0 0,0 0-1 0 0,-1 1 0 0 0,1 0 0 0 0,-1 0 0 0 0,0 0 0 0 0,1 0 0 0 0,-1 0 0 0 0,0 1 0 0 0,0 0 0 0 0,0 0 0 0 0,0 0 0 0 0,0 0 0 0 0,0 1 0 0 0,0-1 0 0 0,-1 1 0 0 0,1 0 0 0 0,0 0 0 0 0,0 1 0 0 0,0-1 0 0 0,0 1 1 0 0,-5 1-1 0 0,-4 2-18 0 0,0 1 1 0 0,0 0 0 0 0,0 1-1 0 0,1 0 1 0 0,0 1 0 0 0,1 0-1 0 0,-1 1 1 0 0,1 0 0 0 0,-10 11-1 0 0,3-1-183 0 0,1 0 0 0 0,1 0 0 0 0,1 2 0 0 0,-16 25 0 0 0,25-36 270 0 0,4-5 0 0 0,-1-1 0 0 0,0 1 0 0 0,1 0 0 0 0,0 1 0 0 0,0-1 0 0 0,0 0 0 0 0,1 1 0 0 0,0-1 0 0 0,-1 0 0 0 0,1 1 0 0 0,1 0 0 0 0,-1-1 0 0 0,1 1 0 0 0,0 0 0 0 0,0 5 0 0 0,1 1 0 0 0,5-2 0 0 0,-4-9 26 0 0,-1 1 0 0 0,1-1-1 0 0,-1 1 1 0 0,1-1 0 0 0,-1 0-1 0 0,1 1 1 0 0,-1-1-1 0 0,1 0 1 0 0,-1 0 0 0 0,1 0-1 0 0,-1 0 1 0 0,1 0 0 0 0,-1-1-1 0 0,1 1 1 0 0,-1 0 0 0 0,1-1-1 0 0,-1 1 1 0 0,0-1 0 0 0,1 1-1 0 0,-1-1 1 0 0,1 0 0 0 0,-1 0-1 0 0,0 1 1 0 0,0-1 0 0 0,3-2-1 0 0,3-4 404 0 0,1 0 0 0 0,11-14 0 0 0,-8 9-407 0 0,0-1-20 0 0,0 0 0 0 0,-1-1 0 0 0,-1 0 0 0 0,0-1 0 0 0,-1 0 0 0 0,-1 0 0 0 0,0-1 0 0 0,9-32 0 0 0,-5 4-3 0 0,-2 0 1 0 0,4-51-1 0 0,-11 66 1 0 0,-2-1 0 0 0,0 1 0 0 0,-2 0 0 0 0,-1 0 0 0 0,-8-31 0 0 0,-44-140 0 0 0,51 187 0 0 0,-31-94-658 0 0,-4 2-1 0 0,-56-105 0 0 0,87 194 559 0 0,-1 0 0 0 0,-1 0 0 0 0,-1 1 0 0 0,0 1 0 0 0,-1 0 0 0 0,-22-21 0 0 0,25 27-116 0 0,0 1 0 0 0,0 1 1 0 0,-1 0-1 0 0,0 0 0 0 0,0 1 1 0 0,0 0-1 0 0,0 1 1 0 0,-1 0-1 0 0,0 1 0 0 0,0 0 1 0 0,0 0-1 0 0,-13 0 0 0 0,14 2 192 0 0,0 1 0 0 0,0 0 0 0 0,0 1 0 0 0,0 0 0 0 0,0 0 0 0 0,0 1 0 0 0,0 1 0 0 0,1-1 0 0 0,-1 2 0 0 0,1-1 0 0 0,0 1 0 0 0,0 1 0 0 0,0-1 0 0 0,0 2 0 0 0,1-1 0 0 0,0 1 0 0 0,-8 7 0 0 0,5-2 8 0 0,0-1 0 0 0,1 1 0 0 0,1 1 0 0 0,0 0 0 0 0,0 0 0 0 0,1 1 0 0 0,0 0 0 0 0,2 0 0 0 0,-1 1 0 0 0,-7 25 0 0 0,13-37 39 0 0,1-1-1 0 0,-1 0 0 0 0,1 0 1 0 0,0 0-1 0 0,-1 0 0 0 0,1 1 0 0 0,0-1 1 0 0,0 0-1 0 0,0 0 0 0 0,0 1 1 0 0,0-1-1 0 0,0 0 0 0 0,0 0 0 0 0,1 0 1 0 0,-1 1-1 0 0,1 0 0 0 0,-1-1 8 0 0,0-1 0 0 0,1 0 0 0 0,-1 0 0 0 0,0 1 0 0 0,1-1 1 0 0,-1 0-1 0 0,1 0 0 0 0,-1 0 0 0 0,0 1 0 0 0,1-1 0 0 0,-1 0 0 0 0,1 0 0 0 0,-1 0 0 0 0,0 0 0 0 0,1 0 0 0 0,-1 0 0 0 0,1 0 0 0 0,-1 0 0 0 0,1 0 0 0 0,-1 0 0 0 0,0 0 0 0 0,1 0 0 0 0,-1 0 0 0 0,1 0 0 0 0,-1 0 0 0 0,1-1 0 0 0,-1 1 0 0 0,1 0 0 0 0,26-17 1590 0 0,-26 16-1567 0 0,14-12 83 0 0,0-2-1 0 0,-1 1 1 0 0,-1-2-1 0 0,-1 0 1 0 0,0 0 0 0 0,12-24-1 0 0,14-18 33 0 0,128-194-168 0 0,-131 188 0 0 0,-2-1 0 0 0,28-79 0 0 0,86-283 663 0 0,-144 420-776 0 0,0 0 0 0 0,-1 0 0 0 0,-1-1 1 0 0,3-13-1 0 0,-4 20 101 0 0,0 0-1 0 0,0 0 1 0 0,0 0 0 0 0,0-1 0 0 0,0 1 0 0 0,0 0 0 0 0,0 0 0 0 0,0 0 0 0 0,-1 0-1 0 0,1-1 1 0 0,0 1 0 0 0,-1 0 0 0 0,1 0 0 0 0,-1 0 0 0 0,1 0 0 0 0,-1 0 0 0 0,1 0-1 0 0,-1 0 1 0 0,0 0 0 0 0,0 0 0 0 0,1 0 0 0 0,-1 0 0 0 0,0 1 0 0 0,0-1 0 0 0,0 0-1 0 0,0 0 1 0 0,0 1 0 0 0,0-1 0 0 0,0 1 0 0 0,0-1 0 0 0,0 1 0 0 0,0-1-1 0 0,-1 1 1 0 0,1 0 0 0 0,0 0 0 0 0,0-1 0 0 0,0 1 0 0 0,0 0 0 0 0,-3 0 0 0 0,-3 0-148 0 0,-1 1-1 0 0,0 0 1 0 0,0 0 0 0 0,0 1 0 0 0,1 0 0 0 0,-1 0 0 0 0,1 1 0 0 0,-1 0 0 0 0,1 0 0 0 0,-10 7 0 0 0,-11 7-354 0 0,-31 25-1 0 0,39-26 259 0 0,-38 30 114 0 0,2 2-1 0 0,-57 66 0 0 0,-89 122-37 0 0,198-231 180 0 0,-84 108 92 0 0,71-90 11 0 0,2 1 0 0 0,-24 51 1 0 0,31-45 2414 0 0,13-30-2381 0 0,-1 0-1 0 0,0-1 1 0 0,0 1-1 0 0,0-1 0 0 0,0 0 1 0 0,0 0-1 0 0,0 0 1 0 0,-1 0-1 0 0,1-1 1 0 0,0 0-1 0 0,-1 0 1 0 0,6-3-1 0 0,45-35 771 0 0,-31 21-585 0 0,49-38-289 0 0,-2-3 0 0 0,-3-4 0 0 0,-3-2 0 0 0,85-113 0 0 0,464-568-33 0 0,-290 436-401 0 0,-336 315-1174 0 0,-12 10 1418 0 0,1 2-1 0 0,0 0 1 0 0,-31 29 0 0 0,33-27-160 0 0,-246 212-801 0 0,24-7 1118 0 0,40-35 0 0 0,-12 6 0 0 0,181-168-16 0 0,-11 6 1416 0 0,46-34-1359 0 0,0 0-1 0 0,1 0 1 0 0,-1 0-1 0 0,1 0 1 0 0,-1 0-1 0 0,1 0 1 0 0,0 0 0 0 0,0 1-1 0 0,0-1 1 0 0,0 0-1 0 0,0 0 1 0 0,0 1-1 0 0,1-1 1 0 0,1-1-1 0 0,83-82-40 0 0,-53 54 0 0 0,92-79 1078 0 0,-10 10-124 0 0,69-55-936 0 0,22-21-20 0 0,-141 110-874 0 0,-79 68-225 0 0,2 2 1100 0 0,0 0-1 0 0,1 0 1 0 0,-1 2 0 0 0,-12 7-1 0 0,-56 38-181 0 0,51-31-84 0 0,-50 38-400 0 0,-104 100 1 0 0,80-64 393 0 0,26-28 273 0 0,-121 135 0 0 0,40-6 351 0 0,-107 126 682 0 0,222-273 1458 0 0,44-47-2342 0 0,5 5-133 0 0,8 10-16 0 0,-12-14 0 0 0,0 1 0 0 0,0-1 0 0 0,0 1 0 0 0,-1-1 0 0 0,1 1 0 0 0,-1-1 0 0 0,0 1 0 0 0,1 0 0 0 0,0 5 0 0 0,7 20 0 0 0,-1 1 0 0 0,-1 0 0 0 0,5 56 0 0 0,-8-52 0 0 0,1 0 0 0 0,17 59 0 0 0,64 101 0 0 0,-12-31 0 0 0,72 162 0 0 0,-137-305 0 0 0,-1 2 0 0 0,-1-1 0 0 0,5 26 0 0 0,-6-24 0 0 0,0 1 0 0 0,14 30 0 0 0,-6-21 0 0 0,-10-22 0 0 0,0 0 0 0 0,1 0 0 0 0,0-1 0 0 0,9 14 0 0 0,26 25 26 0 0,-20-25-57 0 0,20 30 0 0 0,-35-45 84 0 0,0 0 0 0 0,0 0 1 0 0,-1 1-1 0 0,-1-1 0 0 0,1 1 0 0 0,-1 0 0 0 0,-1 0 1 0 0,2 11-1 0 0,-2 6 124 0 0,-1 1 0 0 0,-2 0 0 0 0,0 0 0 0 0,-2 0 1 0 0,-1-1-1 0 0,-7 27 0 0 0,9-43-213 0 0,-7 37-865 0 0,4-14 1161 0 0,-2 0 1 0 0,-1 0-1 0 0,-2-1 1 0 0,-21 49-1 0 0,-1-11-661 0 0,49-79-1190 0 0,-15 6 1591 0 0,-1 0 0 0 0,0 1 0 0 0,0-1 0 0 0,0 0 0 0 0,0 0 0 0 0,0 0 0 0 0,-1 1 0 0 0,1-1 0 0 0,-1 0 0 0 0,0 0 0 0 0,1 0 0 0 0,-2 0 0 0 0,1 0 0 0 0,-1-4 0 0 0,0-5 0 0 0,1 2 0 0 0,0 0 0 0 0,1 0 0 0 0,2-15 0 0 0,-3 22 0 0 0,3-19 0 0 0,8-40 0 0 0,1-10 0 0 0,-3 14 1011 0 0,19-74 0 0 0,-2 20-1041 0 0,164-831 30 0 0,-184 914-28 0 0,-1 0-1 0 0,-2 0 0 0 0,0 0 1 0 0,-2-1-1 0 0,-1 1 0 0 0,-2 0 1 0 0,0-1-1 0 0,-2 1 0 0 0,-1 0 1 0 0,-2 1-1 0 0,-1-1 0 0 0,-1 1 1 0 0,-18-38-1 0 0,23 59-35 0 0,0 0 1 0 0,0 0-1 0 0,-1 1 0 0 0,0 0 1 0 0,0 0-1 0 0,-1 0 1 0 0,1 1-1 0 0,-1 0 0 0 0,0 0 1 0 0,-1 0-1 0 0,1 1 0 0 0,-1 0 1 0 0,0 0-1 0 0,0 1 1 0 0,0 0-1 0 0,-1 0 0 0 0,1 0 1 0 0,-1 1-1 0 0,1 0 0 0 0,-1 1 1 0 0,0 0-1 0 0,0 0 1 0 0,0 0-1 0 0,-9 1 0 0 0,-85-5-1984 0 0,102 5 2048 0 0,-1 0 0 0 0,1 0 0 0 0,0 0 0 0 0,-1 0 0 0 0,1 0 0 0 0,0 0 0 0 0,-1 0 0 0 0,1 0 0 0 0,-1 0 0 0 0,1 0 0 0 0,0 0 0 0 0,-1 0 0 0 0,1-1 0 0 0,0 1 0 0 0,-1 0 0 0 0,1 0 0 0 0,0 0 0 0 0,-1 0 0 0 0,1-1 0 0 0,0 1 0 0 0,0 0 0 0 0,-1 0 0 0 0,1 0 0 0 0,0-1 0 0 0,-1 1 0 0 0,1 0 0 0 0,0-1 0 0 0,0 1 0 0 0,0 0 0 0 0,-1 0 0 0 0,1-1 0 0 0,0 1 0 0 0,0 0 0 0 0,0-1 0 0 0,0 1 0 0 0,0-1 0 0 0,0 1 0 0 0,0 0 0 0 0,0-1 0 0 0,-1 1 0 0 0,1 0 0 0 0,0-1 0 0 0,0 1 0 0 0,1 0 0 0 0,-1-1 0 0 0,0 1 0 0 0,0 0 0 0 0,0-1 0 0 0,0 1 0 0 0,0-1 0 0 0,0 1 0 0 0,0 0 0 0 0,1-1 0 0 0,-1 1 0 0 0,0 0 0 0 0,0 0 0 0 0,0-1 0 0 0,1 1 0 0 0,10-14 0 0 0,6 0 0 0 0,0 1 0 0 0,1 1 0 0 0,33-17 0 0 0,-6 4 0 0 0,314-224-1024 0 0,-282 185 683 0 0,-2-3 0 0 0,87-103-1 0 0,-100 84 2101 0 0,-63 85-1820 0 0,-1 0 1 0 0,1 0-1 0 0,0 1 0 0 0,0-1 1 0 0,-1 0-1 0 0,1 1 1 0 0,0-1-1 0 0,-1 1 0 0 0,1-1 1 0 0,-1 1-1 0 0,1 0 0 0 0,0 0 1 0 0,-1-1-1 0 0,1 1 0 0 0,-1 0 1 0 0,1 0-1 0 0,-1 0 1 0 0,-2 1-1 0 0,-9 2-2 0 0,0 0-1 0 0,0 0 1 0 0,0 2 0 0 0,1 0-1 0 0,-1 0 1 0 0,1 1 0 0 0,0 0-1 0 0,-12 10 1 0 0,-9 3 26 0 0,-16 10 37 0 0,1 1 0 0 0,2 3 0 0 0,-60 53 0 0 0,-44 48 0 0 0,-102 95 0 0 0,20 21 0 0 0,109-108 1827 0 0,118-141-1658 0 0,5-7-55 0 0,4-8 211 0 0,7-5-97 0 0,2 1 0 0 0,0 0 0 0 0,1 1 0 0 0,1 0 0 0 0,0 1 1 0 0,18-14-1 0 0,-17 15-220 0 0,230-193-884 0 0,-235 200 609 0 0,17-13-16 0 0,0 0 0 0 0,31-33 0 0 0,-59 54 283 0 0,0 0 0 0 0,1-1 0 0 0,-1 1 0 0 0,0 0 0 0 0,0 0 0 0 0,0 0 0 0 0,1-1 0 0 0,-1 1 0 0 0,0 0 0 0 0,0 0 0 0 0,0-1 0 0 0,0 1 0 0 0,0 0 0 0 0,0 0 0 0 0,0-1 0 0 0,1 1 0 0 0,-1 0 0 0 0,0 0 0 0 0,0-1 0 0 0,0 1 0 0 0,0 0 0 0 0,0 0 0 0 0,0-1 0 0 0,0 1 0 0 0,0 0 0 0 0,0 0 0 0 0,-1-1 0 0 0,1 1 0 0 0,0 0 0 0 0,0-1 0 0 0,0 1 0 0 0,0 0 0 0 0,0 0 0 0 0,0 0 0 0 0,0-1 0 0 0,-1 1 0 0 0,1 0 0 0 0,0 0 0 0 0,0-1 0 0 0,0 1 0 0 0,-1 0 0 0 0,1 0 0 0 0,0 0 0 0 0,0 0 0 0 0,0 0 0 0 0,-1-1 0 0 0,1 1 0 0 0,0 0 0 0 0,0 0 0 0 0,-1 0 0 0 0,1 0 0 0 0,0 0 0 0 0,0 0 0 0 0,-1 0 0 0 0,1 0 0 0 0,0 0 0 0 0,-1 0 0 0 0,1 0 0 0 0,0 0 0 0 0,0 0 0 0 0,-1 0 0 0 0,1 0 0 0 0,0 0 0 0 0,0 0 0 0 0,-1 0 0 0 0,1 0 0 0 0,0 0 0 0 0,0 0 0 0 0,-1 1 0 0 0,-10 0-189 0 0,1 1-1 0 0,-1 0 0 0 0,1 1 1 0 0,0 0-1 0 0,0 0 1 0 0,0 1-1 0 0,-15 9 0 0 0,-21 7-341 0 0,7-10 531 0 0,39-9 0 0 0,0-1 0 0 0,-1 0 0 0 0,1 0 0 0 0,0 1 0 0 0,-1-1 0 0 0,1 0 0 0 0,-1 0 0 0 0,1 0 0 0 0,-1 0 0 0 0,1 0 0 0 0,0 0 0 0 0,-1 0 0 0 0,1 0 0 0 0,-1 0 0 0 0,1 0 0 0 0,-1 0 0 0 0,1 0 0 0 0,0 0 0 0 0,-1 0 0 0 0,1 0 0 0 0,-1 0 0 0 0,1 0 0 0 0,-1 0 0 0 0,1 0 0 0 0,0-1 0 0 0,-1 1 0 0 0,1 0 0 0 0,0 0 0 0 0,-1-1 0 0 0,1 1 0 0 0,0 0 0 0 0,-1 0 0 0 0,1-1 0 0 0,0 1 0 0 0,-1 0 0 0 0,1-1 0 0 0,0 1 0 0 0,0-1 0 0 0,-1 1 0 0 0,1-1 0 0 0,2-6 0 0 0,0-3 0 0 0,1 0 0 0 0,1 0 0 0 0,0 1 0 0 0,0 0 0 0 0,0 0 0 0 0,1 0 0 0 0,1 0 0 0 0,7-9 0 0 0,-5 7 0 0 0,-1 1 0 0 0,0-2 0 0 0,-1 1 0 0 0,8-20 0 0 0,-10 18 352 0 0,-1 0 0 0 0,-1 0-1 0 0,0 0 1 0 0,1-24 0 0 0,-3 35-553 0 0,-16-14-1341 0 0,14 14 1541 0 0,1 1 0 0 0,-1 1 0 0 0,0-1 0 0 0,0 0 0 0 0,0 0 0 0 0,0 1-1 0 0,0-1 1 0 0,0 1 0 0 0,0-1 0 0 0,0 1 0 0 0,0 0 0 0 0,0 0 0 0 0,-1 0 0 0 0,1 0-1 0 0,-3 1 1 0 0,-2-1 3 0 0,2 1-2 0 0,1 0 0 0 0,-1-1 0 0 0,0 1 0 0 0,1 1 0 0 0,-1-1 0 0 0,0 1 0 0 0,1 0 0 0 0,0 0 0 0 0,-1 0 0 0 0,1 0 0 0 0,-6 5 0 0 0,-42 37 0 0 0,45-37 0 0 0,-32 29 0 0 0,1 3 0 0 0,-32 43 0 0 0,-14 38 0 0 0,75-105 0 0 0,0 0 0 0 0,2 1 0 0 0,0 0 0 0 0,0 1 0 0 0,2-1 0 0 0,-5 23 0 0 0,8-24 0 0 0,2-14 0 0 0,0-1-1 0 0,0 1 1 0 0,0-1-1 0 0,0 1 1 0 0,0-1-1 0 0,0 1 1 0 0,0 0-1 0 0,0-1 0 0 0,0 1 1 0 0,0-1-1 0 0,0 1 1 0 0,0-1-1 0 0,1 1 1 0 0,-1-1-1 0 0,0 1 1 0 0,0-1-1 0 0,1 1 1 0 0,-1-1-1 0 0,0 1 1 0 0,1-1-1 0 0,-1 1 1 0 0,0-1-1 0 0,1 0 0 0 0,-1 1 1 0 0,0-1-1 0 0,1 0 1 0 0,-1 1-1 0 0,1-1 1 0 0,0 1-1 0 0,6-2 81 0 0,-2 1 33 0 0,-1 0 0 0 0,1-1 0 0 0,-1 0-1 0 0,1 0 1 0 0,-1 0 0 0 0,1 0 0 0 0,-1-1-1 0 0,0 1 1 0 0,0-1 0 0 0,8-4-1 0 0,41-31 709 0 0,-33 22-538 0 0,79-61 25 0 0,-3-5 0 0 0,-4-3-1 0 0,138-164 1 0 0,-53 45-1530 0 0,79-97-587 0 0,481-651 2585 0 0,-613 758-344 0 0,-108 162-397 0 0,0-1 1 0 0,-2-1-1 0 0,-2 0 0 0 0,12-50 0 0 0,-22 75-35 0 0,0-1 0 0 0,-1 1 0 0 0,-1-1 0 0 0,1 1 0 0 0,-2-1 0 0 0,1 0 0 0 0,-1 1 0 0 0,0-1 0 0 0,-1 1 0 0 0,0-1 0 0 0,0 1 0 0 0,-4-8 0 0 0,4 10 0 0 0,-1 1 0 0 0,0-1 0 0 0,0 1 0 0 0,-1 0 0 0 0,1 0 0 0 0,-1 0 0 0 0,0 0 0 0 0,0 1 0 0 0,-1-1 0 0 0,0 1 0 0 0,1 0 0 0 0,-1 1 0 0 0,-1-1 0 0 0,1 1 0 0 0,0 0 0 0 0,-1 0 0 0 0,-8-2 0 0 0,1 1-97 0 0,-1 0 0 0 0,1 1-1 0 0,-1 1 1 0 0,0 0 0 0 0,0 1-1 0 0,-17 1 1 0 0,-88 10-979 0 0,57-3 841 0 0,-48 8 791 0 0,61-7 79 0 0,-75 1 1 0 0,126-22-471 0 0,0 9-165 0 0,0 0 0 0 0,0 0 0 0 0,0 0 0 0 0,0 0 0 0 0,1 0 0 0 0,0 0 0 0 0,-1 1 0 0 0,2-1 0 0 0,-1 1 0 0 0,0 0 0 0 0,7-5 0 0 0,47-29 0 0 0,-35 24 0 0 0,38-23-224 0 0,56-39-855 0 0,-104 66 993 0 0,-2 1 0 0 0,0-2 0 0 0,0 0 0 0 0,0 0 0 0 0,-1-1-1 0 0,-1 0 1 0 0,13-20 0 0 0,-20 29 86 0 0,0 1 0 0 0,-1 0 0 0 0,1 0 0 0 0,0-1 0 0 0,0 1 0 0 0,-1-1 0 0 0,1 1 0 0 0,-1 0 0 0 0,1-1 0 0 0,-1 1 0 0 0,0-1 0 0 0,0 1 0 0 0,1-1 0 0 0,-1 1 0 0 0,0-1 0 0 0,0 1 0 0 0,0-1 0 0 0,-1 0 0 0 0,1 1 0 0 0,0-1 0 0 0,-1 1 0 0 0,1 0 0 0 0,-1-1 0 0 0,1 1 0 0 0,-1-1 0 0 0,1 1 0 0 0,-1 0 0 0 0,0-1 0 0 0,0 1 0 0 0,0 0 0 0 0,0 0 0 0 0,0 0 0 0 0,0-1 0 0 0,0 1 0 0 0,0 0 0 0 0,-2-1 0 0 0,-1 0 0 0 0,0 0 0 0 0,0 0 0 0 0,-1 0 0 0 0,1 1 0 0 0,-1 0 0 0 0,1-1 0 0 0,-1 1 0 0 0,-5 0 0 0 0,-8 0 0 0 0,0 0 0 0 0,0 1 0 0 0,0 1 0 0 0,-22 4 0 0 0,-71 18 0 0 0,69-13 0 0 0,-63 8 0 0 0,92-16 0 0 0,9-1 0 0 0,1-1 0 0 0,-1 1 0 0 0,1-1 0 0 0,-1 0 0 0 0,0 0 0 0 0,1 0 0 0 0,-1 0 0 0 0,1-1 0 0 0,-1 1 0 0 0,1-1 0 0 0,-5-1 0 0 0,5 1 30 0 0,0 1 1 0 0,0-1-1 0 0,1 0 0 0 0,-1 0 0 0 0,0 0 0 0 0,0 0 1 0 0,0-1-1 0 0,1 1 0 0 0,-1-1 0 0 0,1 0 0 0 0,-1 1 0 0 0,1-1 1 0 0,0 0-1 0 0,0-1 0 0 0,-1 1 0 0 0,1 0 0 0 0,1 0 1 0 0,-1-1-1 0 0,0 1 0 0 0,1-1 0 0 0,-1 0 0 0 0,1 1 0 0 0,0-1 1 0 0,0 0-1 0 0,0 0 0 0 0,0 0 0 0 0,0 0 0 0 0,1 0 1 0 0,-1 0-1 0 0,1 0 0 0 0,0 0 0 0 0,0-6 0 0 0,1 2 61 0 0,0 0-1 0 0,0 0 1 0 0,1-1-1 0 0,0 1 1 0 0,0 0 0 0 0,1 1-1 0 0,0-1 1 0 0,0 0-1 0 0,1 1 1 0 0,7-12-1 0 0,4 0-90 0 0,-7 8 0 0 0,0 0 0 0 0,-1 0 0 0 0,12-22 0 0 0,-19 32-13 0 0,1-1 0 0 0,-1 1 1 0 0,1-1-1 0 0,-1 0 0 0 0,0 1 0 0 0,1-1 0 0 0,-1 0 0 0 0,0 1 0 0 0,1-1 0 0 0,-1 0 0 0 0,0 0 0 0 0,0 1 0 0 0,0-1 0 0 0,0 0 1 0 0,0 0-1 0 0,0 1 0 0 0,0-1 0 0 0,0 0 0 0 0,0 0 0 0 0,0 1 0 0 0,0-1 0 0 0,0 0 0 0 0,0 0 0 0 0,-1 1 0 0 0,1-1 1 0 0,0 0-1 0 0,-1 1 0 0 0,1-1 0 0 0,0 0 0 0 0,-1 1 0 0 0,1-1 0 0 0,-1 0 0 0 0,1 1 0 0 0,-1-1 0 0 0,1 1 0 0 0,-1-1 0 0 0,1 1 1 0 0,-1-1-1 0 0,0 1 0 0 0,-1-1 0 0 0,-21-4-800 0 0,23 5 771 0 0,-35 0 315 0 0,1 2-1 0 0,-43 8 0 0 0,-18 0 295 0 0,91-8-567 0 0,1-1 0 0 0,-26 0 0 0 0,29-1 0 0 0,0 0 0 0 0,0 0 0 0 0,0 0 0 0 0,0-1 0 0 0,1 1 0 0 0,-1 0 0 0 0,0 0 0 0 0,0 0 0 0 0,0 0 0 0 0,0-1 0 0 0,0 1 0 0 0,0 0 0 0 0,0 0 0 0 0,0 0 0 0 0,0 0 0 0 0,0-1 0 0 0,0 1 0 0 0,0 0 0 0 0,0 0 0 0 0,0 0 0 0 0,0 0 0 0 0,0-1 0 0 0,0 1 0 0 0,0 0 0 0 0,0 0 0 0 0,0 0 0 0 0,0 0 0 0 0,0-1 0 0 0,0 1 0 0 0,0 0 0 0 0,-1 0 0 0 0,1 0 0 0 0,0 0 0 0 0,0-1 0 0 0,0 1 0 0 0,0 0 0 0 0,0 0 0 0 0,0 0 0 0 0,-1 0 0 0 0,1 0 0 0 0,0 0 0 0 0,0 0 0 0 0,0 0 0 0 0,0-1 0 0 0,0 1 0 0 0,-1 0 0 0 0,1 0 0 0 0,0 0 0 0 0,0 0 0 0 0,0 0 0 0 0,-1 0 0 0 0,1 0 0 0 0,0 0 0 0 0,0 0 0 0 0,0 0 0 0 0,11-7 0 0 0,14 0-221 0 0,1 1 1 0 0,0 1-1 0 0,0 1 0 0 0,47-1 0 0 0,-29 2-59 0 0,34-1 1499 0 0,-102 20-1054 0 0,8-11-165 0 0,0-1 0 0 0,-1 0 0 0 0,0-2 0 0 0,1 0 0 0 0,-1 0 0 0 0,-30-3 0 0 0,-4 2 0 0 0,-238 0 443 0 0,287-1-384 0 0,-6 0 247 0 0,0-1 0 0 0,0 1 0 0 0,1-2 0 0 0,-9-1 0 0 0,10-1-290 0 0,11-3-80 0 0,0 4-94 0 0,-1 1-1 0 0,1 0 1 0 0,1 0-1 0 0,-1 1 0 0 0,0-1 1 0 0,0 1-1 0 0,0 0 1 0 0,10 0-1 0 0,46 0-407 0 0,-51 1 631 0 0,315 32-65 0 0,-308-29 0 0 0,-1 0 0 0 0,26 9 0 0 0,-36-10 0 0 0,1 0 0 0 0,-1 1 0 0 0,0 0 0 0 0,0 0 0 0 0,0 1 0 0 0,0 0 0 0 0,0 0 0 0 0,9 9 0 0 0,-13-10-54 0 0,0-1 0 0 0,0 1 0 0 0,0 0-1 0 0,0-1 1 0 0,-1 1 0 0 0,1 0 0 0 0,-1 0 0 0 0,0 0-1 0 0,0 0 1 0 0,0 0 0 0 0,0 0 0 0 0,0 1 0 0 0,-1-1 0 0 0,1 0-1 0 0,-1 0 1 0 0,0 1 0 0 0,0-1 0 0 0,0 0 0 0 0,0 0-1 0 0,-1 1 1 0 0,0-1 0 0 0,-1 6 0 0 0,1-4-140 0 0,-1-1 222 0 0,1 1 1 0 0,-1-1-1 0 0,0 1 0 0 0,0-1 0 0 0,-1 0 0 0 0,0 0 1 0 0,1 0-1 0 0,-1 0 0 0 0,0 0 0 0 0,-1 0 0 0 0,1-1 1 0 0,-1 0-1 0 0,0 0 0 0 0,1 0 0 0 0,-1 0 0 0 0,-1 0 1 0 0,1-1-1 0 0,0 1 0 0 0,-9 2 0 0 0,3-1 75 0 0,-1 0-1 0 0,-1 0 1 0 0,1-2-1 0 0,-1 1 1 0 0,1-1-1 0 0,-1-1 1 0 0,-12 1-1 0 0,16-2-102 0 0,5 1 0 0 0,1-1 0 0 0,-1 0 0 0 0,0-1 0 0 0,0 1 0 0 0,1 0 0 0 0,-1-1 0 0 0,0 1 0 0 0,-4-3 0 0 0,-29-10 0 0 0,23 8 0 0 0,-31-20 2048 0 0,39 22-2048 0 0,-1-1 0 0 0,1 1 0 0 0,0-1 0 0 0,0 0 0 0 0,0 0 0 0 0,-5-6 0 0 0,9 8 0 0 0,-7-5 0 0 0,0-2 0 0 0,1 1 0 0 0,-12-17 0 0 0,15 19 0 0 0,0 1 0 0 0,0 0 0 0 0,0 0 0 0 0,0 1 0 0 0,-6-6 0 0 0,-62-56 0 0 0,49 44 0 0 0,-30-34 0 0 0,30 29 0 0 0,11 13 0 0 0,0 0 0 0 0,1-1 0 0 0,-11-20 0 0 0,11 14 0 0 0,1 0 0 0 0,1-1 0 0 0,1 0 0 0 0,1-1 0 0 0,0 0 0 0 0,2 0 0 0 0,1 0 0 0 0,1-1 0 0 0,0-26 0 0 0,2 40 0 0 0,0 0 0 0 0,1 0 0 0 0,0-1 0 0 0,1 1 0 0 0,0 0 0 0 0,1 0 0 0 0,0 0 0 0 0,1 0 0 0 0,0 0 0 0 0,0 0 0 0 0,1 1 0 0 0,0-1 0 0 0,0 1 0 0 0,11-14 0 0 0,-5 10 0 0 0,2 1 0 0 0,0 1 0 0 0,0 0 0 0 0,1 0 0 0 0,0 1 0 0 0,1 1 0 0 0,0 1 0 0 0,22-11 0 0 0,127-45 0 0 0,-146 59 0 0 0,307-87 0 0 0,-238 71 0 0 0,89-19 0 0 0,45-11 0 0 0,89-26-1966 0 0,-182 47 1940 0 0,-65 16 26 0 0,114-31 0 0 0,-140 33 0 0 0,-1-1 0 0 0,61-31 0 0 0,-93 42 24 0 0,16-7-381 0 0,-1-2-1 0 0,-1 0 1 0 0,0-1 0 0 0,0 0 0 0 0,20-22-1 0 0,-37 33 313 0 0,0 0 0 0 0,0 1 0 0 0,-1-1 0 0 0,1 0-1 0 0,0 1 1 0 0,-1-1 0 0 0,1 1 0 0 0,0-1 0 0 0,-1 1-1 0 0,1-1 1 0 0,-1 1 0 0 0,1-1 0 0 0,-1 1 0 0 0,1-1-1 0 0,-1 1 1 0 0,0 0 0 0 0,1-1 0 0 0,-2 1 0 0 0,-1-2-8 0 0,-1 1 1 0 0,1-1-1 0 0,-1 1 1 0 0,0 0-1 0 0,1 1 1 0 0,-1-1-1 0 0,0 1 1 0 0,0-1-1 0 0,-6 1 1 0 0,-40 4-442 0 0,26-1 395 0 0,-510 79 99 0 0,471-69 0 0 0,-224 61 0 0 0,6 23 0 0 0,25-9 0 0 0,134-48 996 0 0,-194 93 0 0 0,315-132-996 0 0,-255 142 0 0 0,245-136 74 0 0,1 1 0 0 0,0 0 0 0 0,1 1-1 0 0,-1 0 1 0 0,-12 17 1440 0 0,22-26-1511 0 0,0 0 1 0 0,0 1-1 0 0,0-1 1 0 0,0 0-1 0 0,0 1 1 0 0,0-1-1 0 0,0 0 1 0 0,0 1-1 0 0,0-1 1 0 0,0 0-1 0 0,0 1 1 0 0,0-1-1 0 0,0 0 1 0 0,0 0-1 0 0,0 1 1 0 0,0-1-1 0 0,0 0 1 0 0,0 1-1 0 0,0-1 1 0 0,0 0-1 0 0,0 1 1 0 0,1-1-1 0 0,-1 0 1 0 0,0 0-1 0 0,0 1 1 0 0,0-1-1 0 0,0 0 1 0 0,1 0-1 0 0,-1 1 1 0 0,0-1-1 0 0,0 0 1 0 0,1 0-1 0 0,-1 0 1 0 0,0 1-1 0 0,1-1 1 0 0,-1 0-1 0 0,0 0 1 0 0,0 0-1 0 0,1 0 1 0 0,-1 0-1 0 0,0 0 1 0 0,1 1-1 0 0,-1-1 1 0 0,14 2 8 0 0,-13-2-13 0 0,13 2 1 0 0,0-1 0 0 0,1-1 0 0 0,-1 0 0 0 0,0-1 0 0 0,21-5 0 0 0,71-20 0 0 0,-35 6 0 0 0,41-3 14 0 0,72-19-92 0 0,-231 43-1850 0 0,-54 13 1928 0 0,55-6 0 0 0,-431 93 0 0 0,441-86 1827 0 0,34-11-1716 0 0,8-2-63 0 0,11 0-42 0 0,22-5-6 0 0,1-1 0 0 0,75-18 0 0 0,-22 2 0 0 0,352-42 0 0 0,-407 58-3 0 0,320-21-395 0 0,-248 22-1177 0 0,-106 5 1559 0 0,-12 2 12 0 0,-14 3 8 0 0,-181 30-1348 0 0,75-15 656 0 0,-25 4 1003 0 0,29-5 516 0 0,-185 55-1 0 0,136-30-836 0 0,102-29 1895 0 0,141-21-1806 0 0,136-24 0 0 0,-25 1-84 0 0,355-32-2063 0 0,-352 41 88 0 0,-257 30 1976 0 0,-102 30 0 0 0,-16 3 0 0 0,-192 43 0 0 0,26-6 0 0 0,335-78 75 0 0,-26 5 875 0 0,-71 24 1 0 0,113-29-917 0 0,11-2 63 0 0,12-1 231 0 0,222-24 945 0 0,-124 9-941 0 0,73-12-388 0 0,100-8-289 0 0,-84 20-1159 0 0,194-4 975 0 0,-372 18 158 0 0,-11 0-35 0 0,0 0-1 0 0,27 5 1 0 0,-42-5 406 0 0,-1 0 0 0 0,1 0-1 0 0,0 0 1 0 0,0 0-1 0 0,0 1 1 0 0,0-1 0 0 0,-1 0-1 0 0,1 0 1 0 0,0 0 0 0 0,0 0-1 0 0,0 0 1 0 0,0 1 0 0 0,0-1-1 0 0,0 0 1 0 0,0 0-1 0 0,-1 0 1 0 0,1 0 0 0 0,0 1-1 0 0,0-1 1 0 0,0 0 0 0 0,0 0-1 0 0,0 0 1 0 0,0 1-1 0 0,0-1 1 0 0,0 0 0 0 0,0 0-1 0 0,0 0 1 0 0,0 0 0 0 0,0 1-1 0 0,0-1 1 0 0,0 0-1 0 0,0 0 1 0 0,0 0 0 0 0,0 1-1 0 0,1-1 1 0 0,-1 0 0 0 0,0 0-1 0 0,0 0 1 0 0,0 0 0 0 0,0 1-1 0 0,0-1 1 0 0,0 0-1 0 0,0 0 1 0 0,1 0 0 0 0,-1 0-1 0 0,0 0 1 0 0,0 1 0 0 0,0-1-1 0 0,0 0 1 0 0,0 0-1 0 0,1 0 1 0 0,-1 0 0 0 0,0 0-1 0 0,-15 6 5 0 0,-79 11-4 0 0,-110 8 0 0 0,97-14 0 0 0,-70 8 278 0 0,-8-1 579 0 0,-205 49 0 0 0,319-51-857 0 0,-71 19 0 0 0,125-29 0 0 0,18-6 0 0 0,-1 0 0 0 0,0 0 0 0 0,1 0 0 0 0,-1 1 0 0 0,0-1 0 0 0,0 0 0 0 0,1 0 0 0 0,-1 0 0 0 0,0 0 0 0 0,0 0 0 0 0,1 1 0 0 0,-1-1 0 0 0,0 0 0 0 0,0 0 0 0 0,0 0 0 0 0,1 1 0 0 0,-1-1 0 0 0,0 0 0 0 0,0 0 0 0 0,0 0 0 0 0,0 1 0 0 0,0-1 0 0 0,1 0 0 0 0,-1 1 0 0 0,0-1 0 0 0,0 0 0 0 0,0 0 0 0 0,0 1 0 0 0,0-1 0 0 0,0 0 0 0 0,0 1 0 0 0,0-1 0 0 0,0 0 0 0 0,0 0 0 0 0,0 1 0 0 0,0-1 0 0 0,0 0 0 0 0,0 0 0 0 0,0 1 0 0 0,0-1 0 0 0,0 0 0 0 0,-1 1 0 0 0,1-1 0 0 0,0 0 0 0 0,0 0 0 0 0,0 1 0 0 0,0-1 0 0 0,-1 0 0 0 0,1 0 0 0 0,0 0 0 0 0,0 1 0 0 0,0-1 0 0 0,-1 0 0 0 0,1 0 0 0 0,0 0 0 0 0,0 0 0 0 0,-1 1 0 0 0,1-1 0 0 0,0 0 0 0 0,0 0 0 0 0,-1 0 0 0 0,16 3 0 0 0,0 0 0 0 0,1-2 0 0 0,-1 1 0 0 0,1-2 0 0 0,-1 0 0 0 0,28-4 0 0 0,-16 1 0 0 0,114-7 0 0 0,139-9 0 0 0,-1 22 0 0 0,-249-1 0 0 0,0 1 0 0 0,0 2 0 0 0,47 14 0 0 0,-65-16 0 0 0,-1 2 0 0 0,0-1 0 0 0,0 1 0 0 0,-1 1 0 0 0,1 0 0 0 0,-1 0 0 0 0,0 1 0 0 0,-1 0 0 0 0,0 1 0 0 0,0 0 0 0 0,0 0 0 0 0,7 11 0 0 0,-13-14-50 0 0,0 0 1 0 0,0 1-1 0 0,-1-1 0 0 0,1 1 0 0 0,-1 0 1 0 0,0 0-1 0 0,-1 0 0 0 0,1 0 0 0 0,-1 0 0 0 0,0 0 1 0 0,-1 0-1 0 0,0 0 0 0 0,0 0 0 0 0,0 0 0 0 0,0 0 1 0 0,-1 1-1 0 0,0-1 0 0 0,0 0 0 0 0,-5 11 0 0 0,-3 7-199 0 0,0-1 0 0 0,-2 1 0 0 0,-18 28 0 0 0,-26 34 249 0 0,-67 80 0 0 0,36-53 0 0 0,60-72 0 0 0,21-29 0 0 0,1 12 1827 0 0,5-26-1810 0 0,0 0-1 0 0,1 0 1 0 0,-1 1-1 0 0,0-1 1 0 0,0 0-1 0 0,-1 0 1 0 0,1 0-1 0 0,0 0 1 0 0,0-3-1 0 0,7-31 185 0 0,-1 0-1 0 0,-2-1 1 0 0,1-44-1 0 0,5-42 438 0 0,45-143-30 0 0,-49 238-941 0 0,0 4-488 0 0,4-33-1 0 0,-13 52 806 0 0,-4 8 12 0 0,-5 8 8 0 0,1 3-156 0 0,1 1-1 0 0,0 0 0 0 0,1 0 1 0 0,-12 33-1 0 0,-17 71-964 0 0,25-75 965 0 0,4-16 146 0 0,-3 9 1 0 0,1 1 1 0 0,-8 68-1 0 0,17-96 6 0 0,0 0-1 0 0,1 0 0 0 0,0 0 0 0 0,1 0 1 0 0,0 0-1 0 0,0 0 0 0 0,1-1 0 0 0,0 1 0 0 0,1 0 1 0 0,0-1-1 0 0,1 0 0 0 0,0 0 0 0 0,0 0 1 0 0,1 0-1 0 0,0-1 0 0 0,8 11 0 0 0,-9-15 50 0 0,1 1 0 0 0,0-1 0 0 0,-1 0 0 0 0,1-1-1 0 0,1 1 1 0 0,-1-1 0 0 0,0 0 0 0 0,1 0 0 0 0,0-1-1 0 0,0 1 1 0 0,-1-1 0 0 0,1 0 0 0 0,1-1 0 0 0,-1 0-1 0 0,0 0 1 0 0,0 0 0 0 0,0-1 0 0 0,1 1 0 0 0,8-2-1 0 0,-9 0 4 0 0,1 1-1 0 0,0-2 1 0 0,-1 1-1 0 0,1 0 0 0 0,-1-1 1 0 0,0-1-1 0 0,0 1 1 0 0,1-1-1 0 0,-2 0 1 0 0,1 0-1 0 0,0 0 0 0 0,-1-1 1 0 0,1 0-1 0 0,-1 0 1 0 0,0-1-1 0 0,0 1 0 0 0,-1-1 1 0 0,5-6-1 0 0,16-30 412 0 0,-1-2-1 0 0,33-86 0 0 0,2-3 195 0 0,-13 45-1690 0 0,95-133 0 0 0,-157 217-778 0 0,0 7 1786 0 0,0 0 0 0 0,0 0 0 0 0,0 2 0 0 0,0 0 1 0 0,1 1-1 0 0,-21 12 0 0 0,19-10 25 0 0,-36 22-1 0 0,2 2 0 0 0,-71 59 0 0 0,12-9 0 0 0,19-26 1896 0 0,104-76-1538 0 0,1 1-1 0 0,1 0 1 0 0,0 1-1 0 0,19-16 1 0 0,4-5-2 0 0,255-252-356 0 0,-17 18 0 0 0,-6 13-1080 0 0,73-79-760 0 0,60-56-1692 0 0,-223 229 1864 0 0,-131 119 1663 0 0,2 2 0 0 0,92-59-1 0 0,-107 81 6 0 0,-13 9 0 0 0,-1-1 0 0 0,0-1 0 0 0,0 0 0 0 0,35-37 0 0 0,-55 51 170 0 0,-1-1 0 0 0,1 0-1 0 0,-1 0 1 0 0,1 0 0 0 0,-1 0-1 0 0,0 0 1 0 0,0 0 0 0 0,0 0-1 0 0,0 0 1 0 0,0 0 0 0 0,1-3-1 0 0,-2 3-72 0 0,0 0 0 0 0,-1 0 0 0 0,1 0 0 0 0,0 0 0 0 0,-1 1 0 0 0,1-1 0 0 0,-1 0 0 0 0,1 0 0 0 0,-1 0 0 0 0,0 1 0 0 0,0-1 0 0 0,0 0 0 0 0,0 1 0 0 0,0-1 0 0 0,0 0 0 0 0,0 1 0 0 0,-1 0 0 0 0,1-1 0 0 0,-3-1 0 0 0,-10-8-906 0 0,-11-3-294 0 0,-78-53 1087 0 0,88 56 16 0 0,-3 0 0 0 0,0 0 0 0 0,-1 2 0 0 0,-34-12 0 0 0,18 7 0 0 0,-109-37 0 0 0,-6-3 0 0 0,116 41 148 0 0,0 2 0 0 0,-1 1-1 0 0,-38-6 1 0 0,-109-8 876 0 0,41 7-647 0 0,-18 1-377 0 0,16 3 0 0 0,113 10 0 0 0,19 2 0 0 0,0 0 0 0 0,-1-1 0 0 0,1 0 0 0 0,0-1 0 0 0,-15-5 0 0 0,25 8 0 0 0,1 0 0 0 0,-1 0 0 0 0,1 0 0 0 0,0 0 0 0 0,-1 0 0 0 0,1-1 0 0 0,0 1 0 0 0,-1 0 0 0 0,1 0 0 0 0,0 0 0 0 0,0-1 0 0 0,-1 1 0 0 0,1 0 0 0 0,0 0 0 0 0,-1-1 0 0 0,1 1 0 0 0,0 0 0 0 0,0-1 0 0 0,0 1 0 0 0,-1 0 0 0 0,1-1 0 0 0,0 1 0 0 0,0 0 0 0 0,0-1 0 0 0,0 1 0 0 0,0 0 0 0 0,0-1 0 0 0,0 1 0 0 0,0 0 0 0 0,-1-1 0 0 0,1 1 0 0 0,0-1 0 0 0,0 1 0 0 0,1 0 0 0 0,-1-1 0 0 0,0 1 0 0 0,0 0 0 0 0,0-1 0 0 0,0 1 0 0 0,0 0 0 0 0,0-1 0 0 0,0 1 0 0 0,1 0 0 0 0,-1-1 0 0 0,0 1 0 0 0,0 0 0 0 0,0-1 0 0 0,1 1 0 0 0,-1 0 0 0 0,0-1 0 0 0,0 1 0 0 0,1 0 0 0 0,-1 0 0 0 0,0 0 0 0 0,1-1 0 0 0,-1 1 0 0 0,0 0 0 0 0,1 0 0 0 0,5-4 0 0 0,-1 1 0 0 0,1-1 0 0 0,0 2 0 0 0,-1-1 0 0 0,1 1 0 0 0,1-1 0 0 0,-1 2 0 0 0,0-1 0 0 0,0 1 0 0 0,1 0 0 0 0,6-1 0 0 0,9-1 0 0 0,282-37 0 0 0,5 24 0 0 0,-145 9 0 0 0,200 0 0 0 0,-279 11 0 0 0,-131-17 0 0 0,-46 2 338 0 0,-106 3 0 0 0,-94 15 757 0 0,117-1-818 0 0,-81 6-277 0 0,-65 1 0 0 0,263-9 247 0 0,40-2-19 0 0,1-1 0 0 0,-29-2 952 0 0,63 5-1015 0 0,56 4-165 0 0,97-2 0 0 0,-141-6 0 0 0,392-21 0 0 0,-160 3 0 0 0,-115 9 0 0 0,167-32 0 0 0,-271 34-166 0 0,7-2-664 0 0,69-20 0 0 0,-91 20 790 0 0,0 0 0 0 0,-1-2 1 0 0,44-26-1 0 0,-62 32 40 0 0,0 0-1 0 0,-1-1 1 0 0,0 0-1 0 0,0-1 1 0 0,0 1-1 0 0,-1-1 1 0 0,0 0 0 0 0,0-1-1 0 0,0 0 1 0 0,-1 0-1 0 0,-1 0 1 0 0,1 0 0 0 0,-1-1-1 0 0,-1 1 1 0 0,4-11-1 0 0,-1 2 1 0 0,-4 12 0 0 0,0 1 0 0 0,-1-1 0 0 0,1 0 0 0 0,-1 0 0 0 0,0 0 0 0 0,0 0 0 0 0,-1 0 0 0 0,1-9 0 0 0,-1 14 0 0 0,-1-1 0 0 0,1 0 0 0 0,0 0 0 0 0,0 1 0 0 0,-1-1 0 0 0,1 0 0 0 0,0 1 0 0 0,-1-1 0 0 0,1 1 0 0 0,0-1 0 0 0,-1 0 0 0 0,1 1 0 0 0,-1-1 0 0 0,1 1 0 0 0,-1-1 0 0 0,1 1 0 0 0,-1-1 0 0 0,0 1 0 0 0,1-1 0 0 0,-1 1 0 0 0,1 0 0 0 0,-1-1 0 0 0,0 1 0 0 0,1 0 0 0 0,-1 0 0 0 0,0-1 0 0 0,0 1 0 0 0,1 0 0 0 0,-1 0 0 0 0,0 0 0 0 0,0 0 0 0 0,1 0 0 0 0,-1 0 0 0 0,0 0 0 0 0,1 0 0 0 0,-1 0 0 0 0,0 0 0 0 0,0 1 0 0 0,1-1 0 0 0,-1 0 0 0 0,-1 1 0 0 0,1-1 0 0 0,-14 2-204 0 0,1 0 0 0 0,0 2 0 0 0,0-1 0 0 0,-18 8 0 0 0,15-5-227 0 0,-36 8 0 0 0,-209 37 221 0 0,-47 7 656 0 0,-145 21 723 0 0,185-29-748 0 0,202-39-421 0 0,-109 22 0 0 0,133-20 0 0 0,33-6 0 0 0,15-1 0 0 0,11-1 0 0 0,5-2 0 0 0,1-2 0 0 0,-1-1 0 0 0,23-3 0 0 0,12 1 0 0 0,175-10 0 0 0,-91 2 0 0 0,828-24 0 0 0,-810 40 0 0 0,-149-2 0 0 0,-13 1 0 0 0,-8 3 0 0 0,-6-2 0 0 0,0 0 0 0 0,0-1 0 0 0,-20 3 0 0 0,-4 0 0 0 0,-85 17-6 0 0,-209 13 0 0 0,84-14 90 0 0,215-19 106 0 0,-9 0 405 0 0,1 2 1 0 0,-53 16-1 0 0,98-24-595 0 0,0 1 0 0 0,0 0 0 0 0,-1 0 0 0 0,1 0 0 0 0,0 0 0 0 0,0 0 0 0 0,-1 0 0 0 0,1 0 0 0 0,0 1 0 0 0,0-1 0 0 0,-1 0 0 0 0,1 0 0 0 0,0 0 0 0 0,0 0 0 0 0,-1 0 0 0 0,1 0 0 0 0,0 0 0 0 0,0 1 0 0 0,-1-1 0 0 0,1 0 0 0 0,0 0 0 0 0,0 0 0 0 0,0 0 0 0 0,-1 1 0 0 0,1-1 0 0 0,0 0 0 0 0,0 0 0 0 0,0 0 0 0 0,0 1 0 0 0,0-1 0 0 0,-1 0 0 0 0,1 0 0 0 0,0 1 0 0 0,0-1 0 0 0,0 0 0 0 0,0 0 0 0 0,0 1 0 0 0,0-1 0 0 0,0 0 0 0 0,0 1 0 0 0,0-1 0 0 0,0 0 0 0 0,0 0 0 0 0,0 1 0 0 0,0-1 0 0 0,0 0 0 0 0,0 0 0 0 0,0 1 0 0 0,1-1 0 0 0,-1 0 0 0 0,0 0 0 0 0,0 1 0 0 0,0-1 0 0 0,0 0 0 0 0,0 0 0 0 0,0 0 0 0 0,1 1 0 0 0,-1-1 0 0 0,0 0 0 0 0,1 0 0 0 0,10 8 0 0 0,-11-8 0 0 0,9 4 0 0 0,0 0 0 0 0,0-1 0 0 0,1 0 0 0 0,-1 0 0 0 0,20 2 0 0 0,53 1 0 0 0,-25-3 0 0 0,28 6 0 0 0,132 9 0 0 0,3-4 0 0 0,-81-4 0 0 0,-132-10 0 0 0,-1 1 0 0 0,1 0 0 0 0,0 0 0 0 0,0 0 0 0 0,-1 1 0 0 0,1 0 0 0 0,-1 0 0 0 0,0 0 0 0 0,11 7 0 0 0,-16-9 0 0 0,-1 0 0 0 0,1 0 0 0 0,-1 0 0 0 0,0 1 0 0 0,1-1 0 0 0,-1 0 0 0 0,1 1 0 0 0,-1-1 0 0 0,0 0 0 0 0,1 1 0 0 0,-1-1 0 0 0,0 1 0 0 0,1-1 0 0 0,-1 1 0 0 0,0-1 0 0 0,0 0 0 0 0,1 1 0 0 0,-1-1 0 0 0,0 1 0 0 0,0-1 0 0 0,0 1 0 0 0,0-1 0 0 0,0 1 0 0 0,0-1 0 0 0,0 1 0 0 0,0-1 0 0 0,0 1 0 0 0,0-1 0 0 0,0 1 0 0 0,0-1 0 0 0,0 1 0 0 0,0 0 0 0 0,0-1 0 0 0,0 0 0 0 0,-1 1 0 0 0,1-1 0 0 0,0 1 0 0 0,0-1 0 0 0,0 1 0 0 0,-1-1 0 0 0,0 1 0 0 0,0 1 0 0 0,0 0 0 0 0,0-1 0 0 0,0 1 0 0 0,0-1 0 0 0,0 1 0 0 0,-1-1 0 0 0,1 1 0 0 0,0-1 0 0 0,-1 0 0 0 0,0 0 0 0 0,1 0 0 0 0,-1 0 0 0 0,0 0 0 0 0,1 0 0 0 0,-1 0 0 0 0,0 0 0 0 0,0-1 0 0 0,0 1 0 0 0,1-1 0 0 0,-4 1 0 0 0,-43 4 0 0 0,39-4 0 0 0,-380-8 0 0 0,87-2 0 0 0,184 12 0 0 0,-113-1 0 0 0,1-2 0 0 0,-28-1 0 0 0,75-10 0 0 0,153 11 0 0 0,15 0 0 0 0,1 0 0 0 0,-16-3 0 0 0,25 2 0 0 0,4 0 0 0 0,0 1 0 0 0,-1 0 0 0 0,1-1 0 0 0,0 1 0 0 0,-1 0 0 0 0,1 0 0 0 0,0 0 0 0 0,0 0 0 0 0,-1 0 0 0 0,1 1 0 0 0,0-1 0 0 0,-1 0 0 0 0,1 0 0 0 0,0 1 0 0 0,0-1 0 0 0,-1 1 0 0 0,1-1 0 0 0,-1 2 0 0 0,-11 2 0 0 0,1-1 0 0 0,3 4 0 0 0,9-7 0 0 0,0 0 0 0 0,0 1 0 0 0,0-1 0 0 0,0 0 0 0 0,0 1 0 0 0,0-1 0 0 0,0 1 0 0 0,0-1 0 0 0,0 0 0 0 0,0 1 0 0 0,1-1 0 0 0,-1 0 0 0 0,0 1 0 0 0,0-1 0 0 0,0 0 0 0 0,0 1 0 0 0,1-1 0 0 0,-1 0 0 0 0,0 1 0 0 0,0-1 0 0 0,1 0 0 0 0,-1 0 0 0 0,0 1 0 0 0,1-1 0 0 0,6 6-98 0 0,0 0 0 0 0,0-1 0 0 0,0 0-1 0 0,1 0 1 0 0,0-1 0 0 0,16 7 0 0 0,58 16-975 0 0,-43-15 857 0 0,2 0 213 0 0,0-2 0 0 0,1-1 0 0 0,1-3-1 0 0,72 3 1 0 0,-88-8 3 0 0,1-1 0 0 0,-1-1 0 0 0,0-1 0 0 0,0-2 0 0 0,29-7 0 0 0,-54 11 62 0 0,-1 0-1 0 0,1 0 1 0 0,-1-1-1 0 0,1 1 1 0 0,-1-1-1 0 0,1 1 1 0 0,-1-1-1 0 0,1 1 1 0 0,-1-1-1 0 0,1 0 1 0 0,-1 0-1 0 0,0 1 1 0 0,1-1-1 0 0,-1 0 1 0 0,0 0-1 0 0,0 0 1 0 0,6-8 719 0 0,-15-13-616 0 0,5 18-221 0 0,0 1-1 0 0,0-1 1 0 0,-1 1 0 0 0,1 0-1 0 0,-1 0 1 0 0,1 0-1 0 0,-1 1 1 0 0,0-1 0 0 0,-6-2-1 0 0,-39-16-763 0 0,9 9 1098 0 0,-1 1 0 0 0,0 3-1 0 0,-51-5 1 0 0,17 2-5 0 0,-80-18-273 0 0,145 26 0 0 0,7 2 0 0 0,0 0 0 0 0,0 0 0 0 0,0 0 0 0 0,0 1 0 0 0,0-1 0 0 0,0 1 0 0 0,0-1 0 0 0,-4 1 0 0 0,-3 2-64 0 0,18 8-748 0 0,9 0 304 0 0,4-3-4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8:59.5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1 153 4607 0 0,'0'-25'1920'0'0,"5"50"-1312"0"0,38 74-608 0 0,-26-56 512 0 0,-2 0 0 0 0,-2 1 0 0 0,14 84 0 0 0,-23-12-483 0 0,-4-96 14 0 0,0-19 328 0 0,-12-21 1069 0 0,8 4-1417 0 0,-1 1 0 0 0,2-1 1 0 0,0 0-1 0 0,0 0 0 0 0,2 0 0 0 0,0-20 0 0 0,-3-25-20 0 0,-5-8-3 0 0,-14-196 0 0 0,25 210 0 0 0,-2 55 0 0 0,-1 0 0 0 0,1 0 0 0 0,0 0 0 0 0,0 0 0 0 0,0-1 0 0 0,0 1 0 0 0,0 0 0 0 0,0 0 0 0 0,0 0 0 0 0,0-1 0 0 0,0 1 0 0 0,0 0 0 0 0,0 0 0 0 0,0 0 0 0 0,0-1 0 0 0,0 1 0 0 0,0 0 0 0 0,0 0 0 0 0,0 0 0 0 0,0 0 0 0 0,0-1 0 0 0,0 1 0 0 0,0 0 0 0 0,0 0 0 0 0,0 0 0 0 0,0-1 0 0 0,0 1 0 0 0,0 0 0 0 0,0 0 0 0 0,0 0 0 0 0,0 0 0 0 0,1-1 0 0 0,-1 1 0 0 0,0 0 0 0 0,0 0 0 0 0,0 0 0 0 0,0 0 0 0 0,0 0 0 0 0,1 0 0 0 0,-1-1 0 0 0,0 1 0 0 0,0 0 0 0 0,0 0 0 0 0,0 0 0 0 0,1 0 0 0 0,-1 0 0 0 0,0 0 0 0 0,0 0 0 0 0,0 0 0 0 0,1 0 0 0 0,-1 0 0 0 0,0 0 0 0 0,0 0 0 0 0,0 0 0 0 0,1 0 0 0 0,-1 0 0 0 0,0 0 0 0 0,0 0 0 0 0,0 0 0 0 0,1 0 0 0 0,-1 0 0 0 0,0 0 0 0 0,0 0 0 0 0,0 0 0 0 0,0 1 0 0 0,1-1 0 0 0,-1 0 0 0 0,0 0 0 0 0,7 6 0 0 0,4 8 0 0 0,-1 0 0 0 0,-1 0 0 0 0,0 1 0 0 0,-1 0 0 0 0,0 1 0 0 0,-1 0 0 0 0,-1 0 0 0 0,6 27 0 0 0,2 17 0 0 0,5 64 0 0 0,-15-91 0 0 0,-1-12 7 0 0,3 22 25 0 0,1 61 1369 0 0,-12-124-793 0 0,-10-32-608 0 0,-13-94 0 0 0,15 67 0 0 0,-12-41 0 0 0,35 161 0 0 0,8 34 0 0 0,-15-47 0 0 0,5 29 0 0 0,2 1 0 0 0,17 57 0 0 0,-25-162 0 0 0,-45-200 1163 0 0,27 197-884 0 0,16 49 162 0 0,-1 0-292 0 0,-1-3-197 0 0,2 3-289 0 0,0 22-1088 0 0,1 11 1369 0 0,2 0 0 0 0,11 45 1 0 0,0 1 56 0 0,48 349-1 0 0,-62-426 5 0 0,2 15 334 0 0,-3-13-67 0 0,-1-9-12 0 0,-20-63 268 0 0,-11-73-1 0 0,24 99-466 0 0,-8-34-61 0 0,-9-108 0 0 0,26 162 0 0 0,2 23 0 0 0,4 10 0 0 0,4 12 0 0 0,104 386 0 0 0,-109-387 0 0 0,-5-21 0 0 0,0 1 0 0 0,0-1 0 0 0,0 0 0 0 0,0 0 0 0 0,0 0 0 0 0,0 0 0 0 0,0 0 0 0 0,0 0 0 0 0,0 0 0 0 0,0 0 0 0 0,0 0 0 0 0,0 0 0 0 0,0 0 0 0 0,0 0 0 0 0,0 1 0 0 0,0-1 0 0 0,0 0 0 0 0,0 0 0 0 0,0 0 0 0 0,0 0 0 0 0,0 0 0 0 0,0 0 0 0 0,0 0 0 0 0,-1 0 0 0 0,1 0 0 0 0,0 0 0 0 0,0 0 0 0 0,0 0 0 0 0,0 0 0 0 0,0 1 0 0 0,0-1 0 0 0,0 0 0 0 0,0 0 0 0 0,0 0 0 0 0,0 0 0 0 0,0 0 0 0 0,0 0 0 0 0,0 0 0 0 0,0 0 0 0 0,-1 0 0 0 0,1 0 0 0 0,0 0 0 0 0,0 0 0 0 0,0 0 0 0 0,0 0 0 0 0,0 0 0 0 0,0 0 0 0 0,0 0 0 0 0,0 0 0 0 0,0 0 0 0 0,0 0 0 0 0,0 0 0 0 0,0 0 0 0 0,-1 0 0 0 0,1 0 0 0 0,0 0 0 0 0,0 0 0 0 0,0 0 0 0 0,0 0 0 0 0,0 0 0 0 0,-7-5 0 0 0,-4-8 0 0 0,-1-6 0 0 0,2-1 0 0 0,0 0 0 0 0,2 0 0 0 0,-7-23 0 0 0,8 22 0 0 0,-23-78 0 0 0,-31-194 0 0 0,51 237 0 0 0,7 33 0 0 0,4 20 0 0 0,5 8 0 0 0,3 10 0 0 0,-1 9 0 0 0,-1 1 0 0 0,6 36 0 0 0,7 28 0 0 0,-39-179 0 0 0,-15-60 0 0 0,2 2 0 0 0,31 146 0 0 0,3 7 0 0 0,6 20 0 0 0,10 34 0 0 0,11 88 0 0 0,-13-58 0 0 0,59 306 0 0 0,-73-369 0 0 0,-1 1 0 0 0,-1-1 0 0 0,-2 1 0 0 0,-5 36 0 0 0,4-55-695 0 0,3-20-764 0 0,4-5-75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1:54.529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55 0 10135 0 0,'0'0'224'0'0,"-14"15"40"0"0,11 1 16 0 0,-1 3 8 0 0,-2 6-288 0 0,-2 4 0 0 0,-1 3 0 0 0,-2 0 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1:57.072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1847 966 4607 0 0,'0'0'102'0'0,"2"-1"20"0"0,1-1-50 0 0,-1 0-62 0 0,-1 1 1 0 0,0 1 0 0 0,1-1 0 0 0,0 0 0 0 0,-1 0 0 0 0,1 1 0 0 0,-1-1 0 0 0,1 1-1 0 0,0-1 1 0 0,0 1 0 0 0,-1-1 0 0 0,1 1 0 0 0,0 0 0 0 0,0 0 0 0 0,-1 0 0 0 0,3 1-1 0 0,-2-2-37 0 0,-1 1 0 0 0,1 0 0 0 0,-1 0 0 0 0,1-1 0 0 0,0 1 0 0 0,-1 1 0 0 0,1-1 0 0 0,-1 0 0 0 0,1 0 0 0 0,-1 0 0 0 0,1 1 0 0 0,-1-1 0 0 0,1 1 0 0 0,-1-1 0 0 0,1 1 0 0 0,-1 0 0 0 0,1 0 0 0 0,-1 0 0 0 0,0-1 0 0 0,1 1-1 0 0,-1 0 1 0 0,0 0 0 0 0,0 1 0 0 0,0-1 0 0 0,0 0 0 0 0,0 0 0 0 0,0 0 0 0 0,0 1 0 0 0,0-1 0 0 0,-1 1 0 0 0,1-1 0 0 0,0 0 0 0 0,-1 1 0 0 0,1-1 0 0 0,-1 1 0 0 0,0 0 0 0 0,1-1 0 0 0,-1 1 0 0 0,0-1 0 0 0,0 1 0 0 0,0-1 0 0 0,0 1 0 0 0,0 0-1 0 0,-1 1 1 0 0,0 4-58 0 0,0-1-1 0 0,0 1 0 0 0,-1-1 0 0 0,0 0 0 0 0,0 1 0 0 0,-1-1 0 0 0,0 0 0 0 0,0-1 0 0 0,-5 9 0 0 0,-145 181 6341 0 0,73-97-5576 0 0,-99 159-1 0 0,32-11-332 0 0,-90 158-84 0 0,-80 142-262 0 0,303-524 0 0 0,-5 10 0 0 0,-1-1 0 0 0,-2-1 0 0 0,-1-1 0 0 0,-30 30 0 0 0,39-48 0 0 0,14-11 4 0 0,0 1-1 0 0,-1-1 0 0 0,1 0 0 0 0,0 1 1 0 0,-1-1-1 0 0,1 0 0 0 0,-1 0 1 0 0,1 1-1 0 0,-1-1 0 0 0,1 0 1 0 0,-1 0-1 0 0,1 0 0 0 0,-1 0 0 0 0,1 1 1 0 0,-1-1-1 0 0,1 0 0 0 0,-1 0 1 0 0,1 0-1 0 0,-1 0 0 0 0,1 0 0 0 0,-1 0 1 0 0,1 0-1 0 0,-1 0 0 0 0,1-1 1 0 0,-1 1-1 0 0,1 0 0 0 0,-1 0 1 0 0,1 0-1 0 0,-1-1 0 0 0,1 1 0 0 0,-1-1 1 0 0,-2-5 333 0 0,1 2-273 0 0,1-1 0 0 0,0 0 0 0 0,-1 0 0 0 0,1 0 0 0 0,1 0 0 0 0,-1 0 0 0 0,1 0 0 0 0,0 0 0 0 0,0 0 0 0 0,0 0 0 0 0,1 1 0 0 0,0-1 0 0 0,2-7 0 0 0,3-9 290 0 0,14-34 0 0 0,-19 53-353 0 0,49-105-904 0 0,106-166 0 0 0,-139 245 813 0 0,132-199-781 0 0,299-349 0 0 0,-11 143 2317 0 0,-321 326-1302 0 0,-13 10-144 0 0,-103 97 0 0 0,0 0 0 0 0,0-1 0 0 0,0 1 0 0 0,0 0 0 0 0,0 0 0 0 0,1 0 0 0 0,-1-1 0 0 0,0 1 0 0 0,0 0 0 0 0,0 0 0 0 0,0-1 0 0 0,1 1 0 0 0,-1 0 0 0 0,0 0 0 0 0,0 0 0 0 0,1 0 0 0 0,-1 0 0 0 0,0-1 0 0 0,0 1 0 0 0,1 0 0 0 0,-1 0 0 0 0,0 0 0 0 0,0 0 0 0 0,1 0 0 0 0,-1 0 0 0 0,0 0 0 0 0,0 0 0 0 0,1 0 0 0 0,-1 0 0 0 0,0 0 0 0 0,1 0 0 0 0,-1 0 0 0 0,0 0 0 0 0,0 0 0 0 0,1 0 0 0 0,-1 0 0 0 0,0 0 0 0 0,0 1 0 0 0,1-1 0 0 0,-1 0 0 0 0,0 0 0 0 0,0 0 0 0 0,1 0 0 0 0,-1 1 0 0 0,0-1 0 0 0,0 0 0 0 0,0 0 0 0 0,1 0 0 0 0,-1 1 0 0 0,0-1 0 0 0,0 0 0 0 0,0 0 0 0 0,0 1 0 0 0,0-1 0 0 0,1 0 0 0 0,-1 0 0 0 0,0 1 0 0 0,0-1 0 0 0,0 0 0 0 0,0 0 0 0 0,0 1 0 0 0,0-1 0 0 0,0 1 0 0 0,0 13 0 0 0,0-14 0 0 0,-3 11 0 0 0,0-1 0 0 0,0 1 0 0 0,-1-1 0 0 0,-1 0 0 0 0,0 0 0 0 0,0 0 0 0 0,-1 0 0 0 0,-11 14 0 0 0,-1 3 0 0 0,-141 201 0 0 0,85-125 0 0 0,-115 151 1249 0 0,84-114-615 0 0,5-6-458 0 0,-234 306-1571 0 0,207-274 1026 0 0,-57 69 130 0 0,167-214 239 0 0,-1-1 0 0 0,-1-1 0 0 0,-1-1 0 0 0,0 0 0 0 0,-31 19 0 0 0,37-30 0 0 0,3-5 0 0 0,11-2 0 0 0,0 0 0 0 0,-1-1 0 0 0,1 1 0 0 0,-1 0 0 0 0,1 0 0 0 0,0 0 0 0 0,-1 0 0 0 0,1-1 0 0 0,-1 1 0 0 0,1 0 0 0 0,0 0 0 0 0,-1-1 0 0 0,1 1 0 0 0,0 0 0 0 0,-1-1 0 0 0,1 1 0 0 0,0 0 0 0 0,0-1 0 0 0,-1 1 0 0 0,1 0 0 0 0,0-1 0 0 0,0 0 0 0 0,-1-2 0 0 0,1-1 0 0 0,0 0 0 0 0,0 0 0 0 0,0 0 0 0 0,0 0 0 0 0,1 1 0 0 0,0-1 0 0 0,0 0 0 0 0,0 0 0 0 0,0 1 0 0 0,0-1 0 0 0,1 1 0 0 0,3-6 0 0 0,-1 0 0 0 0,34-73 0 0 0,73-113 0 0 0,-42 78 0 0 0,-6 5 0 0 0,152-252 0 0 0,-125 226 0 0 0,281-402 0 0 0,139-100 0 0 0,-497 623 0 0 0,-11 12 0 0 0,-9 8 0 0 0,-11 11 0 0 0,-244 281 0 0 0,136-149 0 0 0,-145 179 336 0 0,23-25 204 0 0,63-77-209 0 0,-81 92 196 0 0,205-251-441 0 0,-2-3 0 0 0,-118 88 0 0 0,131-117-86 0 0,50-32 0 0 0,-1 1 0 0 0,0-1 0 0 0,1 0 0 0 0,-1 1 0 0 0,1-1 0 0 0,-1 0 0 0 0,0 1 0 0 0,1-1 0 0 0,-1 0 0 0 0,0 0 0 0 0,0 0 0 0 0,1 0 0 0 0,-1 1 0 0 0,0-1 0 0 0,1 0 0 0 0,-1 0 0 0 0,0 0 0 0 0,1-1 0 0 0,-2 1 0 0 0,1-1 0 0 0,0 0 0 0 0,1 0 0 0 0,-1 0 0 0 0,0 0 0 0 0,1 0 0 0 0,-1 0 0 0 0,1 0 0 0 0,-1 0 0 0 0,1 0 0 0 0,0 0 0 0 0,-1-1 0 0 0,1 1 0 0 0,0 0 0 0 0,0 0 0 0 0,0 0 0 0 0,0 0 0 0 0,0-1 0 0 0,0 1 0 0 0,0 0 0 0 0,0 0 0 0 0,1 0 0 0 0,-1-1 0 0 0,0 1 0 0 0,1 0 0 0 0,-1 0 0 0 0,1-1 0 0 0,15-34 0 0 0,32-43 0 0 0,69-86 0 0 0,-69 99 0 0 0,338-441-1880 0 0,-330 434 1784 0 0,338-406 80 0 0,-335 409 16 0 0,319-351 0 0 0,-157 181 0 0 0,-73 98 0 0 0,-78 79 0 0 0,-39 33 0 0 0,-29 29 0 0 0,-3 3 0 0 0,-5 9 0 0 0,-11 13 0 0 0,-498 521 0 0 0,274-301 0 0 0,-118 109 0 0 0,312-311 0 0 0,-84 67 0 0 0,115-97 0 0 0,0-2 0 0 0,-1 0 0 0 0,0 0 0 0 0,-1-2 0 0 0,0 0 0 0 0,-28 8 0 0 0,25-12 0 0 0,6-5 0 0 0,13 0 0 0 0,1 0 0 0 0,0 0 0 0 0,-1 0 0 0 0,1 0 0 0 0,0-1 0 0 0,0 1 0 0 0,0 0 0 0 0,0-1 0 0 0,0 1 0 0 0,0 0 0 0 0,0-1 0 0 0,0 1 0 0 0,1-1 0 0 0,-1 0 0 0 0,0 1 0 0 0,1-1 0 0 0,-1 1 0 0 0,1-1 0 0 0,0 0 0 0 0,0 1 0 0 0,0-1 0 0 0,-1 0 0 0 0,1 0 0 0 0,1 1 0 0 0,-1-1 0 0 0,0 0 0 0 0,0 1 0 0 0,1-1 0 0 0,0-3 0 0 0,1-3 0 0 0,1 0 0 0 0,-1 1 0 0 0,1-1 0 0 0,8-14 0 0 0,7-6-271 0 0,1-1 0 0 0,45-47-1 0 0,55-45-766 0 0,-109 112 1008 0 0,327-316-136 0 0,19 19 166 0 0,-103 93 0 0 0,-161 136 0 0 0,136-85 0 0 0,-214 152 31 0 0,74-44 882 0 0,-74 47-737 0 0,1 0 1 0 0,0 0 0 0 0,0 1-1 0 0,20-4 1 0 0,-35 10-173 0 0,0-1-1 0 0,1 1 1 0 0,-1 0-1 0 0,0 0 1 0 0,1 0 0 0 0,-1-1-1 0 0,0 1 1 0 0,1 0-1 0 0,-1 0 1 0 0,0 0 0 0 0,1 0-1 0 0,-1 0 1 0 0,0 0-1 0 0,1 0 1 0 0,-1 0 0 0 0,1 0-1 0 0,-1 0 1 0 0,0 0 0 0 0,1 0-1 0 0,-1 0 1 0 0,0 0-1 0 0,1 0 1 0 0,-1 0 0 0 0,0 0-1 0 0,1 1 1 0 0,-1-1-1 0 0,0 0 1 0 0,1 0 0 0 0,-1 0-1 0 0,0 1 1 0 0,1-1-1 0 0,-1 0 1 0 0,0 0 0 0 0,0 1-1 0 0,1-1 1 0 0,-1 0-1 0 0,0 0 1 0 0,0 1 0 0 0,0-1-1 0 0,1 0 1 0 0,-1 1-1 0 0,0-1 1 0 0,0 1 0 0 0,-2 5 2 0 0,-1 0-6 0 0,-1-1 0 0 0,1 0 0 0 0,-1 0 0 0 0,-1 0 0 0 0,1 0 0 0 0,-1-1 0 0 0,1 0 0 0 0,-1 0 0 0 0,0 0 0 0 0,-10 5 0 0 0,-3 4 0 0 0,-150 126 0 0 0,118-95 0 0 0,-188 153 0 0 0,-14-21 0 0 0,-192 76 0 0 0,426-243 0 0 0,1-1 0 0 0,-2-1 0 0 0,1-1 0 0 0,-1 0 0 0 0,0-2 0 0 0,-21 4 0 0 0,39-8 0 0 0,0 0 0 0 0,0 0 0 0 0,0 0 0 0 0,0 0 0 0 0,0 0 0 0 0,0 0 0 0 0,-1 0 0 0 0,1 0 0 0 0,0 0 0 0 0,0 0 0 0 0,0-1 0 0 0,0 1 0 0 0,0 0 0 0 0,0-1 0 0 0,-1 0 0 0 0,-1-5 0 0 0,3 5 0 0 0,-1-1 0 0 0,1 0 0 0 0,-1-1 0 0 0,0 1 0 0 0,1-1 0 0 0,0 0 0 0 0,-1 1 0 0 0,1-1 0 0 0,0 1 0 0 0,0-1 0 0 0,1 0 0 0 0,-1 1 0 0 0,0-1 0 0 0,1 1 0 0 0,-1-1 0 0 0,1 1 0 0 0,0-1 0 0 0,0 1 0 0 0,0-1 0 0 0,0 1 0 0 0,1 0 0 0 0,-1 0 0 0 0,2-3 0 0 0,5-6 0 0 0,0 1 0 0 0,20-20 0 0 0,-21 23 0 0 0,302-292 0 0 0,-185 182 0 0 0,289-222 0 0 0,-169 180 0 0 0,-299 202 0 0 0,-146 94 0 0 0,47-41 0 0 0,-262 166 0 0 0,387-243 0 0 0,-42 19 0 0 0,57-32 0 0 0,-1 0 0 0 0,0-1 0 0 0,0 0 0 0 0,0-1 0 0 0,-19 2 0 0 0,21-6 0 0 0,4-7 0 0 0,8 6 0 0 0,1 0 0 0 0,0-1 0 0 0,-1 1 0 0 0,1-1 0 0 0,0 1 0 0 0,0-1 0 0 0,0 1 0 0 0,0-1 0 0 0,0 1 0 0 0,0 0 0 0 0,0-1 0 0 0,1 1 0 0 0,-1-1 0 0 0,1 1 0 0 0,-1-1 0 0 0,1 1 0 0 0,-1 0 0 0 0,1-1 0 0 0,-1 1 0 0 0,1 0 0 0 0,0 0 0 0 0,0 0 0 0 0,0-1 0 0 0,1 0 0 0 0,28-30 0 0 0,-26 28 0 0 0,53-46 0 0 0,2 2 0 0 0,86-52 0 0 0,-22 25 0 0 0,3 7 0 0 0,258-101 0 0 0,-348 156 0 0 0,2 2 0 0 0,-1 2 0 0 0,48-5 0 0 0,-85 13 0 0 0,0 1 0 0 0,0 0 0 0 0,1 0 0 0 0,-1 0 0 0 0,0 0 0 0 0,0 0 0 0 0,1 0 0 0 0,-1 0 0 0 0,0 0 0 0 0,0 0 0 0 0,1 0 0 0 0,-1 0 0 0 0,0 0 0 0 0,0 0 0 0 0,1 0 0 0 0,-1 0 0 0 0,0 0 0 0 0,0 0 0 0 0,1 0 0 0 0,-1 0 0 0 0,0 0 0 0 0,0 0 0 0 0,0 0 0 0 0,1 0 0 0 0,-1 0 0 0 0,0 0 0 0 0,0 0 0 0 0,1 1 0 0 0,-1-1 0 0 0,0 0 0 0 0,0 0 0 0 0,0 0 0 0 0,0 0 0 0 0,1 1 0 0 0,-1-1 0 0 0,0 0 0 0 0,0 0 0 0 0,0 0 0 0 0,0 1 0 0 0,0-1 0 0 0,0 0 0 0 0,1 0 0 0 0,-1 1 0 0 0,0-1 0 0 0,0 0 0 0 0,0 0 0 0 0,0 1 0 0 0,0-1 0 0 0,0 0 0 0 0,0 0 0 0 0,0 1 0 0 0,0-1 0 0 0,0 0 0 0 0,0 0 0 0 0,0 1 0 0 0,0-1 0 0 0,0 0 0 0 0,-1 0 0 0 0,1 0 0 0 0,0 1 0 0 0,0-1 0 0 0,0 0 0 0 0,0 0 0 0 0,0 1 0 0 0,-1-1 0 0 0,-6 11 0 0 0,7-11 0 0 0,-11 8 0 0 0,1 0 0 0 0,-1 0 0 0 0,0-1 0 0 0,0 0 0 0 0,-1-1 0 0 0,0 0 0 0 0,-20 6 0 0 0,5-1 0 0 0,-428 172-1529 0 0,258-106 1082 0 0,172-66 437 0 0,-25 15 0 0 0,-11 6 14 0 0,101-47-4 0 0,39-25 0 0 0,101-37 0 0 0,-67 31 0 0 0,-66 25 0 0 0,1 3 0 0 0,1 2 0 0 0,53-11 0 0 0,-98 26 0 0 0,0 1 0 0 0,1 0 0 0 0,-1-1 0 0 0,0 1 0 0 0,0 1 0 0 0,0-1 0 0 0,7 2 0 0 0,-10-2 0 0 0,-1 0 0 0 0,1 0 0 0 0,-1 0 0 0 0,0 1 0 0 0,1-1 0 0 0,-1 0 0 0 0,1 0 0 0 0,-1 0 0 0 0,1 0 0 0 0,-1 1 0 0 0,0-1 0 0 0,1 0 0 0 0,-1 0 0 0 0,1 1 0 0 0,-1-1 0 0 0,0 0 0 0 0,1 1 0 0 0,-1-1 0 0 0,0 0 0 0 0,0 1 0 0 0,1-1 0 0 0,-1 0 0 0 0,0 1 0 0 0,0-1 0 0 0,1 1 0 0 0,-1-1 0 0 0,0 1 0 0 0,0-1 0 0 0,0 0 0 0 0,0 1 0 0 0,0-1 0 0 0,0 1 0 0 0,0-1 0 0 0,0 1 0 0 0,0-1 0 0 0,0 1 0 0 0,0-1 0 0 0,0 1 0 0 0,0-1 0 0 0,0 0 0 0 0,0 1 0 0 0,0-1 0 0 0,0 1 0 0 0,0-1 0 0 0,-1 1 0 0 0,1 0 0 0 0,-1 2 0 0 0,0 1 0 0 0,-1 0 0 0 0,1 0 0 0 0,-1-1 0 0 0,0 1 0 0 0,0-1 0 0 0,0 0 0 0 0,0 1 0 0 0,-5 4 0 0 0,-29 29 0 0 0,13-15 0 0 0,-349 340 0 0 0,227-226 0 0 0,6 5 0 0 0,-196 262 0 0 0,120-83 0 0 0,22 16 0 0 0,72-111 0 0 0,9 6 0 0 0,-105 316 0 0 0,105-188 0 0 0,30 7 0 0 0,80-351 0 0 0,0-1 0 0 0,0 1 0 0 0,2 0 0 0 0,-1 0 0 0 0,2 0 0 0 0,3 19 0 0 0,1-25-72 0 0,-3-9 39 0 0,-1 0-1 0 0,0 1 0 0 0,1-1 0 0 0,-1 0 0 0 0,0 0 1 0 0,1 0-1 0 0,-1 0 0 0 0,1 0 0 0 0,-1 0 1 0 0,1 0-1 0 0,-1 0 0 0 0,0-1 0 0 0,1 1 0 0 0,-1-1 1 0 0,0 1-1 0 0,1-1 0 0 0,-1 1 0 0 0,0-1 1 0 0,0 0-1 0 0,0 1 0 0 0,1-1 0 0 0,-1 0 0 0 0,0 0 1 0 0,0 0-1 0 0,0 0 0 0 0,0 0 0 0 0,0 0 1 0 0,1-2-1 0 0,27-36-952 0 0,-27 36 975 0 0,14-23 11 0 0,0-4 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9:15.7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81 2759 0 0,'0'0'126'0'0,"6"22"20"0"0,-4 0 397 0 0,1 0-1 0 0,0 0 0 0 0,2 0 0 0 0,1 0 0 0 0,10 26 0 0 0,4 14 285 0 0,-13-37-827 0 0,0-1 0 0 0,-1-1 0 0 0,4 34 0 0 0,-10-56 0 0 0,0-1 0 0 0,0 0 0 0 0,0 0 0 0 0,0 1 0 0 0,0-1 0 0 0,0 0 0 0 0,0 0 0 0 0,0 1 0 0 0,0-1 0 0 0,0 0 0 0 0,0 0 0 0 0,0 1 0 0 0,0-1 0 0 0,0 0 0 0 0,0 0 0 0 0,0 1 0 0 0,0-1 0 0 0,0 0 0 0 0,0 0 0 0 0,-1 1 0 0 0,1-1 0 0 0,0 0 0 0 0,0 0 0 0 0,0 0 0 0 0,0 1 0 0 0,-1-1 0 0 0,1 0 0 0 0,0 0 0 0 0,0 0 0 0 0,0 0 0 0 0,-1 1 0 0 0,1-1 0 0 0,0 0 0 0 0,0 0 0 0 0,-1 0 0 0 0,1 0 0 0 0,0 0 0 0 0,0 0 0 0 0,-1 0 0 0 0,1 0 0 0 0,0 0 0 0 0,0 0 0 0 0,-1 0 0 0 0,1 0 0 0 0,0 0 0 0 0,0 0 0 0 0,-1 0 0 0 0,1 0 0 0 0,-10-3 0 0 0,10 3 0 0 0,-3-2 50 0 0,0 0 0 0 0,0 0 0 0 0,0 0 0 0 0,0 0 0 0 0,0-1 0 0 0,1 1 0 0 0,-1-1 0 0 0,1 0 0 0 0,0 0 0 0 0,-1 0 0 0 0,1 0 0 0 0,1 0 0 0 0,-1 0 0 0 0,0 0 0 0 0,1-1 0 0 0,0 1 0 0 0,-1-1 0 0 0,0-5 0 0 0,-2-10 318 0 0,0 0 0 0 0,-1-23 0 0 0,4 35-350 0 0,-6-53-18 0 0,-6-96 0 0 0,12 138 0 0 0,1 9 0 0 0,0-1 0 0 0,0 1 0 0 0,1 0 0 0 0,3-17 0 0 0,-4 26 0 0 0,0 0 0 0 0,0 0 0 0 0,0 0 0 0 0,0 0 0 0 0,1 1 0 0 0,-1-1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0,0-1 0 0 0,1 1 0 0 0,2 10 0 0 0,2 11 0 0 0,21 125 0 0 0,1 69 663 0 0,-46-369 722 0 0,9 3-1385 0 0,6 119-2 0 0,2 18 27 0 0,0-1 0 0 0,1-24 1895 0 0,12 60-3598 0 0,-1 1 1825 0 0,-1 1 0 0 0,-1-1 1 0 0,-1 1-1 0 0,5 34 1 0 0,7 98 834 0 0,-16-126-943 0 0,-2-19-63 0 0,3 23-632 0 0,-2 0 0 0 0,-3 39 0 0 0,-18-112 656 0 0,12 12 0 0 0,1 0 0 0 0,1-1 0 0 0,0-39 0 0 0,-6-31 0 0 0,9 86 0 0 0,-1-3 0 0 0,1 0 0 0 0,0-26 0 0 0,2 42 0 0 0,0 1 0 0 0,0-1 0 0 0,0 0 0 0 0,0 0 0 0 0,0 0 0 0 0,0 0 0 0 0,1 0 0 0 0,-1 0 0 0 0,0 0 0 0 0,0 0 0 0 0,0 0 0 0 0,0 0 0 0 0,0 0 0 0 0,0 1 0 0 0,0-1 0 0 0,0 0 0 0 0,0 0 0 0 0,0 0 0 0 0,1 0 0 0 0,-1 0 0 0 0,0 0 0 0 0,0 0 0 0 0,0 0 0 0 0,0 0 0 0 0,0 0 0 0 0,0 0 0 0 0,0 0 0 0 0,1 0 0 0 0,-1 0 0 0 0,0 0 0 0 0,0 0 0 0 0,0 0 0 0 0,0 0 0 0 0,0 0 0 0 0,0 0 0 0 0,0 0 0 0 0,0 0 0 0 0,1 0 0 0 0,-1 0 0 0 0,0 0 0 0 0,0-1 0 0 0,0 1 0 0 0,0 0 0 0 0,0 0 0 0 0,0 0 0 0 0,0 0 0 0 0,0 0 0 0 0,0 0 0 0 0,0 0 0 0 0,1 0 0 0 0,-1 0 0 0 0,0 0 0 0 0,0-1 0 0 0,0 1 0 0 0,7 12 0 0 0,-5-10 0 0 0,4 17 0 0 0,-1-1 0 0 0,0 1 0 0 0,-1 0 0 0 0,2 25 0 0 0,-2 76 0 0 0,-2-32 0 0 0,4 7 465 0 0,3 81 897 0 0,-8-14-1197 0 0,0-146-587 0 0,0 0-1 0 0,4 21 1 0 0,-4-32 305 0 0,-1-2-395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8:43.0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637 104 6447 0 0,'0'0'586'0'0,"-1"-2"-486"0"0,-4-5-19 0 0,4 5 284 0 0,-1-1 552 0 0,-16 1-230 0 0,7 2-687 0 0,-6-2 58 0 0,15-1 124 0 0,-1 1 1461 0 0,1 2-1494 0 0,-6-2-133 0 0,-3 2-16 0 0,0 2 0 0 0,1 1 0 0 0,-1 0 0 0 0,0 0 0 0 0,-1-1 0 0 0,1-2 0 0 0,1 0 0 0 0,-1 0 0 0 0,1 3 0 0 0,0 3 0 0 0,1-1 0 0 0,2-2 72 0 0,4-1 138 0 0,-3 0 867 0 0,-8-9-388 0 0,6 0-689 0 0,0 1 0 0 0,-1 1 0 0 0,-1 1 0 0 0,-1 1 0 0 0,0 0 0 0 0,0 1 0 0 0,-1 1 0 0 0,1 0 0 0 0,-1 0 0 0 0,0 1 0 0 0,1 1 0 0 0,0-1 0 0 0,0 0 0 0 0,-6-1 0 0 0,16 1 0 0 0,-27 4 0 0 0,17-3 0 0 0,-1 2 0 0 0,3-3 72 0 0,7 0 787 0 0,-9-9-1718 0 0,3 3 2670 0 0,6 5-1662 0 0,-8-4-133 0 0,-2 2-16 0 0,0 2 0 0 0,0 4 0 0 0,1 1 0 0 0,1 0 0 0 0,0 1 0 0 0,1 2 0 0 0,-1 0 0 0 0,0-1 0 0 0,1 0 0 0 0,0-3 0 0 0,-1-6 0 0 0,0-3 0 0 0,2-1 0 0 0,2-3 0 0 0,4-1 0 0 0,3 0 0 0 0,4 0 0 0 0,3 2 0 0 0,2 4 0 0 0,1 1 0 0 0,1 1 0 0 0,0 2 0 0 0,0 0 0 0 0,57-7 0 0 0,-36 5 0 0 0,-22 3 0 0 0,0 0 0 0 0,49 4 0 0 0,-47-3 0 0 0,-9-1 0 0 0,-6 0 0 0 0,5-1 0 0 0,51 0 0 0 0,-10 1 0 0 0,-33 0 0 0 0,0 0 0 0 0,0 0 0 0 0,4-2 0 0 0,0 4 0 0 0,9 1 0 0 0,-14-2 0 0 0,1-1 0 0 0,-1 0 0 0 0,31-3 1647 0 0,-39 4-2122 0 0,9-3-625 0 0,-3 2 1084 0 0,2-1 16 0 0,0-1 64 0 0,0-1 737 0 0,-9 2-800 0 0,0 1-1 0 0,0-1 0 0 0,0 1 1 0 0,-1-1-1 0 0,1 1 1 0 0,0 0-1 0 0,0-1 1 0 0,0 1-1 0 0,0 0 1 0 0,0 0-1 0 0,0 0 1 0 0,0 0-1 0 0,0 0 1 0 0,0 0-1 0 0,0 0 1 0 0,0 0-1 0 0,0 0 0 0 0,0 1 1 0 0,0-1-1 0 0,0 0 1 0 0,0 0-1 0 0,0 1 1 0 0,1 0-1 0 0,35 13-876 0 0,-27-11 876 0 0,1-2 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8:44.9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368 121 2759 0 0,'0'0'195'0'0,"-2"0"-118"0"0,0 1 111 0 0,0-1-1 0 0,0 1 1 0 0,0 0-1 0 0,-1-1 0 0 0,1 1 1 0 0,0 0-1 0 0,0 0 1 0 0,0 1-1 0 0,-2 1 0 0 0,-23 11 2486 0 0,24-13-2379 0 0,2 0-225 0 0,-1 0 0 0 0,1 0 0 0 0,-1-1 0 0 0,1 1 0 0 0,-1-1 0 0 0,1 1 0 0 0,-1-1 0 0 0,0 0 0 0 0,1 1 0 0 0,-1-1 0 0 0,1 0 0 0 0,-1 0 0 0 0,0 0 0 0 0,1-1 0 0 0,-1 1 0 0 0,0 0 0 0 0,1 0 0 0 0,-3-1 0 0 0,-8-2-69 0 0,-14-1 1191 0 0,2 5-334 0 0,13-3-857 0 0,1-2 0 0 0,-1-1 0 0 0,-1-3 0 0 0,11 5 0 0 0,0-2 0 0 0,-14-13 0 0 0,6 12 0 0 0,-1 1 0 0 0,0 1 0 0 0,-2 3 0 0 0,1 1 0 0 0,1-3 0 0 0,-1-1 0 0 0,0 4 0 0 0,2 1 72 0 0,8-1 787 0 0,-34 2 1905 0 0,13 3-2363 0 0,16-4-401 0 0,14-2 0 0 0,74-10 0 0 0,-35 2 0 0 0,48-10 0 0 0,10 8 0 0 0,-79 5 0 0 0,-3-1 0 0 0,-14 4 0 0 0,19-4 0 0 0,38-4 0 0 0,-56 10 0 0 0,1 2 0 0 0,1 0 0 0 0,-1 0 0 0 0,0 1 0 0 0,-1 0 0 0 0,1 2 0 0 0,0-3 0 0 0,-1 0 0 0 0,1-1 0 0 0,-1 0 0 0 0,0 0 0 0 0,0 0 0 0 0,1 1 0 0 0,-2 2 0 0 0,0-1 0 0 0,2 2 0 0 0,1-2 0 0 0,-1-1 0 0 0,0-1 0 0 0,0 0 0 0 0,0-2 0 0 0,1 0 0 0 0,33-3 0 0 0,-12 1 0 0 0,10 2-675 0 0,-8 2-34 0 0,-20-3 197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9:22.7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761 72 2759 0 0,'0'0'2163'0'0,"-1"1"-2014"0"0,-8 2-133 0 0,0 0 56 0 0,-35 14 1904 0 0,34-15-1976 0 0,0-7 0 0 0,-5-8 312 0 0,13 8 816 0 0,1 3-685 0 0,-3-8-294 0 0,-2 0-133 0 0,0 1-16 0 0,-3 1 0 0 0,-2 2 0 0 0,0 2 0 0 0,1 3 0 0 0,-1 1 0 0 0,0 2 0 0 0,1 1 0 0 0,-1 1 0 0 0,2 2 0 0 0,0 0 0 0 0,-2-3 0 0 0,2-3 72 0 0,8 0 787 0 0,-13 4 242 0 0,5-1-1085 0 0,-2-1-16 0 0,0-1 0 0 0,1 1 0 0 0,-1-2 0 0 0,-1 0 0 0 0,1 0 0 0 0,0 1 0 0 0,0 0 0 0 0,0-1 0 0 0,-1 0 0 0 0,0 0 0 0 0,-1 1 0 0 0,1 0 0 0 0,-1 0 0 0 0,0 2 0 0 0,1-2 0 0 0,0 1 0 0 0,2 2 0 0 0,-1-2 0 0 0,0-1 0 0 0,-1-1 0 0 0,0-3 0 0 0,-1 1 0 0 0,-3 1 0 0 0,-39-5 0 0 0,44 5 0 0 0,1-2 0 0 0,-1 1 0 0 0,0-2 0 0 0,-1 1 0 0 0,0 2 0 0 0,0 3 0 0 0,1 1 0 0 0,5 2 0 0 0,13 2 0 0 0,3-2 0 0 0,-7-3 0 0 0,-1-1 0 0 0,1 0 0 0 0,0 1 0 0 0,0-1 0 0 0,0 0 0 0 0,-1 0 0 0 0,1-1 0 0 0,0 1 0 0 0,0 0 0 0 0,0-1 0 0 0,6 0 0 0 0,12 1 0 0 0,-15-1 0 0 0,-3 1 0 0 0,0-1 0 0 0,0-1 0 0 0,0 1 0 0 0,0 0 0 0 0,0-1 0 0 0,0 1 0 0 0,0-1 0 0 0,4-1 0 0 0,50-12 443 0 0,-55 14 45 0 0,9-2 464 0 0,0 1-803 0 0,19 0-130 0 0,8-3-22 0 0,-13-1 3 0 0,1 1 0 0 0,0 2 0 0 0,-14 3 0 0 0,-1 0 0 0 0,1 1 0 0 0,0 0 0 0 0,5 2 0 0 0,-17-4 0 0 0,32 1 0 0 0,4 0 0 0 0,-25 0 0 0 0,0 0 0 0 0,1 1 0 0 0,0 0 0 0 0,-1 0 0 0 0,-1 0 0 0 0,1 1 0 0 0,0 0 0 0 0,-1 0 0 0 0,1-1 0 0 0,0-1 1883 0 0,-13-2-1734 0 0,-9-3-133 0 0,-1-1-16 0 0,1 0 0 0 0,0 0 0 0 0,-1 1 0 0 0,-9-2-409 0 0,18 5 237 0 0,-1 0-1 0 0,1 0 0 0 0,0 1 0 0 0,0-1 1 0 0,0 1-1 0 0,0 0 0 0 0,-1 0 0 0 0,-2 1 1 0 0,1-1 159 0 0,-13 0 5 0 0,-35 7 0 0 0,42-3 8 0 0,6-2 0 0 0,1 0 0 0 0,-1-1 0 0 0,0 1 0 0 0,0-1 0 0 0,0 0 0 0 0,-1-1 0 0 0,-7 1 0 0 0,1 0 0 0 0,-2 1 0 0 0,2-1 0 0 0,0 0 0 0 0,0 0 0 0 0,-1-1 0 0 0,-2 1 0 0 0,12-1 0 0 0,-29 8 0 0 0,27-8 0 0 0,-27 6 0 0 0,7-1 0 0 0,-13-1 0 0 0,25-4 0 0 0,0-1 0 0 0,1-1 0 0 0,0 1 0 0 0,-1 1 0 0 0,1 0 0 0 0,0 1 0 0 0,0-1 0 0 0,1-1 0 0 0,-1-2 0 0 0,1 0 0 0 0,0-1 0 0 0,0 0 0 0 0,1-2 0 0 0,1 0 0 0 0,0 1 1827 0 0,8 4-1678 0 0,0-3-608 0 0,7 2-436 0 0,3 2 708 0 0,-7 0 638 0 0,10-2 490 0 0,0 2-792 0 0,-1-1-133 0 0,-10 1-16 0 0,25-4 0 0 0,24-8 0 0 0,41-1 0 0 0,-87 13 0 0 0,26-4 0 0 0,17-6 0 0 0,-43 8 0 0 0,27-5 0 0 0,-13 3 0 0 0,-17 4 0 0 0,27 3 0 0 0,-16-2 0 0 0,-1-1 0 0 0,0 0 0 0 0,1 1 0 0 0,-1 1 0 0 0,0-1 0 0 0,0 0 0 0 0,-1-1 0 0 0,1 0 0 0 0,0 1 0 0 0,-1-1 0 0 0,1 2 0 0 0,0-1 0 0 0,0 0 0 0 0,0 1 0 0 0,0-2 0 0 0,0 1 0 0 0,1 0 0 0 0,-1-1 0 0 0,-1 0 0 0 0,1 1 0 0 0,1 1 0 0 0,4 1 0 0 0,12 0 0 0 0,-12-1 0 0 0,11-3 0 0 0,-26 1 0 0 0,10-1 0 0 0,0 0 0 0 0,30-7 59 0 0,-33 6-95 0 0,-1 0 1 0 0,1 0-1 0 0,13 0 0 0 0,14-1-2673 0 0,-32 3 1686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34.091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297 0 6447 0 0,'0'0'142'0'0,"0"12"199"0"0,4 48-134 0 0,-3-50-211 0 0,0 0-1 0 0,0 0 1 0 0,-2 14-1 0 0,-1 0 5 0 0,-19 165 0 0 0,6-113 977 0 0,-34 102 0 0 0,37-137-867 0 0,-53 140-110 0 0,-10 36 0 0 0,64-179 0 0 0,-27 120 0 0 0,32-128 0 0 0,2 1 0 0 0,1-1 0 0 0,1 38 0 0 0,3-59 0 0 0,-1 0 0 0 0,2 0 0 0 0,-1 0 0 0 0,1 0 0 0 0,1-1 0 0 0,-1 1 0 0 0,1-1 0 0 0,1 1 0 0 0,0-1 0 0 0,0 0 0 0 0,0 0 0 0 0,1 0 0 0 0,1-1 0 0 0,-1 0 0 0 0,1 0 0 0 0,12 12 0 0 0,5-1 0 0 0,1 0 0 0 0,0-2 0 0 0,50 26 0 0 0,-46-28 0 0 0,-2 1 0 0 0,1 2 0 0 0,27 22 0 0 0,-37-22-67 0 0,-1 0 1 0 0,0 1-1 0 0,-1 0 0 0 0,-2 1 0 0 0,0 1 0 0 0,0 0 0 0 0,-2 1 0 0 0,16 39 1 0 0,-2 12-567 0 0,21 103 0 0 0,-16-57 27 0 0,-22-87-1801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14.385"/>
    </inkml:context>
    <inkml:brush xml:id="br0">
      <inkml:brushProperty name="width" value="0.2" units="cm"/>
      <inkml:brushProperty name="height" value="0.2" units="cm"/>
      <inkml:brushProperty name="color" value="#B6844E"/>
    </inkml:brush>
  </inkml:definitions>
  <inkml:trace contextRef="#ctx0" brushRef="#br0">73 3398 2759 0 0,'0'0'195'0'0,"1"0"-127"0"0,0 1 0 0 0,0-1-1 0 0,0 1 1 0 0,-1-1 0 0 0,1 1 0 0 0,0-1-1 0 0,-1 1 1 0 0,1 0 0 0 0,0-1-1 0 0,-1 1 1 0 0,1 0 0 0 0,-1 0 0 0 0,1-1-1 0 0,0 3 1 0 0,-1 106 3097 0 0,2-71-3093 0 0,1-49 422 0 0,1 0 0 0 0,-2-1 0 0 0,4-21 0 0 0,-5-23-494 0 0,0-40 0 0 0,-4 57 683 0 0,3 0 0 0 0,6-53-1 0 0,-4 22-682 0 0,12 222 0 0 0,0 7 0 0 0,-3-48 0 0 0,-7-83 0 0 0,-4-28 0 0 0,0 0 0 0 0,0 0 0 0 0,0 0 0 0 0,0 0 0 0 0,0 0 0 0 0,0-1 0 0 0,0 1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1 0 0 0,0-1 0 0 0,0 0 0 0 0,4-9 0 0 0,2-10 0 0 0,10-43 0 0 0,7-68 0 0 0,3-18 0 0 0,-24 136 0 0 0,1 10 0 0 0,0 9 0 0 0,2 9 0 0 0,6 59 0 0 0,-6-42 0 0 0,14 53 0 0 0,-14-66 0 0 0,-3-11 0 0 0,0-1 0 0 0,1 0 0 0 0,0 1 0 0 0,1-1 0 0 0,0-1 0 0 0,5 9 0 0 0,-9-15 0 0 0,0-1 0 0 0,0 0 0 0 0,1 0 0 0 0,-1 0 0 0 0,0 0 0 0 0,0 0 0 0 0,0 0 0 0 0,0 0 0 0 0,0 0 0 0 0,1 0 0 0 0,-1 1 0 0 0,0-1 0 0 0,0 0 0 0 0,0 0 0 0 0,0 0 0 0 0,1 0 0 0 0,-1 0 0 0 0,0 0 0 0 0,0 0 0 0 0,0 0 0 0 0,0 0 0 0 0,1 0 0 0 0,-1 0 0 0 0,0 0 0 0 0,0 0 0 0 0,0 0 0 0 0,0 0 0 0 0,1-1 0 0 0,-1 1 0 0 0,0 0 0 0 0,0 0 0 0 0,0 0 0 0 0,0 0 0 0 0,0 0 0 0 0,1 0 0 0 0,-1 0 0 0 0,0 0 0 0 0,0-1 0 0 0,0 1 0 0 0,0 0 0 0 0,0 0 0 0 0,0 0 0 0 0,0 0 0 0 0,1 0 0 0 0,-1-1 0 0 0,0 1 0 0 0,0 0 0 0 0,0 0 0 0 0,0 0 0 0 0,0 0 0 0 0,0-1 0 0 0,0 1 0 0 0,0 0 0 0 0,0 0 0 0 0,0 0 0 0 0,0 0 0 0 0,0-1 0 0 0,0 1 0 0 0,0 0 0 0 0,3-11 0 0 0,-3 11 0 0 0,5-26 0 0 0,-1 1 0 0 0,-1-1 0 0 0,-1 0 0 0 0,-2-27 0 0 0,-1 2 0 0 0,0 30 0 0 0,0 18 0 0 0,1 6 0 0 0,0 20 0 0 0,1 1 0 0 0,1-1 0 0 0,1 0 0 0 0,1 0 0 0 0,1 0 0 0 0,1 0 0 0 0,1-1 0 0 0,1 0 0 0 0,21 41 0 0 0,-28-63 0 0 0,-1 0 0 0 0,0 0 0 0 0,0 0 0 0 0,1 0 0 0 0,-1 0 0 0 0,0 0 0 0 0,0 0 0 0 0,1 0 0 0 0,-1 0 0 0 0,0 0 0 0 0,0 0 0 0 0,1 0 0 0 0,-1 0 0 0 0,0-1 0 0 0,0 1 0 0 0,1 0 0 0 0,-1 0 0 0 0,0 0 0 0 0,0 0 0 0 0,0 0 0 0 0,1 0 0 0 0,-1 0 0 0 0,0-1 0 0 0,0 1 0 0 0,0 0 0 0 0,1 0 0 0 0,-1 0 0 0 0,0-1 0 0 0,0 1 0 0 0,0 0 0 0 0,0 0 0 0 0,0 0 0 0 0,0-1 0 0 0,0 1 0 0 0,1 0 0 0 0,-1 0 0 0 0,0-1 0 0 0,0 1 0 0 0,0 0 0 0 0,0 0 0 0 0,0-1 0 0 0,0 1 0 0 0,0 0 0 0 0,0 0 0 0 0,0-1 0 0 0,0 1 0 0 0,4-13 0 0 0,-3 8 0 0 0,0-1 0 0 0,-1 1 0 0 0,0 0 0 0 0,0-1 0 0 0,-1 1 0 0 0,1 0 0 0 0,-1-1 0 0 0,0 1 0 0 0,-1 0 0 0 0,1 0 0 0 0,-1 0 0 0 0,0 0 0 0 0,0 0 0 0 0,-1 0 0 0 0,1 1 0 0 0,-1-1 0 0 0,0 1 0 0 0,-4-5 0 0 0,6 8 0 0 0,0 0 0 0 0,1 0 0 0 0,-1 0 0 0 0,0 0 0 0 0,0 0 0 0 0,0 0 0 0 0,0 0 0 0 0,0 0 0 0 0,0 1 0 0 0,0-1 0 0 0,0 0 0 0 0,0 1 0 0 0,0-1 0 0 0,0 1 0 0 0,0-1 0 0 0,-1 1 0 0 0,1-1 0 0 0,0 1 0 0 0,0 0 0 0 0,-1 0 0 0 0,1-1 0 0 0,0 1 0 0 0,0 0 0 0 0,-1 0 0 0 0,1 0 0 0 0,0 1 0 0 0,0-1 0 0 0,-1 0 0 0 0,-1 1 0 0 0,0 0 0 0 0,0 1 0 0 0,0-1 0 0 0,1 0 0 0 0,-1 1 0 0 0,1 0 0 0 0,-1 0 0 0 0,-2 2 0 0 0,4-3 0 0 0,-13 13 0 0 0,1 2 0 0 0,-17 24 0 0 0,16-22 0 0 0,-35 55 0 0 0,37-55 0 0 0,9-10 0 0 0,0-1 0 0 0,3-7 0 0 0,0 1 0 0 0,0-1 0 0 0,0 0 0 0 0,0 0 0 0 0,0 0 0 0 0,0 0 0 0 0,0 0 0 0 0,0 0 0 0 0,0 0 0 0 0,0 1 0 0 0,-1-1 0 0 0,1 0 0 0 0,0 0 0 0 0,0 0 0 0 0,0 0 0 0 0,0 0 0 0 0,0 0 0 0 0,0 0 0 0 0,0 1 0 0 0,0-1 0 0 0,0 0 0 0 0,0 0 0 0 0,1 0 0 0 0,-1 0 0 0 0,0 0 0 0 0,0 0 0 0 0,0 0 0 0 0,0 1 0 0 0,0-1 0 0 0,0 0 0 0 0,0 0 0 0 0,0 0 0 0 0,0 0 0 0 0,0 0 0 0 0,0 0 0 0 0,0 0 0 0 0,0 0 0 0 0,0 0 0 0 0,1 1 0 0 0,-1-1 0 0 0,0 0 0 0 0,0 0 0 0 0,0 0 0 0 0,0 0 0 0 0,0 0 0 0 0,0 0 0 0 0,0 0 0 0 0,1 0 0 0 0,-1 0 0 0 0,0 0 0 0 0,8-3 0 0 0,11-10 0 0 0,-16 11 0 0 0,3-2 0 0 0,1 0 0 0 0,0 0 0 0 0,0 1 0 0 0,0 0 0 0 0,0 0 0 0 0,0 1 0 0 0,0-1 0 0 0,1 2 0 0 0,-1-1 0 0 0,1 1 0 0 0,11 0 0 0 0,-2 2 0 0 0,0 0 0 0 0,0 1 0 0 0,0 1 0 0 0,17 5 0 0 0,-7-3 539 0 0,-1-1 0 0 0,54 1-1 0 0,-24-3-106 0 0,-28 1-432 0 0,29 8 0 0 0,-29-6 0 0 0,29 3 0 0 0,21-1 0 0 0,71 3 0 0 0,6-19 1440 0 0,-78 14-896 0 0,-40-1-480 0 0,-15-3-64 0 0,0-1 0 0 0,40-6 0 0 0,-3 2 0 0 0,88-5 0 0 0,-132 8 0 0 0,0 0 0 0 0,0-1 0 0 0,0 0 0 0 0,0-1 0 0 0,-1-1 0 0 0,1 0 0 0 0,-1-1 0 0 0,20-10 0 0 0,50-15 0 0 0,-78 28 0 0 0,0 0 0 0 0,1 1 0 0 0,-1 0 0 0 0,9-1 0 0 0,68 0 0 0 0,-44 6 0 0 0,-30-3 0 0 0,17 0 0 0 0,-15 2 0 0 0,22 11 0 0 0,-31-12 0 0 0,8 0 0 0 0,2 0 0 0 0,-9-1 0 0 0,34 6 0 0 0,-28-7 0 0 0,-9 0 0 0 0,1 0 0 0 0,-1 0 0 0 0,1 0 0 0 0,0 0 0 0 0,-1 0 0 0 0,1 0 0 0 0,-1-1 0 0 0,1 1 0 0 0,0 0 0 0 0,-1 0 0 0 0,1 0 0 0 0,-1-1 0 0 0,1 1 0 0 0,-1 0 0 0 0,1 0 0 0 0,-1-1 0 0 0,1 1 0 0 0,-1 0 0 0 0,1-1 0 0 0,-1 1 0 0 0,1-1 0 0 0,-1 1 0 0 0,1-1 0 0 0,8-10 0 0 0,-3 5 0 0 0,-1-3 0 0 0,-4 7 0 0 0,1-1 0 0 0,-2 1 0 0 0,1-1 0 0 0,0 1 0 0 0,0-1 0 0 0,-1 1 0 0 0,1-1 0 0 0,-1 0 0 0 0,0 1 0 0 0,0-1 0 0 0,0 0 0 0 0,0 0 0 0 0,0 1 0 0 0,-1-1 0 0 0,1 0 0 0 0,-2-4 0 0 0,0-2 0 0 0,-21-181 0 0 0,-73-433 0 0 0,79 553 0 0 0,17 70 0 0 0,0 0 0 0 0,0 0 0 0 0,0 0 0 0 0,0 0 0 0 0,0 0 0 0 0,0 0 0 0 0,0 1 0 0 0,0-1 0 0 0,0 0 0 0 0,0 0 0 0 0,-1 0 0 0 0,1 0 0 0 0,0 0 0 0 0,0 0 0 0 0,0 0 0 0 0,0 0 0 0 0,0 0 0 0 0,0 0 0 0 0,-1 0 0 0 0,1 0 0 0 0,0 1 0 0 0,0-1 0 0 0,0 0 0 0 0,0 0 0 0 0,0 0 0 0 0,0 0 0 0 0,-1 0 0 0 0,1 0 0 0 0,0 0 0 0 0,0 0 0 0 0,0 0 0 0 0,0 0 0 0 0,0 0 0 0 0,-1-1 0 0 0,1 1 0 0 0,0 0 0 0 0,0 0 0 0 0,0 0 0 0 0,0 0 0 0 0,0 0 0 0 0,0 0 0 0 0,0 0 0 0 0,-1 0 0 0 0,1 0 0 0 0,0 0 0 0 0,0 0 0 0 0,0-1 0 0 0,0 1 0 0 0,0 0 0 0 0,0 0 0 0 0,0 0 0 0 0,-3 12 0 0 0,2 11 0 0 0,1 0 0 0 0,1 1 0 0 0,6 31 0 0 0,-2-22 0 0 0,45 349-1992 0 0,-49-365 1992 0 0,14 189 0 0 0,-17-203 0 0 0,-3-7 0 0 0,-3-8 0 0 0,-2-10 0 0 0,2-2 0 0 0,0 1 0 0 0,1-1 0 0 0,-6-47 0 0 0,-2-3 0 0 0,-6-25 0 0 0,-17-62 0 0 0,29 136 0 0 0,9 24 0 0 0,0 1 0 0 0,0 0 0 0 0,0 0 0 0 0,0-1 0 0 0,0 1 0 0 0,0 0 0 0 0,0 0 0 0 0,0 0 0 0 0,0-1 0 0 0,0 1 0 0 0,0 0 0 0 0,0 0 0 0 0,0 0 0 0 0,0-1 0 0 0,0 1 0 0 0,0 0 0 0 0,0 0 0 0 0,0 0 0 0 0,-1-1 0 0 0,1 1 0 0 0,0 0 0 0 0,0 0 0 0 0,0 0 0 0 0,0 0 0 0 0,0 0 0 0 0,-1-1 0 0 0,1 1 0 0 0,0 0 0 0 0,0 0 0 0 0,0 0 0 0 0,0 0 0 0 0,-1 0 0 0 0,1 0 0 0 0,0 0 0 0 0,0-1 0 0 0,0 1 0 0 0,-1 0 0 0 0,1 0 0 0 0,0 0 0 0 0,0 0 0 0 0,0 0 0 0 0,-1 0 0 0 0,1 0 0 0 0,0 0 0 0 0,0 0 0 0 0,-1 0 0 0 0,1 0 0 0 0,0 0 0 0 0,0 1 0 0 0,0-1 0 0 0,-1 0 0 0 0,1 0 0 0 0,0 0 0 0 0,0 0 0 0 0,0 0 0 0 0,0 0 0 0 0,-1 0 0 0 0,1 0 0 0 0,0 1 0 0 0,0-1 0 0 0,0 0 0 0 0,0 0 0 0 0,-1 0 0 0 0,1 0 0 0 0,0 1 0 0 0,-5 9 0 0 0,5-10 0 0 0,-4 16 0 0 0,1 0 0 0 0,1 1 0 0 0,0 0 0 0 0,1 0 0 0 0,1-1 0 0 0,2 20 0 0 0,-1-5 0 0 0,10 121 0 0 0,1 22 0 0 0,-23-229 0 0 0,2 10 0 0 0,-62-347 0 0 0,45 279 0 0 0,-58-156 0 0 0,81 260 277 0 0,-1 0 0 0 0,0 1 0 0 0,0-1-1 0 0,-7-9 444 0 0,10 19-714 0 0,1-1 0 0 0,-1 0 0 0 0,1 1 1 0 0,-1-1-1 0 0,0 0 0 0 0,1 1 0 0 0,-1-1 0 0 0,1 1 1 0 0,-1-1-1 0 0,1 1 0 0 0,0-1 0 0 0,-1 1 0 0 0,1-1 1 0 0,-1 1-1 0 0,1-1 0 0 0,0 1 0 0 0,-1 0 0 0 0,1-1 0 0 0,0 1 1 0 0,0 0-1 0 0,0-1 0 0 0,-1 1 0 0 0,1 0 0 0 0,0 0 1 0 0,-3 20 4 0 0,2-19-12 0 0,-1 27 1 0 0,1-1 0 0 0,1 1 0 0 0,6 46 0 0 0,22 89 0 0 0,-11-82 0 0 0,11 55 0 0 0,-25-153 0 0 0,-1-13 0 0 0,-49-278 0 0 0,31 221 0 0 0,3 7 0 0 0,-4 1 0 0 0,-3 0 0 0 0,-40-100 0 0 0,58 174 11 0 0,0 0-1 0 0,0 0 0 0 0,0 1 0 0 0,-1-1 1 0 0,1 0-1 0 0,-7-5 371 0 0,8 9-306 0 0,0 1 1 0 0,1 0 0 0 0,-1 0-1 0 0,0 0 1 0 0,0 0-1 0 0,1 0 1 0 0,-1 0-1 0 0,0 0 1 0 0,1 0 0 0 0,-1 0-1 0 0,1 0 1 0 0,0 0-1 0 0,-1 1 1 0 0,1-1-1 0 0,0 0 1 0 0,0 0-1 0 0,-1 2 1 0 0,-1 22 131 0 0,2-24-185 0 0,13 386-614 0 0,28-1-800 0 0,-40-380 1400 0 0,1 11-47 0 0,1 10-163 0 0,10 41 1 0 0,-59-284-1409 0 0,1 8 1614 0 0,-136-628 1380 0 0,177 823-1212 0 0,-2-15-45 0 0,-2 1 0 0 0,-1 0 0 0 0,-15-32 0 0 0,24 58-88 0 0,0 0 0 0 0,0 0-1 0 0,-1 1 1 0 0,1-1 0 0 0,-1 0-1 0 0,1 0 1 0 0,-1 1 0 0 0,1-1-1 0 0,-1 0 1 0 0,1 0 0 0 0,-1 1-1 0 0,0-1 1 0 0,1 1 0 0 0,-1-1-1 0 0,0 1 1 0 0,1-1 0 0 0,-1 1-1 0 0,0-1 1 0 0,0 1 0 0 0,0-1-1 0 0,1 1 1 0 0,-3-1 0 0 0,3 2-5 0 0,-1-1-1 0 0,0 0 1 0 0,1 0 0 0 0,-1 1 0 0 0,0-1 0 0 0,1 1 0 0 0,-1-1 0 0 0,1 0 0 0 0,-1 1 0 0 0,1-1 0 0 0,-1 1 0 0 0,1-1 0 0 0,-1 1 0 0 0,1 0 0 0 0,-1-1-1 0 0,1 1 1 0 0,0-1 0 0 0,-1 1 0 0 0,1 0 0 0 0,0-1 0 0 0,-1 2 0 0 0,-1 4 34 0 0,0 0 0 0 0,0 1 0 0 0,1-1 0 0 0,-2 12 0 0 0,0 40-513 0 0,8 93 0 0 0,19 60-732 0 0,-13-125 1252 0 0,118 646-2565 0 0,-111-674 1050 0 0,-46-169 1272 0 0,16 59 170 0 0,-119-642 1770 0 0,101 513-1552 0 0,-28-111 1812 0 0,57 283-1842 0 0,-2-1-1 0 0,1 1 0 0 0,-1-1 1 0 0,-6-11-1 0 0,4 31 763 0 0,1 6-952 0 0,1 0 0 0 0,1 1 0 0 0,1-1 0 0 0,0 0 0 0 0,1 1 0 0 0,0-1 0 0 0,4 19 0 0 0,-1 2-236 0 0,46 451-1383 0 0,-28-310 1205 0 0,3 20-473 0 0,23 284-1880 0 0,-47-466 2767 0 0,-2-13 0 0 0,-2-10 0 0 0,-3-8 0 0 0,-71-335 673 0 0,63 269-470 0 0,-197-995 4401 0 0,200 1008-4133 0 0,-34-150-334 0 0,43 207-137 0 0,0 1 0 0 0,-1 0 0 0 0,-5-10 0 0 0,9 20 0 0 0,0 0 0 0 0,0 0 0 0 0,0 1 0 0 0,0-1 0 0 0,0 0 0 0 0,0 0 0 0 0,0 1 0 0 0,0-1 0 0 0,-1 0 0 0 0,1 0 0 0 0,0 1 0 0 0,0-1 0 0 0,0 0 0 0 0,0 0 0 0 0,0 1 0 0 0,-1-1 0 0 0,1 0 0 0 0,0 0 0 0 0,0 0 0 0 0,0 0 0 0 0,-1 1 0 0 0,1-1 0 0 0,0 0 0 0 0,0 0 0 0 0,-1 0 0 0 0,1 0 0 0 0,0 0 0 0 0,0 0 0 0 0,-1 0 0 0 0,1 0 0 0 0,0 1 0 0 0,0-1 0 0 0,-1 0 0 0 0,1 0 0 0 0,0 0 0 0 0,0 0 0 0 0,-1 0 0 0 0,1 0 0 0 0,0-1 0 0 0,0 1 0 0 0,-1 0 0 0 0,1 0 0 0 0,0 0 0 0 0,0 0 0 0 0,-1 0 0 0 0,1 0 0 0 0,0 0 0 0 0,0 0 0 0 0,-1-1 0 0 0,1 1 0 0 0,0 0 0 0 0,0 0 0 0 0,0 0 0 0 0,-1 0 0 0 0,1-1 0 0 0,0 1 0 0 0,0 0 0 0 0,0 0 0 0 0,0-1 0 0 0,0 1 0 0 0,-1 0 0 0 0,1 0 0 0 0,0-1 0 0 0,0 1 0 0 0,0 0 0 0 0,0-1 0 0 0,0 2 0 0 0,-4 7 0 0 0,1 1 0 0 0,0-1 0 0 0,1 1 0 0 0,0 0 0 0 0,0 0 0 0 0,0 16 0 0 0,2 58 0 0 0,0-76 0 0 0,81 859 100 0 0,-29-415-2026 0 0,-50-431 1861 0 0,3 24 40 0 0,-2 1-1 0 0,-1 0 1 0 0,-6 49 0 0 0,2-91 25 0 0,-2-8 0 0 0,-1-10 0 0 0,-71-432 0 0 0,25-4 0 0 0,48 417 0 0 0,-28-290-35 0 0,-16-148 946 0 0,41 432 40 0 0,3 34-806 0 0,1 7-113 0 0,-1 8-52 0 0,3-8 28 0 0,-7 43-8 0 0,3 1 0 0 0,1-1 0 0 0,5 68 0 0 0,-2-78 0 0 0,51 764 179 0 0,-6-184-2184 0 0,-45-566 1839 0 0,-3-40 166 0 0,-1-9 0 0 0,0-7 0 0 0,4 8 0 0 0,-10-26 0 0 0,1 0 0 0 0,1-1 0 0 0,1 0 0 0 0,-4-37 0 0 0,8 42 0 0 0,-100-740-73 0 0,35-5 914 0 0,65 733-733 0 0,0-3 300 0 0,2 6-231 0 0,-2 2 0 0 0,-1-1 0 0 0,-10-35 0 0 0,14 66-177 0 0,0-1 0 0 0,0 0 0 0 0,0 1 0 0 0,0-1 0 0 0,0 0 0 0 0,0 0 0 0 0,0 0 0 0 0,0 1 0 0 0,0-1 0 0 0,0 0 0 0 0,-1 0 0 0 0,1 1 0 0 0,0-1 0 0 0,0 0 0 0 0,0 0 0 0 0,0 0 0 0 0,-1 1 0 0 0,1-1 0 0 0,0 0 0 0 0,0 0 0 0 0,0 0 0 0 0,-1 0 0 0 0,1 0 0 0 0,0 0 0 0 0,0 1 0 0 0,-1-1 0 0 0,1 0 0 0 0,0 0 0 0 0,0 0 0 0 0,-1 0 0 0 0,1 0 0 0 0,0 0 0 0 0,0 0 0 0 0,-1 0 0 0 0,1 0 0 0 0,0 0 0 0 0,0 0 0 0 0,-1 0 0 0 0,1 0 0 0 0,0 0 0 0 0,0 0 0 0 0,-1 0 0 0 0,1 0 0 0 0,0-1 0 0 0,0 1 0 0 0,0 0 0 0 0,-1 0 0 0 0,1 0 0 0 0,0 0 0 0 0,0 0 0 0 0,0-1 0 0 0,-1 1 0 0 0,1 0 0 0 0,0 0 0 0 0,0 0 0 0 0,0-1 0 0 0,0 1 0 0 0,-1 0 0 0 0,1 0 0 0 0,0 0 0 0 0,0-1 0 0 0,0 1 0 0 0,0 0 0 0 0,0 0 0 0 0,0-1 0 0 0,0 1 0 0 0,-4 8 0 0 0,1 0 0 0 0,0 0 0 0 0,1 0 0 0 0,-1 0 0 0 0,2 1 0 0 0,-2 14 0 0 0,0 56 0 0 0,3-43 0 0 0,26 822 0 0 0,-18-721 0 0 0,36 486-1992 0 0,-44-617 1992 0 0,-1-9 0 0 0,-2-20 0 0 0,-6-36 0 0 0,-70-754 0 0 0,57 539 0 0 0,10 100-18 0 0,-7-71 438 0 0,18 240-183 0 0,1 0 1 0 0,-1 0-1 0 0,-1-1 1 0 0,1 1-1 0 0,-4-8 1 0 0,5 13-235 0 0,0 0 0 0 0,0 0 0 0 0,0-1 0 0 0,0 1 0 0 0,0 0 1 0 0,-1 0-1 0 0,1-1 0 0 0,0 1 0 0 0,0 0 0 0 0,0 0 0 0 0,0 0 0 0 0,0-1 0 0 0,0 1 0 0 0,-1 0 1 0 0,1 0-1 0 0,0 0 0 0 0,0-1 0 0 0,0 1 0 0 0,0 0 0 0 0,-1 0 0 0 0,1 0 0 0 0,0 0 0 0 0,0 0 1 0 0,0-1-1 0 0,-1 1 0 0 0,1 0 0 0 0,0 0 0 0 0,0 0 0 0 0,-1 0 0 0 0,1 0 0 0 0,0 0 0 0 0,0 0 1 0 0,-1 0-1 0 0,1 0 0 0 0,0 0 0 0 0,0 0 0 0 0,-1 0 0 0 0,1 0 0 0 0,0 0 0 0 0,0 0 0 0 0,-1 0 0 0 0,1 0 1 0 0,0 0-1 0 0,0 0 0 0 0,0 1 0 0 0,-1-1 0 0 0,1 0 0 0 0,0 0 0 0 0,0 0 0 0 0,-1 0 0 0 0,1 0 1 0 0,0 1-1 0 0,0-1 0 0 0,0 0 0 0 0,0 0 0 0 0,-1 0 0 0 0,1 1 0 0 0,-6 9-25 0 0,6-10 29 0 0,-6 13-7 0 0,2 1 0 0 0,-1-1 0 0 0,2 1 0 0 0,0-1 0 0 0,-2 19 0 0 0,-1 75 0 0 0,4-56 0 0 0,0 348 0 0 0,21 3 0 0 0,2 98 0 0 0,-20-456 0 0 0,1-16 0 0 0,-2 0 0 0 0,-1 0 0 0 0,-5 36 0 0 0,3-51 0 0 0,3-13 0 0 0,0 0 0 0 0,0 0 0 0 0,0 0 0 0 0,0 0 0 0 0,0 0 0 0 0,0 0 0 0 0,0 0 0 0 0,0 0 0 0 0,0 0 0 0 0,0 0 0 0 0,0 0 0 0 0,0 1 0 0 0,0-1 0 0 0,0 0 0 0 0,0 0 0 0 0,0 0 0 0 0,0 0 0 0 0,0 0 0 0 0,-1 0 0 0 0,1 0 0 0 0,0 0 0 0 0,0 0 0 0 0,0 0 0 0 0,0 0 0 0 0,0 0 0 0 0,0 0 0 0 0,0 0 0 0 0,0 0 0 0 0,0 0 0 0 0,0 0 0 0 0,0 1 0 0 0,0-1 0 0 0,0 0 0 0 0,0 0 0 0 0,0 0 0 0 0,-1 0 0 0 0,1 0 0 0 0,0 0 0 0 0,0 0 0 0 0,0 0 0 0 0,0 0 0 0 0,0 0 0 0 0,0 0 0 0 0,0 0 0 0 0,0 0 0 0 0,0 0 0 0 0,0 0 0 0 0,0 0 0 0 0,0 0 0 0 0,0 0 0 0 0,-1-1 0 0 0,1 1 0 0 0,0 0 0 0 0,0 0 0 0 0,0 0 0 0 0,0 0 0 0 0,0 0 0 0 0,0 0 0 0 0,0 0 0 0 0,0 0 0 0 0,0 0 0 0 0,0 0 0 0 0,0 0 0 0 0,0 0 0 0 0,-4-7 0 0 0,-1-10 0 0 0,-29-201-1940 0 0,22 118 1888 0 0,-58-578 52 0 0,47-102 64 0 0,23 760 1 0 0,1-19 556 0 0,-1 0 0 0 0,-10-68 0 0 0,10 106-621 0 0,0 1 0 0 0,0-1 0 0 0,0 1 0 0 0,-1-1 0 0 0,1 1 0 0 0,0-1 0 0 0,0 1 0 0 0,0 0 0 0 0,0-1 0 0 0,0 1 0 0 0,-1-1 0 0 0,1 1 0 0 0,0 0 0 0 0,0-1 0 0 0,-1 1 0 0 0,1 0 0 0 0,0-1 0 0 0,-1 1 0 0 0,1 0 0 0 0,0-1 0 0 0,-1 1 0 0 0,1 0 0 0 0,0 0 0 0 0,-1-1 0 0 0,1 1 0 0 0,-1 0 0 0 0,1 0 0 0 0,0 0 0 0 0,-1 0 0 0 0,1 0 0 0 0,-1 0 0 0 0,1-1 0 0 0,-1 1 0 0 0,1 0 0 0 0,-1 0 0 0 0,1 0 0 0 0,0 0 0 0 0,-1 0 0 0 0,1 1 0 0 0,-1-1 0 0 0,1 0 0 0 0,-1 0 0 0 0,1 0 0 0 0,0 0 0 0 0,-1 0 0 0 0,1 1 0 0 0,-1-1 0 0 0,1 0 0 0 0,0 0 0 0 0,-1 1 0 0 0,1-1 0 0 0,0 0 0 0 0,-1 0 0 0 0,1 1 0 0 0,0-1 0 0 0,-1 0 0 0 0,1 1 0 0 0,0-1 0 0 0,-1 1 0 0 0,0 1 0 0 0,-1 0 0 0 0,1 0 0 0 0,0 0 0 0 0,0 0 0 0 0,-1 0 0 0 0,1 0 0 0 0,1 1 0 0 0,-1-1 0 0 0,0 0 0 0 0,0 1 0 0 0,1-1 0 0 0,-1 5 0 0 0,0 34 0 0 0,1-23 0 0 0,4 386 0 0 0,0-172 0 0 0,6 62 0 0 0,-2 114 0 0 0,-6-295 0 0 0,0-65-21 0 0,-2-1-1 0 0,-10 77 1 0 0,9-121 48 0 0,-4 21-1224 0 0,-2-42 439 0 0,-19-204 758 0 0,10 66 0 0 0,-26-457 0 0 0,35 427 0 0 0,4 56 0 0 0,-5-78 0 0 0,7 202-172 0 0,-3-23 1487 0 0,4 29-1302 0 0,0 0 0 0 0,0 0-1 0 0,0 0 1 0 0,0 0-1 0 0,0 0 1 0 0,0-1 0 0 0,0 1-1 0 0,0 0 1 0 0,0 0 0 0 0,0 0-1 0 0,0 0 1 0 0,0 0-1 0 0,0 0 1 0 0,0 0 0 0 0,0 0-1 0 0,-1 0 1 0 0,1 0 0 0 0,0-1-1 0 0,0 1 1 0 0,0 0-1 0 0,0 0 1 0 0,0 0 0 0 0,0 0-1 0 0,0 0 1 0 0,0 0 0 0 0,0 0-1 0 0,0 0 1 0 0,0 0-1 0 0,0 0 1 0 0,0 0 0 0 0,0 0-1 0 0,0 0 1 0 0,-1 0 0 0 0,1 0-1 0 0,0 0 1 0 0,0 0-1 0 0,0 0 1 0 0,0 0 0 0 0,0-1-1 0 0,0 1 1 0 0,0 0 0 0 0,0 0-1 0 0,0 0 1 0 0,-1 0 0 0 0,1 0-1 0 0,0 1 1 0 0,0-1-1 0 0,0 0 1 0 0,0 0 0 0 0,0 0-1 0 0,0 0 1 0 0,0 0 0 0 0,0 0-1 0 0,0 0 1 0 0,0 0-1 0 0,0 0 1 0 0,-1 0 0 0 0,1 0-1 0 0,0 0 1 0 0,0 0 0 0 0,0 0-1 0 0,0 0 1 0 0,0 0-1 0 0,0 0 1 0 0,0 1 0 0 0,-5 15 2 0 0,-2 32-15 0 0,2 1 0 0 0,3-1 0 0 0,4 71 0 0 0,1-19 0 0 0,-10 496 0 0 0,4-417 0 0 0,-6-35 0 0 0,-1 13 0 0 0,11-137-345 0 0,2-31-1136 0 0,-1-66 1391 0 0,-13-127 0 0 0,-30-74 104 0 0,32 239 1370 0 0,3 62-1661 0 0,5-3 65 0 0,1 1 0 0 0,0-1 0 0 0,1 0 1 0 0,9 39-1 0 0,-3-11 164 0 0,17 147 48 0 0,78 520 0 0 0,-96-687 0 0 0,-3-24 0 0 0,1-10 0 0 0,1-8 0 0 0,14-144 0 0 0,-7 45 0 0 0,-10 100 0 0 0,1-6 0 0 0,-1 0 0 0 0,0-37 0 0 0,-4 46 0 0 0,-2 2 0 0 0,3 7 0 0 0,0 0 0 0 0,1 1 0 0 0,-1-1 0 0 0,1 1 0 0 0,-1-1 0 0 0,0 1 0 0 0,1-1 0 0 0,-1 1 0 0 0,0-1 0 0 0,0 1 0 0 0,0-1 0 0 0,1 1 0 0 0,-1 0 0 0 0,0 0 0 0 0,0-1 0 0 0,0 1 0 0 0,0 0 0 0 0,1 0 0 0 0,-1 0 0 0 0,0 0 0 0 0,0 0 0 0 0,0 0 0 0 0,0 0 0 0 0,0 0 0 0 0,1 0 0 0 0,-1 1 0 0 0,0-1 0 0 0,0 0 0 0 0,0 0 0 0 0,1 1 0 0 0,-1-1 0 0 0,0 1 0 0 0,0-1 0 0 0,1 0 0 0 0,-1 1 0 0 0,0-1 0 0 0,1 1 0 0 0,-1 0 0 0 0,0-1 0 0 0,1 1 0 0 0,-1 0 0 0 0,-1 1 0 0 0,-1 1 2 0 0,-1 0 0 0 0,1 1 0 0 0,0-1 0 0 0,0 1 0 0 0,1 0 0 0 0,-1 0 0 0 0,1 0-1 0 0,0 1 1 0 0,0-1 0 0 0,0 0 0 0 0,0 1 0 0 0,1-1 0 0 0,0 1 0 0 0,0 0 0 0 0,-1 6 0 0 0,0 11-127 0 0,1-1 0 0 0,1 23 0 0 0,0-38 27 0 0,4 52-452 0 0,3-1 1 0 0,14 58-1 0 0,-11-65 521 0 0,-5-21-300 0 0,2 1 0 0 0,0-1-1 0 0,2 0 1 0 0,1-1 0 0 0,25 50-1 0 0,-34-76 330 0 0,0 0 0 0 0,0-1 0 0 0,0 1 0 0 0,0-1 0 0 0,0 1 0 0 0,0-1 0 0 0,1 1 0 0 0,-1-1 0 0 0,0 0 0 0 0,1 0 0 0 0,-1 0 0 0 0,1 0 0 0 0,0 0 0 0 0,-1 0 0 0 0,1 0 0 0 0,0 0 0 0 0,-1-1 0 0 0,1 1 0 0 0,2 0 0 0 0,-3-1 0 0 0,1 0 0 0 0,-1 0 0 0 0,0-1 0 0 0,1 1 0 0 0,-1-1 0 0 0,0 1 0 0 0,1-1 0 0 0,-1 1 0 0 0,0-1 0 0 0,0 1 0 0 0,0-1 0 0 0,0 0 0 0 0,1 0 0 0 0,-1 0 0 0 0,0 0 0 0 0,0 0 0 0 0,-1 0 0 0 0,1 0 0 0 0,0 0 0 0 0,0 0 0 0 0,0 0 0 0 0,-1 0 0 0 0,1 0 0 0 0,0-1 0 0 0,-1 1 0 0 0,1-3 0 0 0,4-10 0 0 0,-1 0 0 0 0,-1-1 0 0 0,0 1 0 0 0,-2-1 0 0 0,1 0 0 0 0,-1 0 0 0 0,-2-14 0 0 0,1-6 0 0 0,4-51 0 0 0,1-185 0 0 0,-5 247 305 0 0,-1 0-1 0 0,-1 0 1 0 0,-2 0-1 0 0,0 0 1 0 0,-10-30-1 0 0,9 44-155 0 0,-1 3-133 0 0,5 7-16 0 0,1-1 0 0 0,-1 1 0 0 0,1 0 0 0 0,-1-1 0 0 0,1 1 0 0 0,-1 0 0 0 0,0 0 0 0 0,1 0 0 0 0,-1-1 0 0 0,1 1 0 0 0,-1 0 0 0 0,0 0 0 0 0,1 0 0 0 0,-1 0 0 0 0,1 0 0 0 0,-1 0 0 0 0,0 0 0 0 0,1 0 0 0 0,-1 0 0 0 0,0 1 0 0 0,1-1 0 0 0,-1 0 0 0 0,1 0 0 0 0,-1 0 0 0 0,1 1 0 0 0,-1-1 0 0 0,0 0 0 0 0,1 1 0 0 0,-1-1 0 0 0,1 0 0 0 0,-1 1 0 0 0,1-1 0 0 0,0 1 0 0 0,-1-1 0 0 0,1 1 0 0 0,-1-1 0 0 0,1 1 0 0 0,0-1 0 0 0,-1 1 0 0 0,1 0 0 0 0,0-1 0 0 0,-4 5 0 0 0,1-1 0 0 0,0 1 0 0 0,1 0 0 0 0,-1 0 0 0 0,1 0 0 0 0,0 0 0 0 0,0 0 0 0 0,1 1 0 0 0,0-1 0 0 0,-2 11 0 0 0,-2 59 0 0 0,5-62 0 0 0,1 31 0 0 0,1-1 0 0 0,2 1 0 0 0,3 0 0 0 0,1-1 0 0 0,2 0 0 0 0,2-1 0 0 0,34 80 0 0 0,-44-117 0 0 0,0 0 0 0 0,1-1 0 0 0,0 1 0 0 0,0-1 0 0 0,0 1 0 0 0,0-1 0 0 0,1 0 0 0 0,-1 0 0 0 0,1-1 0 0 0,0 1 0 0 0,9 5 0 0 0,-11-8 0 0 0,0 0 0 0 0,-1 0 0 0 0,1-1 0 0 0,0 1 0 0 0,0 0 0 0 0,0-1 0 0 0,0 1 0 0 0,0-1 0 0 0,0 0 0 0 0,0 0 0 0 0,0 0 0 0 0,1 0 0 0 0,-1 0 0 0 0,0 0 0 0 0,0 0 0 0 0,0-1 0 0 0,0 1 0 0 0,0-1 0 0 0,0 0 0 0 0,-1 1 0 0 0,1-1 0 0 0,0 0 0 0 0,0 0 0 0 0,0 0 0 0 0,-1 0 0 0 0,1-1 0 0 0,0 1 0 0 0,-1 0 0 0 0,1-1 0 0 0,-1 1 0 0 0,0-1 0 0 0,1 1 0 0 0,0-3 0 0 0,4-4 0 0 0,-2 1 0 0 0,1-1 0 0 0,-1-1 0 0 0,0 1 0 0 0,-1 0 0 0 0,0-1 0 0 0,0 0 0 0 0,-1 0 0 0 0,0 1 0 0 0,-1-1 0 0 0,1-14 0 0 0,-1-5 0 0 0,-1-1 0 0 0,-5-38 0 0 0,4 56 251 0 0,-1 1 0 0 0,0-1 0 0 0,-7-18 0 0 0,7 24-148 0 0,0 0 0 0 0,0 1 0 0 0,-1-1-1 0 0,1 0 1 0 0,-1 1 0 0 0,0 0 0 0 0,0 0 0 0 0,-1 0-1 0 0,-6-7 1 0 0,9 10-102 0 0,0 0-1 0 0,1 1 1 0 0,-1-1 0 0 0,0 0-1 0 0,0 0 1 0 0,0 1-1 0 0,0-1 1 0 0,0 1-1 0 0,0-1 1 0 0,0 1-1 0 0,0-1 1 0 0,-1 1 0 0 0,1 0-1 0 0,0-1 1 0 0,0 1-1 0 0,0 0 1 0 0,0 0-1 0 0,0 0 1 0 0,-1 0-1 0 0,1 0 1 0 0,0 0 0 0 0,0 0-1 0 0,0 0 1 0 0,0 0-1 0 0,-1 1 1 0 0,1-1-1 0 0,0 0 1 0 0,0 1 0 0 0,0-1-1 0 0,0 1 1 0 0,0-1-1 0 0,0 1 1 0 0,0 0-1 0 0,0-1 1 0 0,0 1-1 0 0,0 0 1 0 0,0 0 0 0 0,1 0-1 0 0,-1-1 1 0 0,-1 3-1 0 0,0 1-9 0 0,-1 0 1 0 0,1-1-1 0 0,0 1 0 0 0,1 0 0 0 0,-1 0 0 0 0,1 1 0 0 0,-2 6 0 0 0,2 4-251 0 0,1 1 1 0 0,0-1-1 0 0,1 0 0 0 0,1 0 0 0 0,0 0 0 0 0,7 23 0 0 0,-4-16 151 0 0,3 11 109 0 0,18 51 0 0 0,-21-71 0 0 0,1 1 0 0 0,0-1 0 0 0,1 0 0 0 0,0-1 0 0 0,1 0 0 0 0,14 15 0 0 0,-22-25 0 0 0,1-1 0 0 0,0 0 0 0 0,1 0 0 0 0,-1 0 0 0 0,0 1 0 0 0,0-1 0 0 0,0-1 0 0 0,1 1 0 0 0,-1 0 0 0 0,0 0 0 0 0,1 0 0 0 0,-1-1 0 0 0,1 1 0 0 0,-1-1 0 0 0,1 1 0 0 0,-1-1 0 0 0,1 1 0 0 0,0-1 0 0 0,-1 0 0 0 0,1 0 0 0 0,-1 0 0 0 0,1 0 0 0 0,1 0 0 0 0,-1-1 0 0 0,0 0 0 0 0,0 1 0 0 0,0-1 0 0 0,0-1 0 0 0,0 1 0 0 0,-1 0 0 0 0,1 0 0 0 0,0-1 0 0 0,-1 1 0 0 0,1 0 0 0 0,-1-1 0 0 0,1 0 0 0 0,-1 1 0 0 0,2-4 0 0 0,2-4 0 0 0,0 0 0 0 0,-1 1 0 0 0,0-1 0 0 0,-1-1 0 0 0,0 1 0 0 0,2-12 0 0 0,5-50 0 0 0,-3 0 0 0 0,-4-77 0 0 0,-3 138 9 0 0,0-18 293 0 0,-4-41 1 0 0,3 62-239 0 0,0 0 0 0 0,-1 0 0 0 0,0 0 1 0 0,0 0-1 0 0,0 0 0 0 0,-1 1 0 0 0,0-1 0 0 0,0 1 1 0 0,0-1-1 0 0,-1 1 0 0 0,-5-7 0 0 0,7 12-51 0 0,1 0 0 0 0,0 0 1 0 0,0 0-1 0 0,-1-1 0 0 0,1 1 0 0 0,-1 0 0 0 0,1 1 0 0 0,-1-1 0 0 0,1 0 0 0 0,-1 0 0 0 0,1 1 0 0 0,-1-1 0 0 0,0 1 1 0 0,1-1-1 0 0,-1 1 0 0 0,0 0 0 0 0,0 0 0 0 0,1-1 0 0 0,-1 1 0 0 0,0 0 0 0 0,1 1 0 0 0,-1-1 0 0 0,0 0 0 0 0,0 0 1 0 0,1 1-1 0 0,-1-1 0 0 0,0 1 0 0 0,1 0 0 0 0,-1-1 0 0 0,1 1 0 0 0,-1 0 0 0 0,-2 1 0 0 0,0 1 3 0 0,1 0 0 0 0,-1 0 0 0 0,0 0 0 0 0,1 0 0 0 0,-1 1 0 0 0,1-1 0 0 0,0 1 0 0 0,0 0 0 0 0,1 0 0 0 0,-4 6 0 0 0,1 2-158 0 0,1-1 0 0 0,0 1-1 0 0,1 0 1 0 0,0 0 0 0 0,1 0 0 0 0,-1 21-1 0 0,5 75-853 0 0,1-66 996 0 0,2-1 0 0 0,14 56 0 0 0,-14-77 0 0 0,1 0 0 0 0,1-1 0 0 0,1 1 0 0 0,0-1 0 0 0,2-1 0 0 0,20 31 0 0 0,-29-47 0 0 0,1 0 0 0 0,-1 0 0 0 0,1 0 0 0 0,0 0 0 0 0,0 0 0 0 0,0 0 0 0 0,0 0 0 0 0,0-1 0 0 0,0 1 0 0 0,0-1 0 0 0,0 0 0 0 0,1 1 0 0 0,-1-1 0 0 0,1 0 0 0 0,-1 0 0 0 0,1 0 0 0 0,-1-1 0 0 0,1 1 0 0 0,-1-1 0 0 0,1 1 0 0 0,0-1 0 0 0,-1 0 0 0 0,1 0 0 0 0,-1 0 0 0 0,1 0 0 0 0,0-1 0 0 0,-1 1 0 0 0,1-1 0 0 0,0 1 0 0 0,-1-1 0 0 0,1 0 0 0 0,2-2 0 0 0,1 0 0 0 0,0 0 0 0 0,-1 0 0 0 0,0-1 0 0 0,1 0 0 0 0,-2-1 0 0 0,1 1 0 0 0,0-1 0 0 0,-1 1 0 0 0,0-1 0 0 0,0-1 0 0 0,0 1 0 0 0,3-8 0 0 0,1-4 111 0 0,-1-1 0 0 0,0 0-1 0 0,-2 0 1 0 0,0 0 0 0 0,-1-1-1 0 0,-1 1 1 0 0,0-1 0 0 0,-1-27-1 0 0,-2 1 222 0 0,-3-1 0 0 0,-10-60 0 0 0,12 101-332 0 0,-2-13 0 0 0,-1-1 0 0 0,-7-23 0 0 0,9 37 0 0 0,0 0 0 0 0,0 0 0 0 0,-1 1 0 0 0,0-1 0 0 0,1 0 0 0 0,-1 1 0 0 0,-1-1 0 0 0,1 1 0 0 0,-1 0 0 0 0,0 0 0 0 0,0 1 0 0 0,-7-6 0 0 0,10 8 0 0 0,0 0 0 0 0,-1 0 0 0 0,1 1 0 0 0,0-1 0 0 0,-1 1 0 0 0,1-1 0 0 0,-1 1 0 0 0,1 0 0 0 0,0-1 0 0 0,-1 1 0 0 0,1 0 0 0 0,-1 0 0 0 0,1 0 0 0 0,-1 0 0 0 0,1 0 0 0 0,0 0 0 0 0,-1 1 0 0 0,1-1 0 0 0,-1 0 0 0 0,1 1 0 0 0,-1-1 0 0 0,1 1 0 0 0,0 0 0 0 0,0-1 0 0 0,-1 1 0 0 0,1 0 0 0 0,0 0 0 0 0,0-1 0 0 0,0 1 0 0 0,0 0 0 0 0,0 0 0 0 0,0 0 0 0 0,0 1 0 0 0,-2 1 0 0 0,1 1 0 0 0,-1-1 0 0 0,1 1 0 0 0,0 0 0 0 0,1 0 0 0 0,-1 0 0 0 0,0 1 0 0 0,1-1 0 0 0,0 0 0 0 0,0 0 0 0 0,1 1 0 0 0,-1 8 0 0 0,3 52 0 0 0,-1-50 0 0 0,3 33-277 0 0,3 0 1 0 0,2 0-1 0 0,2-1 0 0 0,19 54 0 0 0,-27-92 244 0 0,1 0 0 0 0,0 0 0 0 0,1-1-1 0 0,0 1 1 0 0,0-1 0 0 0,1 0 0 0 0,0 0-1 0 0,0-1 1 0 0,0 0 0 0 0,1 0 0 0 0,1 0 0 0 0,8 6-1 0 0,-12-10 27 0 0,1-1 0 0 0,-1 1 0 0 0,1-1 0 0 0,-1 0 0 0 0,1 0 0 0 0,0 0 0 0 0,0-1 0 0 0,0 0 0 0 0,0 0 0 0 0,0 0 0 0 0,0 0 0 0 0,0-1 0 0 0,0 0 0 0 0,0 0 0 0 0,0 0 0 0 0,0-1 0 0 0,0 0 0 0 0,0 0 0 0 0,0 0-1 0 0,0 0 1 0 0,0-1 0 0 0,0 0 0 0 0,0 0 0 0 0,7-4 0 0 0,-7 2 53 0 0,1 0 0 0 0,-1 0 0 0 0,0 0 0 0 0,0 0 0 0 0,0-1 0 0 0,-1 0 0 0 0,1 0 0 0 0,-1 0 0 0 0,0-1 0 0 0,-1 1 0 0 0,0-1 0 0 0,1 0 0 0 0,-2 0 0 0 0,1 0 0 0 0,-1 0 0 0 0,0-1 0 0 0,0 1 0 0 0,1-10 0 0 0,1-10 224 0 0,-2-1 0 0 0,-1 1 0 0 0,-2-36 0 0 0,0 39-232 0 0,-2-23-38 0 0,-1 0 0 0 0,-3 0 0 0 0,-2 1 0 0 0,-2 0 0 0 0,-16-44 0 0 0,24 81 0 0 0,-1 0 0 0 0,0 0 0 0 0,0 1 0 0 0,-8-11 0 0 0,11 17 0 0 0,1 0 0 0 0,-1 1 0 0 0,1-1 0 0 0,-1 1 0 0 0,0-1 0 0 0,1 1 0 0 0,-1 0 0 0 0,0-1 0 0 0,1 1 0 0 0,-1 0 0 0 0,0-1 0 0 0,0 1 0 0 0,1 0 0 0 0,-1 0 0 0 0,0-1 0 0 0,0 1 0 0 0,0 0 0 0 0,1 0 0 0 0,-1 0 0 0 0,0 0 0 0 0,0 0 0 0 0,0 0 0 0 0,1 0 0 0 0,-1 1 0 0 0,0-1 0 0 0,0 0 0 0 0,1 0 0 0 0,-1 1 0 0 0,0-1 0 0 0,0 0 0 0 0,1 1 0 0 0,-1-1 0 0 0,0 1 0 0 0,1-1 0 0 0,-1 1 0 0 0,0-1 0 0 0,1 1 0 0 0,-1-1 0 0 0,1 1 0 0 0,-1-1 0 0 0,1 1 0 0 0,-1 0 0 0 0,1-1 0 0 0,0 1 0 0 0,-1 1 0 0 0,0-1 0 0 0,-1 3 0 0 0,-1 0 0 0 0,1 0 0 0 0,0 0 0 0 0,0 0 0 0 0,0 0 0 0 0,0 1 0 0 0,1-1 0 0 0,0 1 0 0 0,0 0 0 0 0,0-1 0 0 0,0 1 0 0 0,1-1 0 0 0,0 10 0 0 0,1 7 0 0 0,8 38 0 0 0,-4-27 0 0 0,5 31-332 0 0,2 0 0 0 0,28 85 0 0 0,-29-117 190 0 0,1 0 0 0 0,2-1-1 0 0,1-1 1 0 0,1 0 0 0 0,2-1 0 0 0,31 39-1 0 0,-44-61 143 0 0,1 0 0 0 0,0 0 0 0 0,0-1 0 0 0,0 0 0 0 0,1 0 0 0 0,-1 0 0 0 0,1-1 0 0 0,0 0 0 0 0,13 5 0 0 0,-17-8 0 0 0,-1 0 0 0 0,1 0 0 0 0,-1 0 0 0 0,1-1 0 0 0,-1 0 0 0 0,1 1 0 0 0,-1-1 0 0 0,1 0 0 0 0,-1 0 0 0 0,1 0 0 0 0,-1 0 0 0 0,1-1 0 0 0,-1 1 0 0 0,1-1 0 0 0,-1 0 0 0 0,0 1 0 0 0,1-1 0 0 0,-1 0 0 0 0,0 0 0 0 0,1-1 0 0 0,-1 1 0 0 0,0 0 0 0 0,0-1 0 0 0,0 1 0 0 0,0-1 0 0 0,0 0 0 0 0,-1 0 0 0 0,1 0 0 0 0,0 1 0 0 0,-1-2 0 0 0,1 1 0 0 0,-1 0 0 0 0,0 0 0 0 0,2-5 0 0 0,2-4 79 0 0,0-1-1 0 0,-1 0 0 0 0,-1 0 1 0 0,0 0-1 0 0,0 0 0 0 0,-1-1 0 0 0,0-19 1 0 0,-7-92 917 0 0,1 77-792 0 0,-2-40-163 0 0,-4 1 1 0 0,-4 1-1 0 0,-30-104 0 0 0,42 184-41 0 0,-2-11 0 0 0,-1 1 0 0 0,-1 0 0 0 0,-9-17 0 0 0,14 29 0 0 0,-1 1 0 0 0,1-1 0 0 0,0 0 0 0 0,-1 1 0 0 0,0 0 0 0 0,0-1 0 0 0,0 1 0 0 0,0 0 0 0 0,0 0 0 0 0,0 0 0 0 0,0 0 0 0 0,-1 0 0 0 0,1 1 0 0 0,-1-1 0 0 0,1 1 0 0 0,-1 0 0 0 0,0-1 0 0 0,1 1 0 0 0,-1 0 0 0 0,0 1 0 0 0,0-1 0 0 0,0 0 0 0 0,0 1 0 0 0,-5-1 0 0 0,5 2 0 0 0,1-1 0 0 0,0 1 0 0 0,0-1 0 0 0,1 1 0 0 0,-1 0 0 0 0,0 0 0 0 0,0 0 0 0 0,0 0 0 0 0,0 0 0 0 0,1 0 0 0 0,-1 1 0 0 0,1-1 0 0 0,-1 0 0 0 0,1 1 0 0 0,-1 0 0 0 0,1-1 0 0 0,0 1 0 0 0,-1 0 0 0 0,1-1 0 0 0,0 1 0 0 0,0 0 0 0 0,1 0 0 0 0,-1 0 0 0 0,0 0 0 0 0,1 0 0 0 0,-1 0 0 0 0,0 2 0 0 0,-1 9 0 0 0,0-1 0 0 0,0 0 0 0 0,1 17 0 0 0,1-21 0 0 0,1 35 0 0 0,3 1 0 0 0,1-1 0 0 0,16 61 0 0 0,-5-35-365 0 0,3-1 0 0 0,3-1-1 0 0,3-1 1 0 0,44 84 0 0 0,-62-137 311 0 0,4 7 0 0 0,20 29-1 0 0,-29-45 55 0 0,1 0 0 0 0,0 0-1 0 0,0-1 1 0 0,0 1 0 0 0,1-1 0 0 0,-1 0 0 0 0,1 0-1 0 0,-1 0 1 0 0,1-1 0 0 0,0 1 0 0 0,0-1 0 0 0,1 0-1 0 0,8 3 1 0 0,-12-5 0 0 0,1 1 0 0 0,0-1 0 0 0,0 0 0 0 0,-1 0 0 0 0,1 0 0 0 0,0-1 0 0 0,0 1 0 0 0,-1 0 0 0 0,1-1 0 0 0,0 1 0 0 0,-1-1 0 0 0,1 1 0 0 0,-1-1 0 0 0,1 0 0 0 0,0 0 0 0 0,-1 1 0 0 0,0-1 0 0 0,1 0 0 0 0,-1-1 0 0 0,1 1 0 0 0,-1 0 0 0 0,0 0 0 0 0,0 0 0 0 0,0-1 0 0 0,0 1 0 0 0,0-1 0 0 0,0 1 0 0 0,0-1 0 0 0,0 1 0 0 0,0-4 0 0 0,4-5 0 0 0,-1 0 0 0 0,-1 0 0 0 0,4-20 0 0 0,-5 21 0 0 0,2-15-3 0 0,-1 1 0 0 0,-1-1 0 0 0,-1 0-1 0 0,-3-40 1 0 0,-19-95 81 0 0,20 157-76 0 0,-4-34 97 0 0,-24-116 967 0 0,24 134-957 0 0,0 1 0 0 0,-1 0 0 0 0,-1 0 0 0 0,-1 1 0 0 0,0-1 0 0 0,-14-19 0 0 0,21 36-109 0 0,1-1 0 0 0,0 1 0 0 0,0 0 0 0 0,0-1 0 0 0,0 1 0 0 0,-1-1 0 0 0,1 1 0 0 0,0 0 0 0 0,0 0 0 0 0,-1-1 0 0 0,1 1 0 0 0,0 0 0 0 0,0-1 0 0 0,-1 1 0 0 0,1 0 0 0 0,0 0 0 0 0,-1-1 0 0 0,1 1 0 0 0,-1 0 0 0 0,1 0 0 0 0,0 0 0 0 0,-1 0 0 0 0,1 0 0 0 0,0 0 0 0 0,-1-1 0 0 0,1 1 0 0 0,-1 0 0 0 0,1 0 0 0 0,0 0 0 0 0,-1 0 0 0 0,1 0 0 0 0,-1 0 0 0 0,1 1 0 0 0,0-1 0 0 0,-1 0 0 0 0,1 0 0 0 0,-1 0 0 0 0,1 0 0 0 0,0 0 0 0 0,-1 0 0 0 0,1 1 0 0 0,0-1 0 0 0,-1 0 0 0 0,1 0 0 0 0,0 1 0 0 0,-1-1 0 0 0,1 0 0 0 0,0 0 0 0 0,-1 1 0 0 0,-5 11 0 0 0,4-4 0 0 0,1 0 0 0 0,0 0 0 0 0,0-1 0 0 0,1 1 0 0 0,0 0 0 0 0,2 15 0 0 0,13 49 0 0 0,-9-46 0 0 0,-3-14 0 0 0,38 151 0 0 0,-33-140 0 0 0,0-1 0 0 0,2 1 0 0 0,0-1 0 0 0,26 39 0 0 0,-31-54 0 0 0,0-1 0 0 0,1 1 0 0 0,0-1 0 0 0,0-1 0 0 0,1 1 0 0 0,0-1 0 0 0,-1 0 0 0 0,2 0 0 0 0,-1-1 0 0 0,9 4 0 0 0,-13-7 0 0 0,0 1 0 0 0,-1-1 0 0 0,1 0 0 0 0,0-1 0 0 0,0 1 0 0 0,0 0 0 0 0,0-1 0 0 0,0 1 0 0 0,0-1 0 0 0,0 0 0 0 0,0 0 0 0 0,0 0 0 0 0,0-1 0 0 0,0 1 0 0 0,0-1 0 0 0,-1 1 0 0 0,1-1 0 0 0,0 0 0 0 0,0 0 0 0 0,0 0 0 0 0,-1 0 0 0 0,1-1 0 0 0,0 1 0 0 0,-1-1 0 0 0,0 0 0 0 0,1 0 0 0 0,-1 0 0 0 0,0 0 0 0 0,0 0 0 0 0,0 0 0 0 0,3-5 0 0 0,1-2 0 0 0,-1-1 0 0 0,0 0 0 0 0,-1 0 0 0 0,0 0 0 0 0,0-1 0 0 0,-1 1 0 0 0,-1-1 0 0 0,0 0 0 0 0,0 0 0 0 0,-1 0 0 0 0,0-13 0 0 0,-2-13 0 0 0,-11-72 0 0 0,12 102 0 0 0,-1-1 0 0 0,-1 0 0 0 0,0 1 0 0 0,0-1 0 0 0,0 1 0 0 0,-1 0 0 0 0,0 0 0 0 0,0 0 0 0 0,-1 0 0 0 0,-4-6 0 0 0,8 12 0 0 0,-1 0 0 0 0,1 1 0 0 0,-1-1 0 0 0,1 1 0 0 0,0-1 0 0 0,-1 1 0 0 0,1-1 0 0 0,-1 1 0 0 0,0-1 0 0 0,1 1 0 0 0,-1-1 0 0 0,1 1 0 0 0,-1 0 0 0 0,0-1 0 0 0,1 1 0 0 0,-1 0 0 0 0,0 0 0 0 0,1-1 0 0 0,-1 1 0 0 0,0 0 0 0 0,0 0 0 0 0,1 0 0 0 0,-1 0 0 0 0,0 0 0 0 0,1 0 0 0 0,-1 0 0 0 0,0 0 0 0 0,0 0 0 0 0,1 0 0 0 0,-1 0 0 0 0,0 1 0 0 0,1-1 0 0 0,-1 0 0 0 0,-1 1 0 0 0,1-1 0 0 0,0 1 0 0 0,0-1 0 0 0,0 0 0 0 0,0 1 0 0 0,0-1 0 0 0,0 1 0 0 0,0-1 0 0 0,0 1 0 0 0,1-1 0 0 0,-1 1 0 0 0,0 0 0 0 0,0-1 0 0 0,1 1 0 0 0,-1 0 0 0 0,0 0 0 0 0,1-1 0 0 0,-1 1 0 0 0,0 0 0 0 0,1 0 0 0 0,-1 0 0 0 0,1 0 0 0 0,0 0 0 0 0,-1 0 0 0 0,1 0 0 0 0,0 0 0 0 0,0 0 0 0 0,-1 0 0 0 0,1 0 0 0 0,0 1 0 0 0,0 1 0 0 0,-2 7 0 0 0,1-1 0 0 0,0 0 0 0 0,0 1 0 0 0,1-1 0 0 0,0 1 0 0 0,1-1 0 0 0,3 16 0 0 0,18 64 0 0 0,18 25 0 0 0,-34-100 0 0 0,1 0 0 0 0,0 0 0 0 0,1-1 0 0 0,1 0 0 0 0,18 21 0 0 0,-24-30 0 0 0,1 0 0 0 0,0-1 0 0 0,-1 0 0 0 0,1 0 0 0 0,1 0 0 0 0,-1 0 0 0 0,0-1 0 0 0,1 1 0 0 0,-1-1 0 0 0,1 0 0 0 0,0-1 0 0 0,0 1 0 0 0,0-1 0 0 0,9 1 0 0 0,-12-2 0 0 0,1 0 0 0 0,0 0 0 0 0,0 0 0 0 0,0 0 0 0 0,-1-1 0 0 0,1 1 0 0 0,0-1 0 0 0,-1 0 0 0 0,1 0 0 0 0,0 0 0 0 0,-1 0 0 0 0,1-1 0 0 0,-1 1 0 0 0,0 0 0 0 0,1-1 0 0 0,-1 0 0 0 0,0 0 0 0 0,0 1 0 0 0,0-1 0 0 0,0-1 0 0 0,0 1 0 0 0,-1 0 0 0 0,1 0 0 0 0,0-1 0 0 0,-1 1 0 0 0,0 0 0 0 0,2-5 0 0 0,3-7 0 0 0,-1-1 0 0 0,-1 0 0 0 0,0 0 0 0 0,-1 0 0 0 0,-1-1 0 0 0,1-19 0 0 0,-4-95 0 0 0,0 108 0 0 0,-11-114 0 0 0,9 119 0 0 0,0-1 0 0 0,-1 1 0 0 0,-1 0 0 0 0,-1 0 0 0 0,-12-25 0 0 0,18 41 0 0 0,-15-20 0 0 0,14 20 0 0 0,0 0 0 0 0,0 0 0 0 0,0 0 0 0 0,-1 0 0 0 0,1 1 0 0 0,0-1 0 0 0,0 0 0 0 0,0 1 0 0 0,-1-1 0 0 0,1 1 0 0 0,0-1 0 0 0,-1 1 0 0 0,1-1 0 0 0,0 1 0 0 0,-1 0 0 0 0,1 0 0 0 0,0 0 0 0 0,-1 0 0 0 0,1 0 0 0 0,0 0 0 0 0,-1 0 0 0 0,1 0 0 0 0,-1 0 0 0 0,1 1 0 0 0,-2-1 0 0 0,1 2 0 0 0,0-1 0 0 0,0 0 0 0 0,0 1 0 0 0,0-1 0 0 0,0 1 0 0 0,0-1 0 0 0,0 1 0 0 0,1 0 0 0 0,-1 0 0 0 0,1 0 0 0 0,-1 0 0 0 0,1 0 0 0 0,0 0 0 0 0,-1 1 0 0 0,1-1 0 0 0,1 0 0 0 0,-1 0 0 0 0,0 1 0 0 0,0-1 0 0 0,1 1 0 0 0,-1-1 0 0 0,1 4 0 0 0,-2 8 0 0 0,1 0 0 0 0,2 24 0 0 0,-1-30 0 0 0,3 26 0 0 0,1 0 0 0 0,2 0 0 0 0,2-1 0 0 0,21 62 0 0 0,-21-75 0 0 0,0 0 0 0 0,1 0 0 0 0,2-1 0 0 0,0-1 0 0 0,17 24 0 0 0,-22-35 0 0 0,0 0 0 0 0,1-1 0 0 0,-1 1 0 0 0,1-1 0 0 0,1-1 0 0 0,11 9 0 0 0,-14-12 0 0 0,0 1 0 0 0,0-1 0 0 0,1 0 0 0 0,-1 0 0 0 0,0-1 0 0 0,1 1 0 0 0,-1-1 0 0 0,0 0 0 0 0,1-1 0 0 0,0 0 0 0 0,9 0 0 0 0,-13 0 0 0 0,0-1 0 0 0,0 1 0 0 0,0-1 0 0 0,0 1 0 0 0,0-1 0 0 0,0 0 0 0 0,0 0 0 0 0,0 0 0 0 0,-1 0 0 0 0,1 0 0 0 0,0-1 0 0 0,-1 1 0 0 0,1 0 0 0 0,-1-1 0 0 0,1 1 0 0 0,-1-1 0 0 0,0 0 0 0 0,1 1 0 0 0,-1-1 0 0 0,0 0 0 0 0,0 0 0 0 0,0 0 0 0 0,-1 0 0 0 0,2-2 0 0 0,-1 2 0 0 0,2-6 0 0 0,-1 0 0 0 0,1 0 0 0 0,-1 0 0 0 0,-1 0 0 0 0,0 0 0 0 0,0-1 0 0 0,0 1 0 0 0,-1 0 0 0 0,-2-17 0 0 0,-2-6 0 0 0,-11-39 0 0 0,9 48 0 0 0,-60-240 54 0 0,-43-205 335 0 0,53 196 1288 0 0,7 44-1749 0 0,-69-363 72 0 0,107 539 0 0 0,-2 2 0 0 0,-24-62 0 0 0,33 101 0 0 0,4 10 0 0 0,0 0 0 0 0,0 0 0 0 0,0 1 0 0 0,0-1 0 0 0,0 0 0 0 0,0 0 0 0 0,0 0 0 0 0,-1 0 0 0 0,1 1 0 0 0,0-1 0 0 0,0 0 0 0 0,0 0 0 0 0,0 0 0 0 0,0 0 0 0 0,0 1 0 0 0,0-1 0 0 0,0 0 0 0 0,0 0 0 0 0,0 0 0 0 0,-1 0 0 0 0,1 0 0 0 0,0 0 0 0 0,0 1 0 0 0,0-1 0 0 0,0 0 0 0 0,0 0 0 0 0,-1 0 0 0 0,1 0 0 0 0,0 0 0 0 0,0 0 0 0 0,0 0 0 0 0,0 0 0 0 0,-1 0 0 0 0,1 0 0 0 0,0 0 0 0 0,0 0 0 0 0,0 0 0 0 0,0 0 0 0 0,-1 0 0 0 0,1 0 0 0 0,0 0 0 0 0,0 0 0 0 0,0 0 0 0 0,0 0 0 0 0,-1 0 0 0 0,1 0 0 0 0,0 0 0 0 0,0 0 0 0 0,0 0 0 0 0,0 0 0 0 0,-1 0 0 0 0,1 0 0 0 0,0-1 0 0 0,0 1 0 0 0,0 0 0 0 0,0 0 0 0 0,0 0 0 0 0,0 0 0 0 0,-1 0 0 0 0,1 0 0 0 0,0-1 0 0 0,0 1 0 0 0,0 0 0 0 0,0 0 0 0 0,0 0 0 0 0,-3 12 0 0 0,5 18 0 0 0,1 0 0 0 0,14 58 0 0 0,-8-50 0 0 0,141 507-1992 0 0,-75-322 1212 0 0,27 88-488 0 0,-86-255 1133 0 0,59 247-1778 0 0,-116-593 3859 0 0,-3-21 132 0 0,3 45-2058 0 0,-11-71-24 0 0,28 195 682 0 0,7-1-1 0 0,2-155 0 0 0,14 293-666 0 0,3-12-6 0 0,-2 17-5 0 0,0 0 0 0 0,0-1 0 0 0,1 1 0 0 0,-1 0 0 0 0,0 0 0 0 0,0 0 0 0 0,0-1 0 0 0,0 1 0 0 0,0 0 0 0 0,0 0 0 0 0,1 0 0 0 0,-1-1 0 0 0,0 1 0 0 0,0 0 0 0 0,0 0 0 0 0,0 0 0 0 0,1 0 0 0 0,-1 0 0 0 0,0 0 0 0 0,0-1 0 0 0,0 1 0 0 0,1 0 0 0 0,-1 0 0 0 0,0 0 0 0 0,0 0 0 0 0,0 0 0 0 0,1 0 0 0 0,-1 0 0 0 0,0 0 0 0 0,0 0 0 0 0,1 0 0 0 0,-1 0 0 0 0,0 0 0 0 0,0 0 0 0 0,0 0 0 0 0,1 0 0 0 0,-1 0 0 0 0,0 0 0 0 0,0 0 0 0 0,1 1 0 0 0,-1-1 0 0 0,0 0 0 0 0,0 0 0 0 0,0 0 0 0 0,0 0 0 0 0,1 0 0 0 0,-1 0 0 0 0,0 1 0 0 0,0-1 0 0 0,0 0 0 0 0,0 0 0 0 0,1 0 0 0 0,-1 1 0 0 0,0-1 0 0 0,0 0 0 0 0,0 0 0 0 0,0 0 0 0 0,0 1 0 0 0,0-1 0 0 0,0 0 0 0 0,0 1 0 0 0,8 10 0 0 0,-8-11 0 0 0,10 19 0 0 0,-1 0 0 0 0,0 1 0 0 0,8 31 0 0 0,11 64 0 0 0,-26-106 0 0 0,31 144-264 0 0,79 382-3086 0 0,-29 4 876 0 0,-81-520 2474 0 0,0-3 0 0 0,0 0 0 0 0,-1 0 0 0 0,-1 0 0 0 0,-2 17 0 0 0,-1-30 0 0 0,-1-9 0 0 0,-3-9 0 0 0,-10-49 892 0 0,2-1 0 0 0,-8-87 0 0 0,8 47-136 0 0,-59-540 783 0 0,67 565-993 0 0,-29-299 98 0 0,18 254-680 0 0,-33-123-1 0 0,42 219 37 0 0,9 29 0 0 0,0 0 0 0 0,0 0 0 0 0,0 0 0 0 0,0 0 0 0 0,0 0 0 0 0,0 0 0 0 0,0 0 0 0 0,0 0 0 0 0,0 0 0 0 0,0 0 0 0 0,0 0 0 0 0,0 0 0 0 0,0 0 0 0 0,0 0 0 0 0,0 1 0 0 0,0-1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0,-1 0 0 0 0,1 0 0 0 0,0 0 0 0 0,0 0 0 0 0,0 0 0 0 0,0-1 0 0 0,0 1 0 0 0,0 0 0 0 0,0 0 0 0 0,-1 9 0 0 0,1 11 0 0 0,37 239 0 0 0,-14-133 0 0 0,8 74 6 0 0,40 267-1864 0 0,-25 2-1258 0 0,-43-431 2852 0 0,-1-5-21 0 0,-1 0 0 0 0,-4 46-1 0 0,1-70 286 0 0,-2-9 0 0 0,0-8 0 0 0,-8-26 274 0 0,1 0 0 0 0,2-1 0 0 0,-9-64 0 0 0,9 45 14 0 0,-56-412 138 0 0,23-5-244 0 0,40 452-182 0 0,-32-461 0 0 0,28 415 308 0 0,3 43-90 0 0,0 0-1 0 0,2 0 1 0 0,1 0-1 0 0,0 1 1 0 0,2-1-1 0 0,1 0 1 0 0,8-35-1 0 0,13-18-217 0 0,-9 28 0 0 0,-3 16 0 0 0,-7 23 0 0 0,2-6 0 0 0,4-36 0 0 0,-9 42 0 0 0,2-11 0 0 0,-3 11 0 0 0,1 0 0 0 0,-1 1 0 0 0,-1-1 0 0 0,1 0 0 0 0,-1 0 0 0 0,-2-14 0 0 0,1 14 0 0 0,-3 1 0 0 0,-3 3 0 0 0,6 4 0 0 0,-10-3 0 0 0,-1 3 0 0 0,3 0 0 0 0,0 2 0 0 0,-1 0 0 0 0,-50 15 0 0 0,-24-12 72 0 0,-17 13 1904 0 0,85-15-1976 0 0,13-2 0 0 0,-1 0 0 0 0,0 0 0 0 0,1 0 0 0 0,-1-1 0 0 0,0 1 0 0 0,0-1 0 0 0,1 0 0 0 0,-1 0 0 0 0,0 0 0 0 0,0 0 0 0 0,1-1 0 0 0,-1 0 0 0 0,0 0 0 0 0,1 0 0 0 0,-1 0 0 0 0,1 0 0 0 0,-1-1 0 0 0,-5-3 0 0 0,6 3 0 0 0,-1 0 0 0 0,1 0 0 0 0,-1 0 0 0 0,1 0 0 0 0,-1 1 0 0 0,0-1 0 0 0,0 1 0 0 0,0 0 0 0 0,0 0 0 0 0,0 0 0 0 0,0 1 0 0 0,0-1 0 0 0,0 1 0 0 0,0 0 0 0 0,0 0 0 0 0,0 0 0 0 0,0 1 0 0 0,0 0 0 0 0,0-1 0 0 0,-6 3 0 0 0,-7 3 0 0 0,1 0 0 0 0,-1 1 0 0 0,-19 12 0 0 0,17-9 0 0 0,2 0 0 0 0,-2-1 0 0 0,-23 9 0 0 0,35-15 0 0 0,-1-1 0 0 0,0-1 0 0 0,0 1 0 0 0,0-1 0 0 0,-1-1 0 0 0,1 1 0 0 0,0-1 0 0 0,-15-2 0 0 0,11 1 0 0 0,1 1 0 0 0,-1 0 0 0 0,1 1 0 0 0,-1 1 0 0 0,-12 3 0 0 0,4-2 0 0 0,7-1 0 0 0,6 0 0 0 0,-1-1 0 0 0,1 0 0 0 0,-1-1 0 0 0,1 0 0 0 0,-13-1 0 0 0,1-1 0 0 0,-35-10 0 0 0,19 3 0 0 0,-112-6 0 0 0,77 10 0 0 0,64 4 0 0 0,-1 0 0 0 0,0 1 0 0 0,-1 0 0 0 0,1 0 0 0 0,0 0 0 0 0,-10 3 0 0 0,-3-1 0 0 0,-7 2 0 0 0,-40 10 0 0 0,32-4 0 0 0,20-5 0 0 0,-1-1 0 0 0,-29 3 0 0 0,-33 4 0 0 0,69-11 0 0 0,-43 3 0 0 0,50-2 0 0 0,-31-5 0 0 0,6-1 0 0 0,18 3 0 0 0,0-1 0 0 0,0 1 0 0 0,-1-1 0 0 0,1-2 0 0 0,0 2 0 0 0,1-1 0 0 0,-1 2 0 0 0,0 1 0 0 0,0 2 0 0 0,2 3 0 0 0,1 1 0 0 0,1 2 0 0 0,2 0 0 0 0,2-5 0 0 0,0 1 0 0 0,0 0 0 0 0,1-1 0 0 0,-1 1 0 0 0,1-1 0 0 0,-1 1 0 0 0,1 0 0 0 0,0 0 0 0 0,0-1 0 0 0,0 1 0 0 0,0 0 0 0 0,2 3 0 0 0,-2-5 0 0 0,40 173 0 0 0,-10-52 0 0 0,-21-83 0 0 0,94 354 0 0 0,-100-383 0 0 0,-1-11 0 0 0,1-8 0 0 0,1-11 0 0 0,-25-226 0 0 0,7 127 0 0 0,-19-234 0 0 0,32 340 0 0 0,66 422 0 0 0,14-73 0 0 0,-79-335 0 0 0,-2-8 0 0 0,-6-23 0 0 0,-11-43 0 0 0,-37-291 0 0 0,49 312 0 0 0,7 39 0 0 0,6 36 0 0 0,9 52 0 0 0,24 96 0 0 0,-31-141 0 0 0,2-1 0 0 0,1-1 0 0 0,22 43 0 0 0,-28-62 0 0 0,0-1 0 0 0,1 0 0 0 0,0-1 0 0 0,0 1 0 0 0,0-1 0 0 0,1 0 0 0 0,9 6 0 0 0,-16-12 0 0 0,1-1 0 0 0,-1 0 0 0 0,1 1 0 0 0,-1-1 0 0 0,1 0 0 0 0,0 1 0 0 0,-1-1 0 0 0,1 0 0 0 0,-1 0 0 0 0,1 0 0 0 0,0 1 0 0 0,-1-1 0 0 0,1 0 0 0 0,0 0 0 0 0,-1 0 0 0 0,1 0 0 0 0,0 0 0 0 0,-1 0 0 0 0,1 0 0 0 0,0 0 0 0 0,-1-1 0 0 0,1 1 0 0 0,0 0 0 0 0,-1 0 0 0 0,1 0 0 0 0,-1-1 0 0 0,1 1 0 0 0,0-1 0 0 0,1 0 0 0 0,-1 0 0 0 0,1-1 0 0 0,-1 1 0 0 0,0-1 0 0 0,1 1 0 0 0,-1-1 0 0 0,0 1 0 0 0,0-1 0 0 0,1-3 0 0 0,2-2 0 0 0,-1 0 0 0 0,-1-1 0 0 0,4-13 0 0 0,1-33 0 0 0,-3 1 0 0 0,-3-80 0 0 0,-2 75 0 0 0,-3 0 0 0 0,-15-78 0 0 0,-4 73 0 0 0,19 56 0 0 0,4 6 0 0 0,0 1 0 0 0,0 0 0 0 0,0 0 0 0 0,0 0 0 0 0,0-1 0 0 0,0 1 0 0 0,0 0 0 0 0,0 0 0 0 0,0 0 0 0 0,-1 0 0 0 0,1 0 0 0 0,0-1 0 0 0,0 1 0 0 0,0 0 0 0 0,0 0 0 0 0,0 0 0 0 0,-1 0 0 0 0,1 0 0 0 0,0 0 0 0 0,0 0 0 0 0,0 0 0 0 0,0 0 0 0 0,-1-1 0 0 0,1 1 0 0 0,0 0 0 0 0,0 0 0 0 0,0 0 0 0 0,-1 0 0 0 0,1 0 0 0 0,0 0 0 0 0,0 0 0 0 0,0 0 0 0 0,0 0 0 0 0,-1 0 0 0 0,1 0 0 0 0,0 1 0 0 0,0-1 0 0 0,0 0 0 0 0,-1 0 0 0 0,1 0 0 0 0,0 0 0 0 0,0 0 0 0 0,0 0 0 0 0,0 0 0 0 0,0 0 0 0 0,-1 0 0 0 0,1 1 0 0 0,0-1 0 0 0,0 0 0 0 0,0 0 0 0 0,0 0 0 0 0,0 0 0 0 0,0 0 0 0 0,-1 1 0 0 0,1-1 0 0 0,0 0 0 0 0,0 0 0 0 0,0 0 0 0 0,0 0 0 0 0,0 1 0 0 0,0-1 0 0 0,0 0 0 0 0,0 0 0 0 0,0 0 0 0 0,0 1 0 0 0,0-1 0 0 0,0 0 0 0 0,0 0 0 0 0,-1 11 0 0 0,1 0 0 0 0,1 0 0 0 0,1 0 0 0 0,0 0 0 0 0,0-1 0 0 0,1 1 0 0 0,7 15 0 0 0,0 6 0 0 0,61 177 0 0 0,-57-169-219 0 0,2-1 0 0 0,1-1 0 0 0,27 44 0 0 0,-40-75 12 0 0,-3-5 132 0 0,0-1 1 0 0,0 1 0 0 0,0 0-1 0 0,0 0 1 0 0,1 0 0 0 0,-1-1-1 0 0,1 1 1 0 0,-1-1-1 0 0,1 1 1 0 0,0-1 0 0 0,3 2-1 0 0,-5-2 75 0 0,0-1 0 0 0,0 0-1 0 0,0 0 1 0 0,1 0 0 0 0,-1 0-1 0 0,0 1 1 0 0,0-1-1 0 0,1 0 1 0 0,-1 0 0 0 0,0 0-1 0 0,0 0 1 0 0,1 0 0 0 0,-1 0-1 0 0,0 0 1 0 0,0 0 0 0 0,1 0-1 0 0,-1 0 1 0 0,0 0 0 0 0,0 0-1 0 0,1 0 1 0 0,-1 0 0 0 0,0 0-1 0 0,1 0 1 0 0,-1 0 0 0 0,0 0-1 0 0,0 0 1 0 0,1 0-1 0 0,-1 0 1 0 0,0 0 0 0 0,0-1-1 0 0,1 1 1 0 0,-1 0 0 0 0,0 0-1 0 0,0 0 1 0 0,0 0 0 0 0,1-1-1 0 0,-1 1 1 0 0,0 0 0 0 0,0 0-1 0 0,0 0 1 0 0,0-1 0 0 0,1 1-1 0 0,-1 0 1 0 0,0 0 0 0 0,0-1-1 0 0,0 1 1 0 0,0 0-1 0 0,0 0 1 0 0,0-1 0 0 0,3-11 2 0 0,-3 12-3 0 0,0-25 353 0 0,0 1 0 0 0,-2-1 0 0 0,-1 1 0 0 0,-1 0 0 0 0,-11-38 0 0 0,4 13-472 0 0,5 22 120 0 0,-1-1 0 0 0,-2 1 0 0 0,-1 1 0 0 0,-1-1 0 0 0,-1 2 0 0 0,-22-35 0 0 0,33 56 0 0 0,1 3 0 0 0,-1 0 0 0 0,1 0 0 0 0,-1 0 0 0 0,1 0 0 0 0,-1 0 0 0 0,1 0 0 0 0,-1 1 0 0 0,0-1 0 0 0,0 0 0 0 0,1 0 0 0 0,-1 0 0 0 0,0 1 0 0 0,0-1 0 0 0,0 0 0 0 0,0 1 0 0 0,-1-2 0 0 0,1 2 0 0 0,1 0 0 0 0,0 0 0 0 0,0 0 0 0 0,0-1 0 0 0,-1 1 0 0 0,1 0 0 0 0,0 0 0 0 0,0 0 0 0 0,-1 0 0 0 0,1 0 0 0 0,0 0 0 0 0,0-1 0 0 0,0 1 0 0 0,-1 0 0 0 0,1 0 0 0 0,0 0 0 0 0,0 0 0 0 0,-1 0 0 0 0,1 0 0 0 0,0 0 0 0 0,0 0 0 0 0,-1 0 0 0 0,1 0 0 0 0,0 0 0 0 0,0 0 0 0 0,-1 0 0 0 0,1 1 0 0 0,0-1 0 0 0,0 0 0 0 0,-1 0 0 0 0,1 0 0 0 0,0 0 0 0 0,0 0 0 0 0,-1 0 0 0 0,1 1 0 0 0,0-1 0 0 0,0 0 0 0 0,0 0 0 0 0,0 0 0 0 0,-1 0 0 0 0,1 1 0 0 0,0-1 0 0 0,0 1 0 0 0,-2 4 0 0 0,0 3 0 0 0,1 0 0 0 0,0 0 0 0 0,1 0 0 0 0,0 0 0 0 0,0 0 0 0 0,1 0 0 0 0,0 0 0 0 0,0 0 0 0 0,5 15 0 0 0,-2-2 0 0 0,10 45-292 0 0,2-1 0 0 0,30 75 1 0 0,-28-94-1053 0 0,3-1 1 0 0,1-1-1 0 0,46 67 1 0 0,-28-60-192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17.951"/>
    </inkml:context>
    <inkml:brush xml:id="br0">
      <inkml:brushProperty name="width" value="0.2" units="cm"/>
      <inkml:brushProperty name="height" value="0.2" units="cm"/>
      <inkml:brushProperty name="color" value="#B6844E"/>
    </inkml:brush>
  </inkml:definitions>
  <inkml:trace contextRef="#ctx0" brushRef="#br0">1 161 4607 0 0,'16'-18'8656'0'0,"-12"14"-8446"0"0,-1 1 0 0 0,1-1 0 0 0,0 1-1 0 0,0 0 1 0 0,1 1 0 0 0,4-4 0 0 0,13-7 385 0 0,-12 7-595 0 0,0 0 0 0 0,1 2 0 0 0,1 2 0 0 0,-1-1 0 0 0,-1 0 0 0 0,1 0 0 0 0,-1 2 0 0 0,1 1 0 0 0,0 1 0 0 0,0 0 0 0 0,-1 1 0 0 0,22 8 0 0 0,-29-8 0 0 0,25 2 0 0 0,-18-4 0 0 0,1 0 0 0 0,1 0 0 0 0,-1 1 0 0 0,45 1 2048 0 0,-12 4-2048 0 0,-29-2 0 0 0,26 0 0 0 0,-36-3 0 0 0,1-1 0 0 0,-1 0 0 0 0,0 0 0 0 0,0-1 0 0 0,9-1 0 0 0,3-1 0 0 0,-3 0 0 0 0,-13 1 0 0 0,39 1 0 0 0,-30 1 0 0 0,8 0 0 0 0,19-2 0 0 0,-22-2 0 0 0,-11 2 0 0 0,33-4 0 0 0,-26 4 0 0 0,1 2 0 0 0,-1-2 0 0 0,24-3 0 0 0,-32 6 0 0 0,26-7 0 0 0,-17 2 0 0 0,0 2 0 0 0,11 0 931 0 0,-2 3 186 0 0,-18-1-1117 0 0,12 0 0 0 0,-1-1 0 0 0,1 0 0 0 0,28-6 0 0 0,-35 4 0 0 0,-5 2 0 0 0,0-1 0 0 0,0 1 0 0 0,0 0 0 0 0,0 0 0 0 0,0 1 0 0 0,1-1 0 0 0,-1 1 0 0 0,0-1 0 0 0,6 1 0 0 0,84-11 0 0 0,-91 10 0 0 0,-1 1 0 0 0,0 0 0 0 0,0-1 0 0 0,1 1 0 0 0,-1 0 0 0 0,0 0 0 0 0,1 0 0 0 0,-1 0 0 0 0,0 0 0 0 0,1 0 0 0 0,-1 1 0 0 0,0-1 0 0 0,0 0 0 0 0,1 1 0 0 0,0 0 0 0 0,-1-1 0 0 0,0 1 0 0 0,0-1 0 0 0,1 0 0 0 0,-1 0 0 0 0,0 1 0 0 0,0-1 0 0 0,0 0 0 0 0,0 0 0 0 0,0 0 0 0 0,0 0 0 0 0,0 0 0 0 0,0 0 0 0 0,0-1 0 0 0,0 1 0 0 0,0 0 0 0 0,0 0 0 0 0,0-1 0 0 0,1 0 0 0 0,45-3 0 0 0,-36 4 0 0 0,0-1 0 0 0,4-3 0 0 0,-8 4 0 0 0,3 1 0 0 0,31 5 0 0 0,-38-4 0 0 0,1-1 0 0 0,22-6 0 0 0,-15 3 0 0 0,0 0 0 0 0,0 1 0 0 0,33 3 0 0 0,-32-2 0 0 0,-1-3 0 0 0,0 1 0 0 0,34-1 0 0 0,-1-3 0 0 0,-26 6 0 0 0,-12 1 0 0 0,23-8 0 0 0,15 0 0 0 0,-34 5 0 0 0,1 1 0 0 0,0 2 0 0 0,3 3 0 0 0,0-4 0 0 0,0-1 0 0 0,-3 0 0 0 0,0 2 0 0 0,-1 3 0 0 0,1 0 0 0 0,23 1-2491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25.203"/>
    </inkml:context>
    <inkml:brush xml:id="br0">
      <inkml:brushProperty name="width" value="0.2" units="cm"/>
      <inkml:brushProperty name="height" value="0.2" units="cm"/>
      <inkml:brushProperty name="color" value="#B6844E"/>
    </inkml:brush>
  </inkml:definitions>
  <inkml:trace contextRef="#ctx0" brushRef="#br0">1464 194 8287 0 0,'0'0'756'0'0,"2"16"-537"0"0,68 215 1613 0 0,-61-203-1695 0 0,64 159-137 0 0,-69-185 0 0 0,-1-9 0 0 0,-1-8 0 0 0,-2-39 0 0 0,-10-70 0 0 0,2 32 0 0 0,3-13 0 0 0,-14-147 0 0 0,17 244 1440 0 0,-1 24-1367 0 0,1 1 1 0 0,1-1-1 0 0,1 1 0 0 0,1-1 0 0 0,0 1 0 0 0,1-1 0 0 0,4 17 0 0 0,-2-3-50 0 0,8 62-23 0 0,4-1 0 0 0,50 160 0 0 0,-56-226 0 0 0,-6-24 0 0 0,-1-6 0 0 0,-1-8 0 0 0,0-25 0 0 0,-6-68 0 0 0,1 31 0 0 0,2 23 0 0 0,1 10 0 0 0,-1 1 0 0 0,-2 0 0 0 0,-2 0 0 0 0,-13-55 0 0 0,-1 46 0 0 0,18 48 0 0 0,0-1 0 0 0,-1 0 0 0 0,1 1 0 0 0,-1 0 0 0 0,1-1 0 0 0,-1 1 0 0 0,0 0 0 0 0,0 0 0 0 0,0 0 0 0 0,0 0 0 0 0,-1 0 0 0 0,1 0 0 0 0,0 0 0 0 0,-1 1 0 0 0,-4-3 0 0 0,5 4 0 0 0,1 0 0 0 0,0 0 0 0 0,0 0 0 0 0,0 0 0 0 0,0 0 0 0 0,0 0 0 0 0,0 0 0 0 0,0 0 0 0 0,0 1 0 0 0,-1-1 0 0 0,1 0 0 0 0,0 1 0 0 0,0-1 0 0 0,0 1 0 0 0,0-1 0 0 0,0 1 0 0 0,1 0 0 0 0,-1-1 0 0 0,0 1 0 0 0,0 0 0 0 0,0 0 0 0 0,0-1 0 0 0,1 1 0 0 0,-1 0 0 0 0,0 0 0 0 0,0 1 0 0 0,-16 29 0 0 0,16-29 0 0 0,-11 27 0 0 0,1 2 0 0 0,1-1 0 0 0,-6 34 0 0 0,-10 96 0 0 0,18-90 0 0 0,3 0 0 0 0,4 0 0 0 0,2 0 0 0 0,21 130 0 0 0,-22-197 0 0 0,2 9-67 0 0,0-1 0 0 0,0 0 0 0 0,1 0 1 0 0,0 0-1 0 0,10 19 0 0 0,-11-29-486 0 0,-1-2 527 0 0,-1 1 0 0 0,1 0 0 0 0,-1-1 0 0 0,1 1 0 0 0,-1-1 0 0 0,1 1 0 0 0,-1-1 0 0 0,1 1 0 0 0,-1-1 0 0 0,0 1 0 0 0,1-1 0 0 0,-1 0 0 0 0,0 1 0 0 0,1-1 0 0 0,-1 1 0 0 0,0-1 0 0 0,0 0 0 0 0,0 1 0 0 0,1-1 0 0 0,-1 0 0 0 0,4-19-451 0 0,-4 19 462 0 0,4-42 220 0 0,-2-1 0 0 0,-2 1 0 0 0,-1 0 0 0 0,-10-54 0 0 0,2 8 154 0 0,6 57-289 0 0,-20-187 314 0 0,17 180-345 0 0,-2 0-1 0 0,-2 1 1 0 0,-22-57-1 0 0,28 87-20 0 0,0-1-1 0 0,0 1 1 0 0,-1 0 0 0 0,0 0-1 0 0,-10-12 1 0 0,14 19-11 0 0,0 0 0 0 0,0 0 1 0 0,1 0-1 0 0,-2 0 0 0 0,1 0 1 0 0,0 0-1 0 0,0 0 0 0 0,0 0 1 0 0,0 0-1 0 0,0 1 0 0 0,-1-1 1 0 0,1 1-1 0 0,0-1 0 0 0,-1 1 1 0 0,1-1-1 0 0,0 1 0 0 0,-1-1 1 0 0,1 1-1 0 0,-1 0 0 0 0,1 0 1 0 0,-1 0-1 0 0,1 0 0 0 0,0 0 1 0 0,-1 0-1 0 0,1 0 0 0 0,-1 1 1 0 0,1-1-1 0 0,0 0 0 0 0,-1 1 1 0 0,1-1-1 0 0,0 1 0 0 0,-1-1 1 0 0,1 1-1 0 0,0 0 0 0 0,0-1 1 0 0,-1 1-1 0 0,1 0 0 0 0,0 0 1 0 0,0 0-1 0 0,0 0 0 0 0,0 0 1 0 0,0 0-1 0 0,0 0 0 0 0,1 1 1 0 0,-2 1-1 0 0,-4 6 88 0 0,0 0-1 0 0,1 1 1 0 0,0-1 0 0 0,1 1-1 0 0,0 0 1 0 0,0 1 0 0 0,1-1-1 0 0,-2 18 1 0 0,-8 90 644 0 0,12-104-725 0 0,-4 92-512 0 0,20 209 0 0 0,55 101-498 0 0,-67-407 992 0 0,3 22-181 0 0,1-1 0 0 0,2-1-1 0 0,1 0 1 0 0,22 47 0 0 0,-31-76 165 0 0,-1 1 0 0 0,0 0 0 0 0,1 0 1 0 0,0 0-1 0 0,-1 0 0 0 0,1 0 0 0 0,-1-1 0 0 0,1 1 1 0 0,0 0-1 0 0,0-1 0 0 0,-1 1 0 0 0,1 0 1 0 0,0-1-1 0 0,0 1 0 0 0,1 0 0 0 0,-1-1 7 0 0,-1 0-1 0 0,0 0 0 0 0,1 0 1 0 0,-1 0-1 0 0,1 0 0 0 0,-1 0 1 0 0,0 0-1 0 0,1 0 1 0 0,-1-1-1 0 0,0 1 0 0 0,1 0 1 0 0,-1 0-1 0 0,0 0 0 0 0,1 0 1 0 0,-1-1-1 0 0,0 1 0 0 0,1 0 1 0 0,-1 0-1 0 0,0-1 0 0 0,1 1 1 0 0,-1 0-1 0 0,0 0 1 0 0,0-1-1 0 0,0 1 0 0 0,1 0 1 0 0,-1-1-1 0 0,2-2-40 0 0,-1 0 0 0 0,0 0 0 0 0,0 0 0 0 0,0 0 0 0 0,0 0-1 0 0,-1 0 1 0 0,1-6 0 0 0,0-24 50 0 0,-1 0-1 0 0,-8-55 0 0 0,-19-65 28 0 0,12 79 32 0 0,-66-299 1981 0 0,52 272-1066 0 0,-66-158 0 0 0,92 252-970 0 0,0-1 0 0 0,0 1 0 0 0,-1 0 0 0 0,0 0 0 0 0,-1 0 0 0 0,1 1 0 0 0,-1-1 0 0 0,0 1 0 0 0,-1 0 0 0 0,0 1 0 0 0,-7-7 0 0 0,12 12 10 0 0,0-1 0 0 0,1 1 0 0 0,-1-1 0 0 0,0 1-1 0 0,0 0 1 0 0,0-1 0 0 0,0 1 0 0 0,0 0 0 0 0,0 0 0 0 0,0-1 0 0 0,0 1-1 0 0,0 0 1 0 0,0 0 0 0 0,0 0 0 0 0,0 0 0 0 0,1 0 0 0 0,-1 0-1 0 0,0 1 1 0 0,0-1 0 0 0,0 0 0 0 0,0 0 0 0 0,0 1 0 0 0,0-1-1 0 0,0 0 1 0 0,0 1 0 0 0,-1 0 0 0 0,0 1 44 0 0,0 0 1 0 0,1 0-1 0 0,-1-1 1 0 0,1 1-1 0 0,0 0 1 0 0,-1 0 0 0 0,1 1-1 0 0,0-1 1 0 0,0 0-1 0 0,-1 4 1 0 0,-2 5 199 0 0,2 0 0 0 0,-1 0 1 0 0,0 17-1 0 0,1 5-194 0 0,2 0 1 0 0,6 54-1 0 0,18 66-90 0 0,-16-106 44 0 0,41 208-1046 0 0,107 331 0 0 0,-155-583 1026 0 0,14 44-486 0 0,2 0-1 0 0,2-1 1 0 0,28 50-1 0 0,-47-95 480 0 0,1 0 0 0 0,-1-1 0 0 0,0 1 0 0 0,1 0 0 0 0,-1 0 0 0 0,1 0 0 0 0,-1-1 0 0 0,1 1 0 0 0,-1 0 0 0 0,1 0 0 0 0,0-1 0 0 0,-1 1 0 0 0,1-1 0 0 0,0 1 0 0 0,0-1 0 0 0,-1 1 0 0 0,1-1 0 0 0,0 1 0 0 0,0-1-1 0 0,0 1 1 0 0,0-1 0 0 0,0 0 0 0 0,1 1 0 0 0,-1-2-20 0 0,-1 1 0 0 0,1-1 1 0 0,0 1-1 0 0,-1-1 0 0 0,1 1 0 0 0,-1-1 0 0 0,1 0 0 0 0,-1 1 0 0 0,1-1 0 0 0,-1 0 0 0 0,1 1 0 0 0,-1-1 1 0 0,0 0-1 0 0,1 0 0 0 0,-1 1 0 0 0,0-1 0 0 0,0 0 0 0 0,0 0 0 0 0,1 0 0 0 0,-1 0 0 0 0,1-9-224 0 0,0 0 0 0 0,0 0 0 0 0,-1-10 0 0 0,-10-71 1083 0 0,-25-114 1 0 0,19 126-520 0 0,-42-198 335 0 0,-33-203 780 0 0,90 472-1421 0 0,-1-13 73 0 0,-1 0-1 0 0,-1-1 1 0 0,-1 1 0 0 0,-1 0-1 0 0,-11-26 489 0 0,0 58 539 0 0,14-6-1099 0 0,0 1 0 0 0,0 0-1 0 0,0 0 1 0 0,0 0 0 0 0,1 1 0 0 0,0-1 0 0 0,1 1-1 0 0,-1-1 1 0 0,1 8 0 0 0,-3 63-5 0 0,4-67 4 0 0,19 282 30 0 0,21-2-463 0 0,42 159-994 0 0,37-11-179 0 0,-115-424 1422 0 0,4 10-14 0 0,12 25-1 0 0,-17-44 189 0 0,-1 0-1 0 0,1 1 1 0 0,1-1 0 0 0,-1 0 0 0 0,1 0-1 0 0,0-1 1 0 0,0 1 0 0 0,0-1 0 0 0,0 0 0 0 0,6 5-1 0 0,-9-9-3 0 0,0 1-1 0 0,0-1 0 0 0,0 1 1 0 0,-1-1-1 0 0,1 1 0 0 0,0-1 1 0 0,0 0-1 0 0,0 0 0 0 0,0 1 0 0 0,0-1 1 0 0,0 0-1 0 0,-1 0 0 0 0,1 0 1 0 0,0 0-1 0 0,0 0 0 0 0,0 0 1 0 0,0 0-1 0 0,0 0 0 0 0,0 0 1 0 0,0 0-1 0 0,0 0 0 0 0,0-1 1 0 0,-1 1-1 0 0,1 0 0 0 0,0-1 0 0 0,2 0 1 0 0,-2-1-48 0 0,1 1 0 0 0,0-1-1 0 0,-1 1 1 0 0,1-1 0 0 0,-1 0 0 0 0,0 0 0 0 0,1 0 0 0 0,-1 0 0 0 0,0 0-1 0 0,1-4 1 0 0,2-4-172 0 0,-1 0-1 0 0,0 0 1 0 0,2-18-1 0 0,0-31 334 0 0,-2 0-1 0 0,-5-65 0 0 0,-19-120 450 0 0,19 230-520 0 0,-9-88 693 0 0,-106-779 1555 0 0,110 837-1876 0 0,-3 2 1 0 0,-2-1-1 0 0,-23-55 0 0 0,28 85 42 0 0,7 12-437 0 0,-1 0-1 0 0,1 1 1 0 0,0-1-1 0 0,0 1 1 0 0,-1-1 0 0 0,1 1-1 0 0,0-1 1 0 0,-1 1 0 0 0,1 0-1 0 0,-1-1 1 0 0,1 1 0 0 0,0-1-1 0 0,-1 1 1 0 0,1 0 0 0 0,-1-1-1 0 0,1 1 1 0 0,-1 0-1 0 0,0 0 1 0 0,1-1 0 0 0,-1 1-1 0 0,1 0 1 0 0,-1 0 0 0 0,1 0-1 0 0,-1 0 1 0 0,0 0 0 0 0,1-1-1 0 0,-1 1 1 0 0,1 0-1 0 0,-1 0 1 0 0,1 1 0 0 0,-2-1-1 0 0,-4 7-29 0 0,6-7 33 0 0,-2 4-9 0 0,0-1 0 0 0,0 1 0 0 0,1 0 0 0 0,0 0 0 0 0,-1 0 0 0 0,1-1 0 0 0,1 1 0 0 0,-1 1 0 0 0,0 6 0 0 0,3 39 0 0 0,44 238 0 0 0,23-2 0 0 0,-38-163 0 0 0,112 384-876 0 0,-137-489 594 0 0,14 35-401 0 0,-19-49 669 0 0,1 0 0 0 0,0-1 1 0 0,0 1-1 0 0,0-1 0 0 0,1 1 1 0 0,-1-1-1 0 0,1 0 0 0 0,0 0 1 0 0,0 0-1 0 0,5 4 0 0 0,-7-7-13 0 0,-1 0 0 0 0,1 1-1 0 0,0-1 1 0 0,-1 0 0 0 0,1 1-1 0 0,0-1 1 0 0,-1 0 0 0 0,1 0-1 0 0,0 1 1 0 0,0-1 0 0 0,-1 0-1 0 0,1 0 1 0 0,0 0 0 0 0,-1 0-1 0 0,1 0 1 0 0,0 0 0 0 0,0 0-1 0 0,-1 0 1 0 0,1-1 0 0 0,0 1-1 0 0,-1 0 1 0 0,1 0 0 0 0,0-1-1 0 0,-1 1 1 0 0,1 0 0 0 0,0-1-1 0 0,-1 1 1 0 0,1 0 0 0 0,0-1-1 0 0,-1 1 1 0 0,1-1 0 0 0,-1 1-1 0 0,1-1 1 0 0,-1 1 0 0 0,1-1-1 0 0,-1 0 1 0 0,0 1 0 0 0,1-1-1 0 0,-1 0 1 0 0,0 1 0 0 0,1-1-1 0 0,-1 0 1 0 0,0 1 0 0 0,0-1-1 0 0,0 0 1 0 0,1 1 0 0 0,-1-2-1 0 0,6-40-454 0 0,-5 38 663 0 0,1-34 56 0 0,-2 0 0 0 0,-6-55 0 0 0,-20-75 526 0 0,16 108-680 0 0,-28-155 637 0 0,-81-258 0 0 0,89 385-133 0 0,24 75-583 0 0,1 0 0 0 0,-2 1 1 0 0,0 0-1 0 0,-13-19 0 0 0,18 29-4 0 0,1 0 0 0 0,0 1 0 0 0,0-1 0 0 0,-1 1 0 0 0,1-1 0 0 0,0 1 0 0 0,-1 0 0 0 0,0-1 0 0 0,1 1 0 0 0,-1 0 0 0 0,0 0 0 0 0,0 0 0 0 0,1 0 0 0 0,-1 0 0 0 0,0 0 0 0 0,0 1 0 0 0,0-1 0 0 0,0 1 0 0 0,0-1 0 0 0,0 1 0 0 0,0 0 0 0 0,0 0 0 0 0,0 0 0 0 0,0 0 0 0 0,-3 0 0 0 0,2 1 0 0 0,1 1 0 0 0,0-1 0 0 0,-1 0 0 0 0,1 1 0 0 0,0 0 0 0 0,0-1 0 0 0,0 1 0 0 0,0 0 0 0 0,0 0 0 0 0,0 0 0 0 0,1 0 0 0 0,-1 0 0 0 0,0 1 0 0 0,1-1 0 0 0,0 0 0 0 0,0 1 0 0 0,0-1 0 0 0,-2 6 0 0 0,-3 9 0 0 0,1 0 0 0 0,1 1 0 0 0,1 0 0 0 0,-2 29 0 0 0,3 74 0 0 0,2-115 0 0 0,10 183 0 0 0,48 261 0 0 0,51 119-2920 0 0,-106-555 2820 0 0,3 12-155 0 0,0-1 0 0 0,2 0 0 0 0,19 43 0 0 0,-27-68 255 0 0,0-1 0 0 0,0 1 0 0 0,0 0 0 0 0,0 0 0 0 0,1-1 0 0 0,-1 1 0 0 0,0 0 0 0 0,0 0 0 0 0,0 0 0 0 0,0-1 0 0 0,0 1 0 0 0,0 0 0 0 0,1 0 0 0 0,-1 0 0 0 0,0-1 0 0 0,0 1 0 0 0,0 0 0 0 0,1 0 0 0 0,-1 0 0 0 0,0 0 0 0 0,0-1 0 0 0,0 1 0 0 0,1 0 0 0 0,-1 0 0 0 0,0 0 0 0 0,0 0 0 0 0,1 0 0 0 0,-1 0 0 0 0,0 0 0 0 0,0 0 0 0 0,1 0 0 0 0,-1 0 0 0 0,0 0 0 0 0,0 0 0 0 0,1 0 0 0 0,-1 0 0 0 0,0 0 0 0 0,0 0 0 0 0,1 0 0 0 0,-1 0 0 0 0,0 0 0 0 0,0 0 0 0 0,1 0 0 0 0,-1 0 0 0 0,0 1 0 0 0,0-1 0 0 0,0 0 0 0 0,1 0 0 0 0,-1 0 0 0 0,0 0 0 0 0,0 0 0 0 0,0 1 0 0 0,1-1 0 0 0,-1 0 0 0 0,0 0 0 0 0,0 0 0 0 0,0 1 0 0 0,0-1 0 0 0,0 0 0 0 0,0 0 0 0 0,1 1 0 0 0,-1-1 0 0 0,0 0 0 0 0,0 0 0 0 0,0 1 0 0 0,2-10 83 0 0,0 0-1 0 0,-1-1 1 0 0,0 1 0 0 0,-1 0-1 0 0,0 0 1 0 0,0-1-1 0 0,-4-16 1 0 0,2 4 132 0 0,-68-471 468 0 0,-39 6-250 0 0,5 115 591 0 0,84 313-819 0 0,-3 1 0 0 0,-3 1 0 0 0,-2 1-1 0 0,-42-61 1 0 0,65 109-205 0 0,-1-1 0 0 0,-1 1 0 0 0,1 1 0 0 0,-1-1 0 0 0,-10-7 0 0 0,15 13 0 0 0,1 1 0 0 0,0 0 0 0 0,0 0 0 0 0,-1 0 0 0 0,1 0 0 0 0,-1 1 0 0 0,1-1 0 0 0,-1 0 0 0 0,1 1 0 0 0,-1-1 0 0 0,0 1 0 0 0,1-1 0 0 0,-1 1 0 0 0,0 0 0 0 0,1-1 0 0 0,-1 1 0 0 0,0 0 0 0 0,1 0 0 0 0,-1 0 0 0 0,0 1 0 0 0,1-1 0 0 0,-1 0 0 0 0,0 1 0 0 0,1-1 0 0 0,-1 1 0 0 0,1-1 0 0 0,-1 1 0 0 0,1 0 0 0 0,-1-1 0 0 0,1 1 0 0 0,-1 0 0 0 0,1 0 0 0 0,0 0 0 0 0,-1 0 0 0 0,1 1 0 0 0,0-1 0 0 0,0 0 0 0 0,0 0 0 0 0,0 1 0 0 0,-1 1 0 0 0,-2 4 0 0 0,0-1 0 0 0,1 1 0 0 0,0-1 0 0 0,0 1 0 0 0,1 0 0 0 0,0 0 0 0 0,0 0 0 0 0,1 0 0 0 0,-1 12 0 0 0,0 9 0 0 0,2 31 0 0 0,0-51 0 0 0,4 51 6 0 0,3 0 0 0 0,2 0 0 0 0,18 64 1 0 0,64 171-200 0 0,-65-217-40 0 0,-16-47-24 0 0,47 133-889 0 0,-42-126 1083 0 0,1-1 1 0 0,29 45-1 0 0,-42-76 61 0 0,10 11-68 0 0,-12-17-35 0 0,0-1 0 0 0,0 1 0 0 0,-1 0-1 0 0,1 0 1 0 0,0-1 0 0 0,0 1 0 0 0,-1 0-1 0 0,1-1 1 0 0,-1 1 0 0 0,1-1 0 0 0,-1 1 0 0 0,0-3-1 0 0,1-16 302 0 0,-1 1 0 0 0,-1-1 0 0 0,0 0-1 0 0,-2 1 1 0 0,0-1 0 0 0,-7-20 0 0 0,3 10-199 0 0,-101-393-109 0 0,78 335 782 0 0,-3 1 1 0 0,-74-138-1 0 0,98 207-649 0 0,-1 1-1 0 0,-1 0 1 0 0,-1 0 0 0 0,0 1-1 0 0,-1 0 1 0 0,-1 2 0 0 0,-18-17-1 0 0,31 30-20 0 0,0 0 0 0 0,0 0 0 0 0,0 0 0 0 0,0 0 0 0 0,-1 1 0 0 0,1-1 0 0 0,0 0 0 0 0,-1 1 0 0 0,1-1 0 0 0,0 1 0 0 0,-1-1 0 0 0,1 1 0 0 0,0 0 0 0 0,-1-1 0 0 0,1 1 0 0 0,-1 0 0 0 0,1 0 0 0 0,-1 0 0 0 0,1 0 0 0 0,-1 0 0 0 0,1 0 0 0 0,-1 1 0 0 0,1-1 0 0 0,0 0 0 0 0,-1 1 0 0 0,1-1 0 0 0,0 1 0 0 0,-1 0 0 0 0,1-1 0 0 0,0 1 0 0 0,0 0 0 0 0,-1 0 0 0 0,1 0 0 0 0,0 0 0 0 0,0 0 0 0 0,0 0 0 0 0,0 0 0 0 0,0 0 0 0 0,0 0 0 0 0,0 0 0 0 0,1 0 0 0 0,-1 1 0 0 0,0 0 0 0 0,-3 4 0 0 0,2 1 0 0 0,-1-1 0 0 0,1 0 0 0 0,0 1 0 0 0,0 0 0 0 0,0-1 0 0 0,1 1 0 0 0,-1 7 0 0 0,2 20 0 0 0,0 0 0 0 0,2 0 0 0 0,8 39 0 0 0,26 100 0 0 0,-34-163 0 0 0,45 169-692 0 0,131 325 0 0 0,-166-475 462 0 0,-1 0-255 0 0,1 0 0 0 0,2-1-1 0 0,1-1 1 0 0,30 42 0 0 0,-38-61 485 0 0,-7-8 0 0 0,0 0 0 0 0,0 0 0 0 0,0 0 0 0 0,0 0 0 0 0,0 0 0 0 0,0 0 0 0 0,1 1 0 0 0,-1-1 0 0 0,0 0 0 0 0,0 0 0 0 0,0 0 0 0 0,0 0 0 0 0,1 0 0 0 0,-1 0 0 0 0,0 0 0 0 0,0 0 0 0 0,0 0 0 0 0,1 0 0 0 0,-1 0 0 0 0,0 0 0 0 0,0 0 0 0 0,0 0 0 0 0,1 0 0 0 0,-1 0 0 0 0,0 0 0 0 0,0 0 0 0 0,0 0 0 0 0,0 0 0 0 0,1 0 0 0 0,-1 0 0 0 0,0 0 0 0 0,0 0 0 0 0,0-1 0 0 0,0 1 0 0 0,1 0 0 0 0,-1 0 0 0 0,0 0 0 0 0,0 0 0 0 0,0 0 0 0 0,0 0 0 0 0,0-1 0 0 0,0 1 0 0 0,1 0 0 0 0,-1 0 0 0 0,0 0 0 0 0,0 0 0 0 0,0 0 0 0 0,0-1 0 0 0,0 1 0 0 0,0 0 0 0 0,0 0 0 0 0,0 0 0 0 0,0-1 0 0 0,0 1 0 0 0,0 0 0 0 0,0 0 0 0 0,0 0 0 0 0,0-1 0 0 0,0 1 0 0 0,2-11 0 0 0,-2 11 0 0 0,0-23 242 0 0,-1 1 0 0 0,-1 0-1 0 0,-6-29 1 0 0,-21-66 766 0 0,29 115-1007 0 0,-50-165 515 0 0,-7 2 0 0 0,-8 2 0 0 0,-88-159 0 0 0,150 316-484 0 0,-57-99-149 0 0,52 94 262 0 0,0-1 0 0 0,0 2 0 0 0,-1-1 0 0 0,-1 1 0 0 0,0 0 1 0 0,-17-13-1 0 0,26 22-96 0 0,0 0-1 0 0,-1 0 1 0 0,1 0-1 0 0,0 1 1 0 0,-1-1 0 0 0,1 0-1 0 0,-1 0 1 0 0,1 1 0 0 0,-1-1-1 0 0,1 1 1 0 0,-1-1 0 0 0,0 1-1 0 0,1 0 1 0 0,-1 0 0 0 0,0-1-1 0 0,1 1 1 0 0,-1 0-1 0 0,1 0 1 0 0,-1 1 0 0 0,-2-1-1 0 0,3 1-38 0 0,0 0-1 0 0,0-1 1 0 0,0 1-1 0 0,0 0 1 0 0,-1 0-1 0 0,1 0 1 0 0,1 0-1 0 0,-1 0 1 0 0,0 0-1 0 0,0 0 1 0 0,0 0-1 0 0,0 1 1 0 0,1-1-1 0 0,-1 0 1 0 0,1 0-1 0 0,-1 1 1 0 0,1-1-1 0 0,-1 2 1 0 0,-1 7-24 0 0,0-1 0 0 0,1 0-1 0 0,0 1 1 0 0,1-1 0 0 0,1 14 0 0 0,6 49-452 0 0,4 0 1 0 0,24 92-1 0 0,56 137-256 0 0,-78-261 849 0 0,61 161-99 0 0,-57-160-517 0 0,3-2-1 0 0,45 69 1 0 0,-61-101 428 0 0,0-1 1 0 0,1 0-1 0 0,0 0 0 0 0,0 0 0 0 0,1-1 0 0 0,-1 0 1 0 0,1 0-1 0 0,0 0 0 0 0,13 7 0 0 0,-18-12 61 0 0,0 1 0 0 0,-1-1 0 0 0,1 0 0 0 0,0 1 0 0 0,-1-1 0 0 0,1 0 0 0 0,0 0 0 0 0,-1 0 0 0 0,1 0 0 0 0,0 0 0 0 0,-1 0 0 0 0,1 0 0 0 0,0 0 0 0 0,-1 0 0 0 0,1 0 0 0 0,0 0 0 0 0,0 0 0 0 0,-1 0 0 0 0,1-1 0 0 0,0 1 0 0 0,-1 0 0 0 0,1 0 0 0 0,-1-1 0 0 0,1 1 0 0 0,0 0 0 0 0,0-1 0 0 0,0 0 0 0 0,-1 0 0 0 0,1 0 0 0 0,0-1 0 0 0,-1 1 0 0 0,1 0 0 0 0,-1 0 0 0 0,1 0 0 0 0,-1 0 0 0 0,1-1 0 0 0,-1 1 0 0 0,0 0 0 0 0,0 0 0 0 0,0-2 0 0 0,1-6 0 0 0,-2 1 0 0 0,1 0 0 0 0,-3-12 0 0 0,2 17 0 0 0,-10-53 0 0 0,-3 0 0 0 0,-21-54 0 0 0,-50-105 0 0 0,56 145 0 0 0,-121-222 1911 0 0,139 271-1846 0 0,-12-19-56 0 0,-35-49 0 0 0,50 79-9 0 0,-1 0-1 0 0,1 0 1 0 0,-1 0 0 0 0,-1 1 0 0 0,0 1 0 0 0,0-1 0 0 0,-1 2 0 0 0,0 0-1 0 0,-17-9 1 0 0,27 15 13 0 0,0 0 0 0 0,0 1 0 0 0,0-1 0 0 0,-1 1 0 0 0,1-1-1 0 0,0 1 1 0 0,-1-1 0 0 0,1 1 0 0 0,0 0 0 0 0,-1-1 0 0 0,1 1 0 0 0,0 0-1 0 0,-1 0 1 0 0,1 0 0 0 0,0 0 0 0 0,-1 0 0 0 0,1 0 0 0 0,0 1 0 0 0,-1-1 0 0 0,1 0-1 0 0,0 1 1 0 0,-1-1 0 0 0,1 1 0 0 0,0-1 0 0 0,0 1 0 0 0,-1 0 0 0 0,1 0-1 0 0,0-1 1 0 0,0 1 0 0 0,0 0 0 0 0,0 0 0 0 0,0 0 0 0 0,0 0 0 0 0,0 0 0 0 0,0 0-1 0 0,1 0 1 0 0,-1 0 0 0 0,0 1 0 0 0,1-1 0 0 0,-1 0 0 0 0,1 0 0 0 0,-1 1-1 0 0,1-1 1 0 0,-1 0 0 0 0,1 2 0 0 0,-2 5 162 0 0,1 1-1 0 0,0-1 1 0 0,1 0 0 0 0,0 0-1 0 0,0 0 1 0 0,1 9 0 0 0,8 41-603 0 0,2 0 0 0 0,2 0-1 0 0,22 54 1 0 0,73 165 387 0 0,-101-261 36 0 0,-6-14 14 0 0,75 165-434 0 0,-63-143 102 0 0,0-1 0 0 0,2 0 0 0 0,1-1-1 0 0,32 35 1 0 0,-42-51 320 0 0,0-1-1 0 0,0 1 1 0 0,0-1-1 0 0,13 7 1 0 0,-18-11 3 0 0,0-1 0 0 0,0 1 0 0 0,0 0 0 0 0,1-1 0 0 0,-1 1 0 0 0,0-1 0 0 0,0 1 0 0 0,1-1 0 0 0,-1 0 0 0 0,0 1 0 0 0,0-1 0 0 0,1 0 0 0 0,-1 0 0 0 0,0 0 0 0 0,1 0 0 0 0,-1 0 0 0 0,0 0 1 0 0,1 0-1 0 0,-1 0 0 0 0,0-1 0 0 0,0 1 0 0 0,1-1 0 0 0,-1 1 0 0 0,0-1 0 0 0,0 1 0 0 0,0-1 0 0 0,1 1 0 0 0,-1-1 0 0 0,0 0 0 0 0,0 0 0 0 0,0 0 0 0 0,0 1 0 0 0,0-1 0 0 0,0 0 0 0 0,-1 0 0 0 0,1 0 0 0 0,0 0 0 0 0,0-2 0 0 0,3-5 0 0 0,-1-1 0 0 0,0 1 0 0 0,0-1 0 0 0,-1 0 0 0 0,0 0 0 0 0,-1 1 0 0 0,1-1 0 0 0,-2-1 0 0 0,0-9 0 0 0,-1-9 0 0 0,-7-46 0 0 0,-5 2 410 0 0,-4 1 0 0 0,-2 0 1 0 0,-30-69-1 0 0,8 44-235 0 0,-82-139 1 0 0,51 124-176 0 0,59 93 0 0 0,-1 0 0 0 0,-2 1 0 0 0,-29-26 0 0 0,42 41 0 0 0,0 0 0 0 0,1 0 0 0 0,-1 0 0 0 0,0 0 0 0 0,0 0 0 0 0,0 1 0 0 0,0-1 0 0 0,0 1 0 0 0,-1 0 0 0 0,1 0 0 0 0,0 0 0 0 0,-5 0 0 0 0,6 1 0 0 0,1 0 0 0 0,-1 0 0 0 0,1 1 0 0 0,-1-1 0 0 0,1 0 0 0 0,0 1 0 0 0,-1-1 0 0 0,1 1 0 0 0,-1 0 0 0 0,1-1 0 0 0,0 1 0 0 0,0 0 0 0 0,-1 0 0 0 0,1 0 0 0 0,0 0 0 0 0,0 0 0 0 0,0 0 0 0 0,0 0 0 0 0,0 0 0 0 0,0 1 0 0 0,0-1 0 0 0,0 0 0 0 0,1 0 0 0 0,-1 1 0 0 0,0-1 0 0 0,1 1 0 0 0,-1-1 0 0 0,1 0 0 0 0,-1 3 0 0 0,-2 6 0 0 0,1 0 0 0 0,1 0 0 0 0,-1 0 0 0 0,1 0 0 0 0,1 0 0 0 0,0 0 0 0 0,1 1 0 0 0,0-1 0 0 0,3 14 0 0 0,4 14 0 0 0,16 41 0 0 0,-10-36 0 0 0,1 5 0 0 0,29 66 0 0 0,-38-101 0 0 0,1 1 0 0 0,0-1 0 0 0,1 0 0 0 0,1 0 0 0 0,0-1 0 0 0,1 0 0 0 0,0-1 0 0 0,0 0 0 0 0,16 12 0 0 0,-22-21 0 0 0,0 1 0 0 0,0 0 0 0 0,0-1 0 0 0,1 0 0 0 0,-1 0 0 0 0,1 0 0 0 0,-1 0 0 0 0,1-1 0 0 0,0 0 0 0 0,0 0 0 0 0,0 0 0 0 0,-1 0 0 0 0,1-1 0 0 0,8 0 0 0 0,-10 0 0 0 0,1-1 0 0 0,-1 0 0 0 0,1 0 0 0 0,-1 0 0 0 0,0 0 0 0 0,1 0 0 0 0,-1-1 0 0 0,0 1 0 0 0,0-1 0 0 0,0 0 0 0 0,0 0 0 0 0,0 0 0 0 0,-1 0 0 0 0,1-1 0 0 0,-1 1 0 0 0,1-1 0 0 0,-1 0 0 0 0,0 1 0 0 0,0-1 0 0 0,0 0 0 0 0,2-4 0 0 0,1-4 0 0 0,-1 0 0 0 0,0-1 0 0 0,0 0 0 0 0,-1 1 0 0 0,-1-1 0 0 0,0 0 0 0 0,-1 0 0 0 0,0 0 0 0 0,-1 0 0 0 0,0-1 0 0 0,0 1 0 0 0,-2 0 0 0 0,0 0 0 0 0,0 0 0 0 0,-4-12 0 0 0,-5-11 0 0 0,-1 0 0 0 0,-1 2 0 0 0,-32-58 0 0 0,19 47 0 0 0,-1 1 0 0 0,-65-75 0 0 0,88 112 148 0 0,-1 1 0 0 0,-1 0-1 0 0,1 0 1 0 0,-1 0 0 0 0,0 1-1 0 0,0 0 1 0 0,0 0 0 0 0,-11-5 0 0 0,15 8-128 0 0,0 1 0 0 0,0-1-1 0 0,0 1 1 0 0,0-1 0 0 0,0 1 0 0 0,0-1 0 0 0,0 1 0 0 0,0 0 0 0 0,0 0 0 0 0,0 0 0 0 0,0 0 0 0 0,0 1 0 0 0,0-1 0 0 0,1 0 0 0 0,-1 1 0 0 0,0-1 0 0 0,0 1 0 0 0,0 0 0 0 0,0 0 0 0 0,0 0 0 0 0,1 0 0 0 0,-1 0 0 0 0,0 0 0 0 0,1 0 0 0 0,-1 0 0 0 0,1 1 0 0 0,-1-1 0 0 0,1 0-1 0 0,0 1 1 0 0,0-1 0 0 0,-1 1 0 0 0,1 0 0 0 0,0-1 0 0 0,0 1 0 0 0,-1 4 0 0 0,-3 5-103 0 0,1 0 0 0 0,0 0-1 0 0,1 1 1 0 0,0-1 0 0 0,1 1 0 0 0,0 0-1 0 0,0 19 1 0 0,7 87-1231 0 0,-3-88 1318 0 0,38 272 47 0 0,22-3-1048 0 0,-34-176 438 0 0,49 133 0 0 0,-69-238 117 0 0,-4-27-490 0 0,-2 1 998 0 0,0 0 1 0 0,-1 0-1 0 0,0 0 0 0 0,0-1 0 0 0,-2-14 0 0 0,-7-55 841 0 0,3 44-909 0 0,-9-83 6 0 0,-7 0 0 0 0,-4 1 0 0 0,-69-196 0 0 0,86 294 285 0 0,0 0-1 0 0,-11-19 1 0 0,17 33-226 0 0,0 0 1 0 0,-1 1-1 0 0,1-1 1 0 0,-1 1 0 0 0,0-1-1 0 0,0 1 1 0 0,0 0-1 0 0,0 0 1 0 0,0 0-1 0 0,-1 0 1 0 0,1 1 0 0 0,-1-1-1 0 0,0 1 1 0 0,0 0-1 0 0,-8-3 1 0 0,11 5-59 0 0,-1 0 0 0 0,0 0 0 0 0,1-1 1 0 0,-1 1-1 0 0,0 1 0 0 0,1-1 0 0 0,-1 0 0 0 0,1 0 0 0 0,-1 0 0 0 0,0 1 1 0 0,1-1-1 0 0,-1 1 0 0 0,1 0 0 0 0,-1-1 0 0 0,1 1 0 0 0,-1 0 1 0 0,1 0-1 0 0,0 0 0 0 0,-1 0 0 0 0,1 0 0 0 0,0 0 0 0 0,0 0 0 0 0,0 0 1 0 0,0 0-1 0 0,0 1 0 0 0,0-1 0 0 0,0 0 0 0 0,0 1 0 0 0,0-1 1 0 0,1 1-1 0 0,-1-1 0 0 0,0 1 0 0 0,1-1 0 0 0,-1 3 0 0 0,-2 6-9 0 0,1 0 1 0 0,0 0-1 0 0,0 0 0 0 0,0 12 0 0 0,2-20 8 0 0,-2 51-18 0 0,2-1-1 0 0,14 99 1 0 0,33 105-1083 0 0,-30-170 411 0 0,59 298 520 0 0,-67-344 166 0 0,-6-29 0 0 0,-4-29 0 0 0,-60-265 0 0 0,29 150 0 0 0,-100-323 0 0 0,130 450 62 0 0,0 1 0 0 0,0 0 0 0 0,-1 0 0 0 0,1 0 0 0 0,-1 0 0 0 0,0 0 0 0 0,-1 1 0 0 0,-6-8 0 0 0,9 11-17 0 0,1 0 1 0 0,-1 1-1 0 0,0-1 0 0 0,0 1 0 0 0,1-1 1 0 0,-1 1-1 0 0,0-1 0 0 0,0 1 1 0 0,0 0-1 0 0,0-1 0 0 0,0 1 0 0 0,0 0 1 0 0,1 0-1 0 0,-1 0 0 0 0,0-1 1 0 0,0 1-1 0 0,0 0 0 0 0,0 0 1 0 0,0 0-1 0 0,0 0 0 0 0,-2 1 0 0 0,2 0-17 0 0,-1 0-1 0 0,1 0 0 0 0,-1 0 1 0 0,1 0-1 0 0,-1 0 1 0 0,1 0-1 0 0,0 0 0 0 0,-1 0 1 0 0,1 1-1 0 0,0-1 0 0 0,0 1 1 0 0,0-1-1 0 0,0 1 1 0 0,0-1-1 0 0,-1 4 0 0 0,-1 2-27 0 0,0 1 0 0 0,1-1 0 0 0,0 1 0 0 0,0-1 0 0 0,1 1 0 0 0,0 0 0 0 0,-1 15 0 0 0,7 57 0 0 0,-3-58 0 0 0,17 119-842 0 0,53 203-1 0 0,-46-240 536 0 0,27 105 307 0 0,-185-672 0 0 0,108 379 0 0 0,-57-138 0 0 0,78 216 0 0 0,1 0 0 0 0,-1 1 0 0 0,0-1 0 0 0,-1 1 0 0 0,0 0 0 0 0,1 0 0 0 0,-7-6 0 0 0,9 10 0 0 0,0 1 0 0 0,0-1 0 0 0,0 1 0 0 0,0-1 0 0 0,0 1 0 0 0,0-1 0 0 0,0 1 0 0 0,0-1 0 0 0,0 1 0 0 0,0 0 0 0 0,0 0 0 0 0,0-1 0 0 0,0 1 0 0 0,-1 0 0 0 0,1 0 0 0 0,0 0 0 0 0,0 0 0 0 0,0 1 0 0 0,0-1 0 0 0,0 0 0 0 0,0 0 0 0 0,0 1 0 0 0,0-1 0 0 0,0 0 0 0 0,0 1 0 0 0,0-1 0 0 0,0 1 0 0 0,0-1 0 0 0,0 1 0 0 0,0 0 0 0 0,0-1 0 0 0,0 1 0 0 0,1 0 0 0 0,-1 0 0 0 0,0-1 0 0 0,0 1 0 0 0,1 0 0 0 0,-1 0 0 0 0,1 0 0 0 0,-2 2 0 0 0,0 1 0 0 0,-1 1 0 0 0,1 0 0 0 0,0 0 0 0 0,0 0 0 0 0,1 0 0 0 0,-1 0 0 0 0,1 0 0 0 0,0 0 0 0 0,0 0 0 0 0,1 9 0 0 0,3 57 0 0 0,-1-47 0 0 0,45 331 0 0 0,-40-325 0 0 0,14 40 0 0 0,-20-70 0 0 0,-4-61 0 0 0,-66-325 0 0 0,47 282 0 0 0,-9-19 0 0 0,27 116 0 0 0,0 10 0 0 0,-1 8 0 0 0,4-2 0 0 0,-1-1 0 0 0,2 1 0 0 0,-1 0 0 0 0,1-1 0 0 0,1 1 0 0 0,2 15 0 0 0,14 55 0 0 0,-11-59 0 0 0,171 597-1225 0 0,-38-145 402 0 0,-134-455 1222 0 0,-1 1-1 0 0,-1-1 0 0 0,0 1 1 0 0,0 19-1 0 0,-3-24-398 0 0,-1 0 0 0 0,-1 1 0 0 0,-5 17 0 0 0,5-20 0 0 0,0 1 0 0 0,0-1 0 0 0,0 15 0 0 0,2-17 0 0 0,-1 27 0 0 0,2-1 0 0 0,1 0 0 0 0,2 0 0 0 0,8 35 0 0 0,-5-43 0 0 0,28 126 0 0 0,-31-128 0 0 0,-1 0 0 0 0,-1 0 0 0 0,-2 0 0 0 0,-2 31 0 0 0,-2-10 0 0 0,3-24 0 0 0,-1 0 0 0 0,-1 0 0 0 0,-1 0 0 0 0,-11 32 0 0 0,-25 48 0 0 0,41-100 0 0 0,-15 20 0 0 0,-6 2 0 0 0,12-16 0 0 0,-11 13 0 0 0,15-15 0 0 0,-3-1 0 0 0,6-4 0 0 0,0 0 0 0 0,0 0 0 0 0,0 0 0 0 0,0 0 0 0 0,0 0 0 0 0,-1-1 0 0 0,1 1 0 0 0,0 0 0 0 0,-1-1 0 0 0,1 1 0 0 0,0-1 0 0 0,-3 1 0 0 0,-1 1 0 0 0,-1 0 0 0 0,1 0 0 0 0,0 0 0 0 0,-1 1 0 0 0,1 0 0 0 0,0 0 0 0 0,1 0 0 0 0,-7 5 0 0 0,8-6 0 0 0,1-1 0 0 0,-1 1 0 0 0,1 0 0 0 0,0-1 0 0 0,0 1 0 0 0,0 0 0 0 0,0 0 0 0 0,-3 5 0 0 0,1-1 0 0 0,1 0 0 0 0,0 0 0 0 0,1 0 0 0 0,-1 0 0 0 0,1 1 0 0 0,-1 7 0 0 0,-1-6 0 0 0,1-6 0 0 0,-5 13 0 0 0,-4 13 0 0 0,10-24 0 0 0,-4 19 0 0 0,6-18 0 0 0,-6 16 0 0 0,3-15 0 0 0,-1 2 0 0 0,-1-2 0 0 0,-1-2 0 0 0,0 1 0 0 0,-1 1 0 0 0,0-2 0 0 0,-1-1 0 0 0,0-1 0 0 0,0 1 0 0 0,0 1 0 0 0,2 0 0 0 0,0 0 0 0 0,0 1 0 0 0,0 1 0 0 0,2 0 0 0 0,2 1 0 0 0,1-1 0 0 0,1-5 0 0 0,1 0 0 0 0,-1 0 0 0 0,1 0 0 0 0,-1 0 0 0 0,1 0 0 0 0,-1 0 0 0 0,1 0 0 0 0,0-1 0 0 0,0 1 0 0 0,-1 0 0 0 0,1-1 0 0 0,0 1 0 0 0,0 0 0 0 0,0-1 0 0 0,0 1 0 0 0,-1-1 0 0 0,1 1 0 0 0,0-1 0 0 0,0 1 0 0 0,0-1 0 0 0,2 1 0 0 0,13 2 0 0 0,-13-2 0 0 0,2 0 0 0 0,0 1 0 0 0,0-1 0 0 0,0 0 0 0 0,0 0 0 0 0,1-1 0 0 0,-1 1 0 0 0,0-1 0 0 0,0-1 0 0 0,0 1 0 0 0,1-1 0 0 0,9-2 0 0 0,-10 1 0 0 0,1 0 0 0 0,-1 1 0 0 0,1-1 0 0 0,0 1 0 0 0,0 0 0 0 0,-1 1 0 0 0,7-1 0 0 0,14-1 0 0 0,-8-1 0 0 0,2-1 0 0 0,0 0 0 0 0,22-8 0 0 0,-28 6 228 0 0,1-1-1 0 0,1 2 1 0 0,-1 0-1 0 0,1 1 1 0 0,0 0 0 0 0,0 1-1 0 0,0 1 1 0 0,28 0-1 0 0,-3 3-227 0 0,64-4 0 0 0,-88 3 0 0 0,0 0 0 0 0,1 0 0 0 0,-1 2 0 0 0,0 0 0 0 0,0 1 0 0 0,16 5 0 0 0,21 3 0 0 0,-39-9 186 0 0,-1-1 1 0 0,1-1-1 0 0,-1-1 0 0 0,24-4 0 0 0,5 0-629 0 0,53 0 0 0 0,-12 2 454 0 0,-26-5-11 0 0,-37 4 0 0 0,38-1 0 0 0,-31 5 0 0 0,-10 1 0 0 0,0-1 0 0 0,1 0 0 0 0,-1-2 0 0 0,0 0 0 0 0,0-1 0 0 0,26-8 0 0 0,-30 7 0 0 0,1-1 0 0 0,-1 2 0 0 0,1 0 0 0 0,0 1 0 0 0,0 1 0 0 0,0 0 0 0 0,0 0 0 0 0,18 3 0 0 0,49 12 0 0 0,-9-20 0 0 0,9 8-865 0 0,-59-5-1119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3:59.208"/>
    </inkml:context>
    <inkml:brush xml:id="br0">
      <inkml:brushProperty name="width" value="0.2" units="cm"/>
      <inkml:brushProperty name="height" value="0.2" units="cm"/>
      <inkml:brushProperty name="color" value="#B6844E"/>
    </inkml:brush>
  </inkml:definitions>
  <inkml:trace contextRef="#ctx0" brushRef="#br0">9 1 2759 0 0,'0'0'4211'0'0,"-1"1"-4062"0"0,-1 4-133 0 0,0 2-16 0 0,1 1 0 0 0,0 0 291 0 0,0-1-1 0 0,1 1 0 0 0,0-1 1 0 0,0 1-1 0 0,1-1 0 0 0,3 13 0 0 0,13 51-271 0 0,-13-59-19 0 0,-1 1-1 0 0,0-1 1 0 0,-1 0-1 0 0,-1 1 1 0 0,1 16-1 0 0,8 89 1880 0 0,-7-93-1710 0 0,12 180-169 0 0,-10-107 0 0 0,10 104 0 0 0,-13-66 0 0 0,-2-25 0 0 0,11 131 0 0 0,0-45 0 0 0,-8-56 0 0 0,-4-46 0 0 0,0-62 0 0 0,0 1 0 0 0,6 39 0 0 0,-1-39 0 0 0,-2 37 0 0 0,7 121 0 0 0,0-18 1614 0 0,-7-128-2301 0 0,3 20-184 0 0,-3-41 1283 0 0,0 0-1 0 0,-4 46 0 0 0,1 17 347 0 0,3 43-758 0 0,2 21 0 0 0,-5-134 0 0 0,1-13 0 0 0,0-1 0 0 0,0 1 0 0 0,0 0 0 0 0,0-1 0 0 0,1 1 0 0 0,0 0 0 0 0,0-1 0 0 0,0 1 0 0 0,3 6 0 0 0,4 8-3649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01.309"/>
    </inkml:context>
    <inkml:brush xml:id="br0">
      <inkml:brushProperty name="width" value="0.2" units="cm"/>
      <inkml:brushProperty name="height" value="0.2" units="cm"/>
      <inkml:brushProperty name="color" value="#B6844E"/>
    </inkml:brush>
  </inkml:definitions>
  <inkml:trace contextRef="#ctx0" brushRef="#br0">1 3 4607 0 0,'0'0'923'0'0,"9"-2"74"0"0,-7 1-587 0 0,-10 31-212 0 0,7-19 43 0 0,0-1-1 0 0,0 1 1 0 0,1 0-1 0 0,0 0 1 0 0,3 12-1 0 0,0 20 365 0 0,-2-7-94 0 0,2 0-1 0 0,8 37 1 0 0,-2-8 5 0 0,-5-36-516 0 0,23 262 0 0 0,-9-111 0 0 0,-1 1 0 0 0,-6-79 0 0 0,9 45 0 0 0,-11-84 0 0 0,7 66 0 0 0,3 46 0 0 0,0 8 0 0 0,-5 19 0 0 0,2-72 0 0 0,-5-51 0 0 0,-6-13 0 0 0,4 23 0 0 0,-1 18 0 0 0,-4 4 0 0 0,0-68 0 0 0,-3-26 0 0 0,1 0 0 0 0,0-1 0 0 0,5 20 0 0 0,-5-29 0 0 0,-1 0 0 0 0,0 0 0 0 0,0 0 0 0 0,0 1 0 0 0,-2 11 0 0 0,1-12 0 0 0,0 1 0 0 0,0 0 0 0 0,1 0 0 0 0,1 9 0 0 0,2 21 0 0 0,-4-31 0 0 0,1 0 0 0 0,-1 0 0 0 0,1 0 0 0 0,2 6 0 0 0,-1-3 0 0 0,0 0 0 0 0,-1-1 0 0 0,-1 1 0 0 0,0 0 0 0 0,0-1 0 0 0,-3 17 0 0 0,0 17 0 0 0,3-33 0 0 0,-3 42 0 0 0,2-44 0 0 0,1 0 0 0 0,0 0 0 0 0,0 0 0 0 0,1 9 0 0 0,1 4 0 0 0,-2-11 0 0 0,0 0 0 0 0,-1 0 0 0 0,-2 15 0 0 0,2-17 0 0 0,1 0 0 0 0,0 1 0 0 0,1-1 0 0 0,0 0 0 0 0,1 0 0 0 0,-1 0 0 0 0,2 0 0 0 0,-1 0 0 0 0,1 0 0 0 0,4 8 0 0 0,-4-10 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54.765"/>
    </inkml:context>
    <inkml:brush xml:id="br0">
      <inkml:brushProperty name="width" value="0.35" units="cm"/>
      <inkml:brushProperty name="height" value="0.35" units="cm"/>
      <inkml:brushProperty name="color" value="#B6844E"/>
    </inkml:brush>
  </inkml:definitions>
  <inkml:trace contextRef="#ctx0" brushRef="#br0">1 106 8287 0 0,'9'51'8855'0'0,"5"-53"-8787"0"0,-4 0 81 0 0,2 0-133 0 0,-1 1-16 0 0,-1 0 0 0 0,1-2 0 0 0,0 2 0 0 0,0 0 0 0 0,0 0 0 0 0,0 1 0 0 0,45 0 0 0 0,-45 0 0 0 0,1 2 0 0 0,-1 0 0 0 0,0-1 0 0 0,1-1 0 0 0,0 0 0 0 0,1 0 0 0 0,-1 1 0 0 0,-2-1 0 0 0,1 0 0 0 0,0 2 0 0 0,-1-1 0 0 0,1-2 0 0 0,0 0 0 0 0,-4 1 0 0 0,3-1 0 0 0,18-8 0 0 0,-17 8 0 0 0,1 0 0 0 0,-1 2 0 0 0,0 0 0 0 0,-1 1 0 0 0,-1 0 0 0 0,-1-1 0 0 0,9-4 0 0 0,18-3 0 0 0,-12 3 0 0 0,-10-2 0 0 0,-8 4 0 0 0,0-1 0 0 0,0 1 0 0 0,0 0 0 0 0,0 1 0 0 0,0-1 0 0 0,0 1 0 0 0,0 0 0 0 0,9 1 0 0 0,-2-1 0 0 0,0-1 0 0 0,3 2 0 0 0,14-1 0 0 0,1 0 0 0 0,-22 2 0 0 0,36-7 0 0 0,-40 4 0 0 0,2 1 0 0 0,15 1 0 0 0,23-1 0 0 0,0 0 72 0 0,12-8 798 0 0,-32 6 236 0 0,10-3-1106 0 0,1 2 0 0 0,-24 1 0 0 0,12-3 0 0 0,-1 2 0 0 0,-15 3 0 0 0,29-10 0 0 0,-32 9 0 0 0,-1 0 0 0 0,1 1 0 0 0,-1-1 0 0 0,1 1 0 0 0,0 0 0 0 0,-1-1 0 0 0,1 2 0 0 0,6-1 0 0 0,-3 1 0 0 0,1 0 0 0 0,-1-1 0 0 0,1-1 0 0 0,8 0 0 0 0,25-6 0 0 0,43 0 0 0 0,18 0 0 0 0,-82 5 0 0 0,-12-2 0 0 0,32-2 0 0 0,-28 5 0 0 0,-1 1 0 0 0,0 1 0 0 0,1 0 0 0 0,0-1 0 0 0,35-3 0 0 0,-32 0 0 0 0,-2 2 0 0 0,4 1 0 0 0,16-1 0 0 0,55-8 0 0 0,-56 2 0 0 0,9 1 0 0 0,-9 5 0 0 0,0-3 0 0 0,-21 4 0 0 0,1-3 0 0 0,-1 2 0 0 0,-1-1 0 0 0,1 2 0 0 0,0-3 0 0 0,-1 0 0 0 0,1 3 0 0 0,0 1 0 0 0,-1 0 0 0 0,2 0 0 0 0,-1 2 0 0 0,0 0 0 0 0,-1 0 0 0 0,1-1 0 0 0,0-1 0 0 0,-1 2 0 0 0,2-1 0 0 0,-1-1 0 0 0,0 1 0 0 0,0 0 0 0 0,0 0 0 0 0,0 2 0 0 0,0-1 0 0 0,12-4 1883 0 0,-22 1-1734 0 0,8-1-133 0 0,2 3-16 0 0,0 0 0 0 0,-2 1-64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57.310"/>
    </inkml:context>
    <inkml:brush xml:id="br0">
      <inkml:brushProperty name="width" value="0.35" units="cm"/>
      <inkml:brushProperty name="height" value="0.35" units="cm"/>
      <inkml:brushProperty name="color" value="#B6844E"/>
    </inkml:brush>
  </inkml:definitions>
  <inkml:trace contextRef="#ctx0" brushRef="#br0">38 67 2759 0 0,'-24'9'8456'0'0,"11"7"-6557"0"0,13-8-1750 0 0,7-1-133 0 0,-6-5 73 0 0,1-1-1 0 0,-1 0 1 0 0,1 0 0 0 0,0 0-1 0 0,0 0 1 0 0,0-1-1 0 0,-1 1 1 0 0,1 0 0 0 0,0-1-1 0 0,0 1 1 0 0,0-1-1 0 0,0 0 1 0 0,0 0 0 0 0,0 1-1 0 0,0-1 1 0 0,0-1-1 0 0,2 1 1 0 0,18-1 348 0 0,-5-1-417 0 0,0 1-24 0 0,-5 1 4 0 0,0-1 0 0 0,-1 0 0 0 0,14-2 0 0 0,1-1 0 0 0,0-1 0 0 0,61 5 0 0 0,-84 0 0 0 0,0 0 0 0 0,0 0 0 0 0,0 0 0 0 0,0-1 0 0 0,1 1 0 0 0,-1-1 0 0 0,0 0 0 0 0,0 0 0 0 0,4-1 0 0 0,8-2 0 0 0,32-3 739 0 0,-31 4-302 0 0,1 0-1 0 0,31 0 0 0 0,-24 3-436 0 0,-1-5 0 0 0,-7 6 0 0 0,-9 0 0 0 0,67 4 0 0 0,-19-2 0 0 0,6 4 0 0 0,-27-5 0 0 0,-25-1 0 0 0,0-1 0 0 0,0 1 0 0 0,-1 1 0 0 0,13 3 0 0 0,40 1 0 0 0,-29-5 0 0 0,-22-1 0 0 0,0 0 0 0 0,0 0 0 0 0,0-1 0 0 0,0 0 0 0 0,0-1 0 0 0,0 0 0 0 0,-1 0 0 0 0,10-4 0 0 0,-13 4 337 0 0,0 0 1 0 0,-1 1-1 0 0,1 0 0 0 0,12-1 0 0 0,11-1 25 0 0,71-10-362 0 0,-72 8 0 0 0,-23 4 0 0 0,0-1 0 0 0,0 1 0 0 0,0 1 0 0 0,0-1 0 0 0,5 1 0 0 0,70-6 0 0 0,-62 5 0 0 0,56-6 0 0 0,-60 5 0 0 0,0 1 0 0 0,0 0 0 0 0,27 1 0 0 0,54 7 0 0 0,-79-4 0 0 0,-9-4 0 0 0,19-4 0 0 0,-14 5 0 0 0,0 0 0 0 0,0 0 0 0 0,22 3 0 0 0,10 1 0 0 0,36-10 0 0 0,-12-9 0 0 0,-57 14 0 0 0,41-4 0 0 0,7 7 0 0 0,-47 0 0 0 0,-6-2 0 0 0,-1 1 0 0 0,1-1 0 0 0,-1 0 0 0 0,1 0 0 0 0,0 0 0 0 0,-1-1 0 0 0,8-2 0 0 0,-11 3 0 0 0,-1 0 0 0 0,1 0 0 0 0,0 0 0 0 0,0 0 0 0 0,0-1 0 0 0,-1 1 0 0 0,1-1 0 0 0,0 1 0 0 0,0-1 0 0 0,-1 0 0 0 0,3-1 0 0 0,-3 1 0 0 0,1 0 0 0 0,-1 1 0 0 0,1-1 0 0 0,-1 1 0 0 0,0-1 0 0 0,1 1 0 0 0,-1-1 0 0 0,1 1 0 0 0,-1 0 0 0 0,1 0 0 0 0,-1 0 0 0 0,1 0 0 0 0,1 0 0 0 0,46-2 1883 0 0,-33 2-1735 0 0,-13 2-128 0 0,36-3-23 0 0,-27 0 3 0 0,-1 1 0 0 0,1-3 0 0 0,0 1 0 0 0,0 2 0 0 0,0 1 0 0 0,-1-2 0 0 0,0 0 0 0 0,19-1 0 0 0,-19 3 0 0 0,-2 0 0 0 0,-1 0 0 0 0,-6-3 0 0 0,35 0 0 0 0,3 5 0 0 0,-10-3 0 0 0,-21 1 0 0 0,1-1 0 0 0,0-1 0 0 0,1 2 0 0 0,-1 2 0 0 0,1-3 0 0 0,-2 1 0 0 0,6 1 0 0 0,-10-2 0 0 0,9-3 0 0 0,-6 1-64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31.782"/>
    </inkml:context>
    <inkml:brush xml:id="br0">
      <inkml:brushProperty name="width" value="0.025" units="cm"/>
      <inkml:brushProperty name="height" value="0.025" units="cm"/>
      <inkml:brushProperty name="color" value="#634729"/>
    </inkml:brush>
  </inkml:definitions>
  <inkml:trace contextRef="#ctx0" brushRef="#br0">2 0 2759 0 0,'0'0'126'0'0,"-1"24"20"0"0,16 61 1173 0 0,-3-28-582 0 0,3 15-186 0 0,-8-45-177 0 0,-2 0 1 0 0,-1 0-1 0 0,2 33 0 0 0,-8 286 2117 0 0,16-170-886 0 0,-11-113-1605 0 0,3 192 0 0 0,-6-237 0 0 0,3 136 0 0 0,25 144 0 0 0,-23 8 0 0 0,-5-277 0 0 0,-2 38 0 0 0,-3 90 0 0 0,5-119 0 0 0,3 165 0 0 0,7 56 0 0 0,-5 17 0 0 0,-13-86 0 0 0,10-152 743 0 0,8 47 0 0 0,-3-29-181 0 0,5-10-1946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33.551"/>
    </inkml:context>
    <inkml:brush xml:id="br0">
      <inkml:brushProperty name="width" value="0.025" units="cm"/>
      <inkml:brushProperty name="height" value="0.025" units="cm"/>
      <inkml:brushProperty name="color" value="#634729"/>
    </inkml:brush>
  </inkml:definitions>
  <inkml:trace contextRef="#ctx0" brushRef="#br0">1 2 6447 0 0,'0'0'483'0'0,"0"-1"-326"0"0,2 1 57 0 0,3 8 404 0 0,7 19 630 0 0,-3 10-1241 0 0,-3 1-1 0 0,4 71 1 0 0,-1-6-11 0 0,-3-56 4 0 0,10 79 0 0 0,1 134 0 0 0,-13-189 508 0 0,3 1 0 0 0,21 93-1 0 0,-1-12 18 0 0,-22-66-525 0 0,-4-48 0 0 0,0 21 0 0 0,-1-28 0 0 0,1 0 0 0 0,8 38 0 0 0,33 265 0 0 0,-16-99 0 0 0,4-18 0 0 0,-25-114 0 0 0,6 54 0 0 0,-7-84 0 0 0,-5 20 0 0 0,2-36 0 0 0,4 28 0 0 0,-3-55 0 0 0,-3 54 0 0 0,0-29 0 0 0,-1-5 0 0 0,0-31 0 0 0,2-1 0 0 0,2 31 0 0 0,0-29 0 0 0,-2 38 0 0 0,-1-38 0 0 0,4 40 0 0 0,0-27 0 0 0,-1-1 0 0 0,-4 37 0 0 0,0-4 0 0 0,2-49 82 0 0,-6 113 1884 0 0,6-125-2850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36.144"/>
    </inkml:context>
    <inkml:brush xml:id="br0">
      <inkml:brushProperty name="width" value="0.025" units="cm"/>
      <inkml:brushProperty name="height" value="0.025" units="cm"/>
      <inkml:brushProperty name="color" value="#634729"/>
    </inkml:brush>
  </inkml:definitions>
  <inkml:trace contextRef="#ctx0" brushRef="#br0">0 87 2759 0 0,'0'0'3768'0'0,"11"19"-181"0"0,-11-17-3414 0 0,15 9 843 0 0,13 0 673 0 0,-14-7-1418 0 0,9 1-251 0 0,-2-5-24 0 0,38-7 4 0 0,-17 6 0 0 0,-32 0 0 0 0,1 0 0 0 0,-1 1 0 0 0,13 2 0 0 0,2 0 208 0 0,0-1 0 0 0,1-2 0 0 0,-1 0 1 0 0,1-1-1 0 0,27-8 0 0 0,-18 5 183 0 0,60-4 1 0 0,-74 7-388 0 0,1-1 0 0 0,-1-2 0 0 0,33-10 0 0 0,-29 7-4 0 0,2 1 0 0 0,-1 2 0 0 0,51-5 0 0 0,-23 5 0 0 0,-30 2 0 0 0,0 2 0 0 0,0 0 0 0 0,26 2 0 0 0,-20 2 0 0 0,0-3 0 0 0,53-4 0 0 0,-13-5 0 0 0,78-20 0 0 0,-141 28 0 0 0,0 0 0 0 0,0 1 0 0 0,1 0 0 0 0,-1 0 0 0 0,0 1 0 0 0,0 0 0 0 0,0 0 0 0 0,1 1 0 0 0,-1 0 0 0 0,12 5 0 0 0,-10-4 0 0 0,1 0 0 0 0,0 0 0 0 0,0-1 0 0 0,0 0 0 0 0,11 0 0 0 0,4-1 0 0 0,36 7 0 0 0,-41-5 0 0 0,0 0 0 0 0,0-1 0 0 0,24-2 0 0 0,40 0 0 0 0,-58 1 0 0 0,0-1 0 0 0,33-4 0 0 0,-41 2-465 0 0,-15 2-3 0 0,1 0-1 0 0,-1 0 1 0 0,1 0 0 0 0,-1-1-1 0 0,0 0 1 0 0,1 0 0 0 0,3-1-1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34.724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47 0 6447 0 0,'0'0'142'0'0,"1"3"22"0"0,-1 3-127 0 0,-1 0 0 0 0,1 1-1 0 0,-1-1 1 0 0,0 0 0 0 0,0 0 0 0 0,-1 0 0 0 0,0 0 0 0 0,0 0 0 0 0,-5 9 0 0 0,-6 24-40 0 0,8-21 3 0 0,1 0 0 0 0,1 1 0 0 0,0 0 0 0 0,2 0 0 0 0,0 0 0 0 0,1 0 0 0 0,1-1 0 0 0,5 30 0 0 0,11 23 0 0 0,27 73 0 0 0,9 28 0 0 0,18 86 0 0 0,-50-195 0 0 0,2-2 0 0 0,35 63 0 0 0,-32-69 0 0 0,-2 1 0 0 0,23 81 0 0 0,21 186 101 0 0,-52-225-835 0 0,51 172-1 0 0,-53-230 223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37.710"/>
    </inkml:context>
    <inkml:brush xml:id="br0">
      <inkml:brushProperty name="width" value="0.025" units="cm"/>
      <inkml:brushProperty name="height" value="0.025" units="cm"/>
      <inkml:brushProperty name="color" value="#634729"/>
    </inkml:brush>
  </inkml:definitions>
  <inkml:trace contextRef="#ctx0" brushRef="#br0">0 22 4607 0 0,'0'0'2363'0'0,"2"0"-2214"0"0,5-4-133 0 0,2 1 119 0 0,-1-1 0 0 0,1 2-1 0 0,0-1 1 0 0,0 1-1 0 0,0 1 1 0 0,1-1-1 0 0,-1 2 1 0 0,18 0 0 0 0,-1 2 817 0 0,44 10 0 0 0,-35-5-580 0 0,52 5-94 0 0,96 1 0 0 0,-127-10-226 0 0,64 8 439 0 0,-74-6-102 0 0,0-1 0 0 0,0-3 1 0 0,72-5-1 0 0,-31-12-389 0 0,-49 8 0 0 0,48-4 0 0 0,-50 11 0 0 0,39 4 0 0 0,115-3 0 0 0,-126-6 0 0 0,29-2 0 0 0,-79 10 373 0 0,1 0-1 0 0,-1 0 0 0 0,0 1 1 0 0,15 6-1 0 0,-27-8-351 0 0,29 8 62 0 0,37 17-1 0 0,-24-10-1692 0 0,-41-15 1348 0 0,0 0 0 0 0,0 0 0 0 0,0 0 0 0 0,1-1 0 0 0,-1 1 0 0 0,0-1 0 0 0,0 0 0 0 0,0 0 0 0 0,0 0 0 0 0,1 0 0 0 0,-1 0 0 0 0,0-1 0 0 0,3 0 0 0 0,1-3-4076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40.397"/>
    </inkml:context>
    <inkml:brush xml:id="br0">
      <inkml:brushProperty name="width" value="0.025" units="cm"/>
      <inkml:brushProperty name="height" value="0.025" units="cm"/>
      <inkml:brushProperty name="color" value="#634729"/>
    </inkml:brush>
  </inkml:definitions>
  <inkml:trace contextRef="#ctx0" brushRef="#br0">1 1 4607 0 0,'0'0'352'0'0,"12"16"1216"0"0,3 39-960 0 0,-13-48-433 0 0,0 1 1 0 0,-1-1-1 0 0,0 0 0 0 0,-1 1 0 0 0,1-1 0 0 0,-2 12 0 0 0,1 17 482 0 0,20 103-492 0 0,6 57-165 0 0,-4-8 1299 0 0,-8-58-550 0 0,2 51-749 0 0,1 49 0 0 0,-8-142 0 0 0,6 96 0 0 0,-15-109 0 0 0,12 82 0 0 0,7 44 0 0 0,-5-38 0 0 0,-9-76 0 0 0,-4-37 0 0 0,6 118 0 0 0,0-31 0 0 0,-7-98 0 0 0,-4 159 0 0 0,2-88 0 0 0,2 68 0 0 0,11-11 0 0 0,-5-56 0 0 0,-4-87 0 0 0,2 14 11 0 0,-1-19-264 0 0,0 30-1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42.031"/>
    </inkml:context>
    <inkml:brush xml:id="br0">
      <inkml:brushProperty name="width" value="0.025" units="cm"/>
      <inkml:brushProperty name="height" value="0.025" units="cm"/>
      <inkml:brushProperty name="color" value="#634729"/>
    </inkml:brush>
  </inkml:definitions>
  <inkml:trace contextRef="#ctx0" brushRef="#br0">2 1 6447 0 0,'0'0'483'0'0,"-2"6"-294"0"0,2 11 146 0 0,5 4 779 0 0,-1-3-499 0 0,1 40-139 0 0,-2-14 731 0 0,1-1 0 0 0,20 82-1 0 0,-8-59-1206 0 0,-3 0 0 0 0,5 81 0 0 0,4 31 0 0 0,-6-56 692 0 0,0 191 0 0 0,-5-46-28 0 0,4-69-664 0 0,23 257 0 0 0,-28-261-583 0 0,-6-87 558 0 0,26 164-617 0 0,-2-34-100 0 0,-26-162 742 0 0,3 27 0 0 0,-2-85 0 0 0,2 48 0 0 0,-3-52 0 0 0,-1-9 0 0 0,0 0 0 0 0,-1 0 0 0 0,1 0 0 0 0,-1 0 0 0 0,1 0 0 0 0,-2 6 0 0 0,0-3 0 0 0,0-5 0 0 0,0-1 0 0 0,0 0 0 0 0,1 1 0 0 0,-1 0 0 0 0,1-1 0 0 0,0 1 0 0 0,-1-1 0 0 0,1 1 0 0 0,0-1 0 0 0,0 1 0 0 0,0 0 0 0 0,0-1 0 0 0,0 1 0 0 0,1 1 0 0 0,6 85 0 0 0,-5 5 0 0 0,-2-61 0 0 0,0-24 0 0 0,-1-2 0 0 0,4 3-865 0 0,0-8-1960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43.588"/>
    </inkml:context>
    <inkml:brush xml:id="br0">
      <inkml:brushProperty name="width" value="0.025" units="cm"/>
      <inkml:brushProperty name="height" value="0.025" units="cm"/>
      <inkml:brushProperty name="color" value="#634729"/>
    </inkml:brush>
  </inkml:definitions>
  <inkml:trace contextRef="#ctx0" brushRef="#br0">8 1 6447 0 0,'0'0'483'0'0,"0"1"-326"0"0,-3 13 897 0 0,1 0 0 0 0,1 0 0 0 0,0 29 0 0 0,1-3-1126 0 0,0-18 72 0 0,0 0 0 0 0,2-1 0 0 0,1 1 0 0 0,7 26 0 0 0,2 24 0 0 0,16 319 0 0 0,-11-94 0 0 0,-6-124 0 0 0,4 49 0 0 0,-2-102 0 0 0,-9 58 0 0 0,6 64 0 0 0,-9-231 0 0 0,5 33 0 0 0,0 17 0 0 0,-4 59 0 0 0,-2 87 0 0 0,0-174 0 0 0,2-1 0 0 0,7 42 0 0 0,3 25 0 0 0,8 153 0 0 0,-19-225 0 0 0,-6 41 0 0 0,0 5 0 0 0,10 41 0 0 0,-2 102 0 0 0,3-84 0 0 0,-1-106 0 0 0,-5-25-100 0 0,0 0 0 0 0,0 0-1 0 0,0 0 1 0 0,0 0-1 0 0,0 0 1 0 0,1 0 0 0 0,-1 0-1 0 0,0 0 1 0 0,1 0-1 0 0,-1-1 1 0 0,0 1 0 0 0,1 0-1 0 0,-1 0 1 0 0,1 0-1 0 0,-1 0 1 0 0,2 0-1 0 0,0 1-1272 0 0,2 3-2123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45.002"/>
    </inkml:context>
    <inkml:brush xml:id="br0">
      <inkml:brushProperty name="width" value="0.025" units="cm"/>
      <inkml:brushProperty name="height" value="0.025" units="cm"/>
      <inkml:brushProperty name="color" value="#634729"/>
    </inkml:brush>
  </inkml:definitions>
  <inkml:trace contextRef="#ctx0" brushRef="#br0">0 1 6447 0 0,'0'0'483'0'0,"0"1"-326"0"0,0 4-50 0 0,2 34 727 0 0,8 51 0 0 0,-3-44-513 0 0,29 165-321 0 0,-20-98 0 0 0,6 56 0 0 0,9 118 0 0 0,-4-51 0 0 0,24 371 0 0 0,-34-438 0 0 0,-10-102 0 0 0,2 9 0 0 0,-2 109 0 0 0,-7-45 0 0 0,-1 11 0 0 0,1-117 0 0 0,4 42 0 0 0,-1-42 0 0 0,-1 35 0 0 0,-4-18 1024 0 0,8 83 0 0 0,17 43-1024 0 0,-18-134 0 0 0,1 36 0 0 0,3 18 0 0 0,-9-94 0 0 0,0 0 0 0 0,0 0 0 0 0,-1 0 0 0 0,1-1 0 0 0,-1 1 0 0 0,0 0 0 0 0,-1 4 0 0 0,-1 11 0 0 0,5 0 0 0 0,-2-1 0 0 0,0 0 0 0 0,-3 18 0 0 0,7-16 0 0 0,-4-5-1384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46.508"/>
    </inkml:context>
    <inkml:brush xml:id="br0">
      <inkml:brushProperty name="width" value="0.025" units="cm"/>
      <inkml:brushProperty name="height" value="0.025" units="cm"/>
      <inkml:brushProperty name="color" value="#634729"/>
    </inkml:brush>
  </inkml:definitions>
  <inkml:trace contextRef="#ctx0" brushRef="#br0">1 0 6447 0 0,'0'0'483'0'0,"0"1"-326"0"0,6 94 1939 0 0,9 88-2096 0 0,1-28 0 0 0,-1 44 0 0 0,-3-60 0 0 0,-7-61 160 0 0,13 299 1728 0 0,-20-282-1888 0 0,1-13 0 0 0,8 86 0 0 0,7-69 0 0 0,4 40 0 0 0,-17-126 0 0 0,41 372 0 0 0,-39-362 0 0 0,-1 0 0 0 0,-1-1 0 0 0,-1 1 0 0 0,-3 32 0 0 0,-2 32 683 0 0,3 1 0 0 0,13 108-1 0 0,8-21-682 0 0,-7-49 0 0 0,1 65 0 0 0,-5-53 0 0 0,-5-115 0 0 0,0-3 0 0 0,0 37 0 0 0,-1-4 0 0 0,1-43-3649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5:03.592"/>
    </inkml:context>
    <inkml:brush xml:id="br0">
      <inkml:brushProperty name="width" value="0.025" units="cm"/>
      <inkml:brushProperty name="height" value="0.025" units="cm"/>
      <inkml:brushProperty name="color" value="#634729"/>
    </inkml:brush>
  </inkml:definitions>
  <inkml:trace contextRef="#ctx0" brushRef="#br0">1 124 4607 0 0,'0'0'6016'0'0,"0"2"-5573"0"0,1 8-294 0 0,-2 1-133 0 0,3 1-16 0 0,-1-2 0 0 0,-1 1 0 0 0,1 0 0 0 0,2-1 0 0 0,0 1 0 0 0,5 19 453 0 0,-10-18 444 0 0,-4 20-199 0 0,6-21-698 0 0,2 0 0 0 0,0 0 0 0 0,2-1 0 0 0,1-1 0 0 0,-1 0 0 0 0,-3-7 28 0 0,0 0 0 0 0,-1 1 0 0 0,1-1 0 0 0,0-1 0 0 0,0 1 0 0 0,0 0 0 0 0,1 0 0 0 0,-1 0 0 0 0,0 0 0 0 0,1-1 0 0 0,-1 1 0 0 0,1-1 0 0 0,-1 1 0 0 0,4 1 0 0 0,-3-2 43 0 0,-1 0 880 0 0,1 2-1045 0 0,0-1 0 0 0,0 0 0 0 0,0 0-1 0 0,0 0 1 0 0,0-1 0 0 0,1 1 0 0 0,-1 0 0 0 0,1-1 0 0 0,-1 1 0 0 0,4 1 0 0 0,-1-1 1129 0 0,-4-1-594 0 0,1 0-292 0 0,6 4-133 0 0,3 0-16 0 0,-2-2 0 0 0,-1 0 0 0 0,10-1 0 0 0,-11 0 0 0 0,0-1 0 0 0,0-1 0 0 0,0 1 0 0 0,0-1 0 0 0,0 0 0 0 0,0-1 0 0 0,0 1 0 0 0,8-3 0 0 0,-7 1 0 0 0,0 1 0 0 0,1 0 0 0 0,-1 1 0 0 0,0 0 0 0 0,0 0 0 0 0,9 1 0 0 0,83 19 0 0 0,-82-17 0 0 0,-1 0 0 0 0,0-1 0 0 0,0-1 0 0 0,1-1 0 0 0,27-2 0 0 0,-31 1 0 0 0,-6 0 0 0 0,10 0 0 0 0,-1 0 0 0 0,1 1 0 0 0,20 3 0 0 0,-28-1 10 0 0,14 2 257 0 0,0-1 1 0 0,0-1 0 0 0,0 0-1 0 0,1-2 1 0 0,-1-1-1 0 0,26-4 1 0 0,-25 2-185 0 0,32 1-1 0 0,26-1-82 0 0,56 2 0 0 0,-88 2 0 0 0,95-9 0 0 0,-3-2 0 0 0,-95 8 0 0 0,54-7 0 0 0,-35-7 0 0 0,-47 11 0 0 0,0 0 0 0 0,1 1 0 0 0,35-1 0 0 0,-30 5 48 0 0,0-1 39 0 0,45 6 0 0 0,-60-3-124 0 0,0-1 1 0 0,-1-1 0 0 0,1 0 0 0 0,16-2-1 0 0,-14 1 41 0 0,0 0-1 0 0,0 1 0 0 0,1 0 0 0 0,21 4 0 0 0,-24-2-3 0 0,0 0 0 0 0,1-1 0 0 0,22 0 0 0 0,0 1 0 0 0,-23 0 0 0 0,0-1 0 0 0,1-1 0 0 0,0 0 0 0 0,0 0 0 0 0,-1-1 0 0 0,0-1 0 0 0,0 0 0 0 0,0-1 0 0 0,0 0 0 0 0,0-1 0 0 0,-1 1 0 0 0,1-1 0 0 0,0-1 0 0 0,-1 0 0 0 0,-1-2 0 0 0,1 2 0 0 0,-1-2 0 0 0,-4-2 0 0 0,-1-1 0 0 0,-1-2 0 0 0,-2 0 0 0 0,-1 0 0 0 0,-1-1 0 0 0,1 1 0 0 0,0 0 0 0 0,0 0 0 0 0,1 1 0 0 0,2-11 0 0 0,-4-11 0 0 0,1 29 0 0 0,-5-63 1992 0 0,2 54-1992 0 0,-6-47-1106 0 0,9 58 2047 0 0,1 0-792 0 0,2-6-197 0 0,5-11-5000 0 0,-7 18 3750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5:05.349"/>
    </inkml:context>
    <inkml:brush xml:id="br0">
      <inkml:brushProperty name="width" value="0.025" units="cm"/>
      <inkml:brushProperty name="height" value="0.025" units="cm"/>
      <inkml:brushProperty name="color" value="#634729"/>
    </inkml:brush>
  </inkml:definitions>
  <inkml:trace contextRef="#ctx0" brushRef="#br0">13 42 6447 0 0,'0'0'4619'0'0,"-2"0"-4470"0"0,-6 2-61 0 0,6-1 3328 0 0,3-2-2973 0 0,8-1-294 0 0,2 1-133 0 0,28 2-16 0 0,52 3 0 0 0,-65-1 0 0 0,-2 3 0 0 0,3-2 0 0 0,14 5 186 0 0,1-2 1 0 0,0-2-1 0 0,1-2 0 0 0,58-3 0 0 0,196 3 931 0 0,-282-4-1117 0 0,0 1 0 0 0,0-2 0 0 0,27-5 0 0 0,3-1 0 0 0,-8 2 0 0 0,-18 3 0 0 0,36-2 0 0 0,35 7 0 0 0,-34 0 0 0 0,80-8 0 0 0,-111 4 0 0 0,48 3 0 0 0,30-1 0 0 0,-58-5 0 0 0,53-2 0 0 0,-16-1 0 0 0,12 7 0 0 0,-73 3 0 0 0,1-2 0 0 0,-1 0 0 0 0,0-1 0 0 0,1-1 0 0 0,-1-1 0 0 0,31-9 0 0 0,-48 10 0 0 0,26-1 0 0 0,4-2 0 0 0,-23 5 0 0 0,1 1 0 0 0,-7-1 0 0 0,24-4 0 0 0,-17 4 0 0 0,0 1 0 0 0,-1-1 0 0 0,-1 2 0 0 0,6 2 0 0 0,-16-4 0 0 0,30-1 0 0 0,-8 0 1307 0 0,-14 0-1245 0 0,0 1-1 0 0,0 0 0 0 0,-1 0 0 0 0,13 3 1 0 0,-13 4-2138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5:09.019"/>
    </inkml:context>
    <inkml:brush xml:id="br0">
      <inkml:brushProperty name="width" value="0.025" units="cm"/>
      <inkml:brushProperty name="height" value="0.025" units="cm"/>
      <inkml:brushProperty name="color" value="#634729"/>
    </inkml:brush>
  </inkml:definitions>
  <inkml:trace contextRef="#ctx0" brushRef="#br0">0 82 6447 0 0,'0'0'483'0'0,"2"0"-326"0"0,7 1-50 0 0,-7 0 765 0 0,-1-1-135 0 0,-1 0-647 0 0,1 0 0 0 0,0-1 0 0 0,-1 1 0 0 0,1 0 0 0 0,0 0 0 0 0,-1 0 0 0 0,1 0 0 0 0,0 0 0 0 0,-1 0 0 0 0,1 0 0 0 0,0 0 0 0 0,-1 0-1 0 0,1 1 1 0 0,0-1 0 0 0,-1 0 0 0 0,1 0 0 0 0,-1 0 0 0 0,1 1 0 0 0,0-1 0 0 0,-1 0 0 0 0,1 1 0 0 0,-1-1 0 0 0,1 1 0 0 0,-1-1-1 0 0,1 1 1 0 0,0 0 0 0 0,8 6 32 0 0,-8-6-77 0 0,0-1 0 0 0,0 1 0 0 0,0-1 1 0 0,0 1-1 0 0,-1 0 0 0 0,1 0 0 0 0,0-1 0 0 0,-1 1 0 0 0,1 0 0 0 0,0 0 1 0 0,-1 0-1 0 0,1 0 0 0 0,-1 0 0 0 0,1 0 0 0 0,-1 0 0 0 0,0 0 0 0 0,1 0 1 0 0,-1 2-1 0 0,3 5 1007 0 0,0 2-1036 0 0,2-2-16 0 0,-4-5 0 0 0,0 0 0 0 0,1 0 0 0 0,-1 0 0 0 0,0 0 0 0 0,-1 1 0 0 0,1-1 0 0 0,0 0 0 0 0,-1 5 0 0 0,1-1 0 0 0,-1 3 0 0 0,-4 7 0 0 0,5 3 0 0 0,1 1 0 0 0,-1-9 0 0 0,-1 1 0 0 0,-2-11 0 0 0,0 2 0 0 0,3 20 0 0 0,1-15 0 0 0,1 2 0 0 0,1-1 0 0 0,0 1 0 0 0,0-1 0 0 0,0-3 0 0 0,7 3 0 0 0,-5-3 72 0 0,18 11 1904 0 0,-16-12-1976 0 0,-2 2 0 0 0,-1 2 0 0 0,0 0 0 0 0,-5-9 0 0 0,0-1 0 0 0,1 1 0 0 0,-1 0 0 0 0,0-1 0 0 0,1 1 0 0 0,-1-1 0 0 0,1 1 0 0 0,-1 0 0 0 0,1-1 0 0 0,-1 1 0 0 0,1-1 0 0 0,-1 1 0 0 0,1-1 0 0 0,0 0 0 0 0,-1 1 0 0 0,1-1 0 0 0,0 1 0 0 0,-1-1 0 0 0,1 0 0 0 0,0 0 0 0 0,-1 1 0 0 0,1-1 0 0 0,0 0 0 0 0,0 0 0 0 0,-1 0 0 0 0,2 0 0 0 0,0 0 0 0 0,4 2 0 0 0,-1 0 0 0 0,0 0 0 0 0,1-1 0 0 0,-1 1 0 0 0,12 0 0 0 0,-16-2 0 0 0,10 1 0 0 0,0 1 0 0 0,53 10 0 0 0,-60-10 0 0 0,0-1 0 0 0,0 0 0 0 0,0-1 0 0 0,0 1 0 0 0,0-1 0 0 0,0 1 0 0 0,0-1 0 0 0,0 0 0 0 0,0-1 0 0 0,0 1 0 0 0,0-1 0 0 0,0 0 0 0 0,7-2 0 0 0,7-1 0 0 0,-1 1 0 0 0,33-2 0 0 0,8-1 0 0 0,-26 2 0 0 0,53 0 0 0 0,13 11 0 0 0,-75-5 0 0 0,-14-1 0 0 0,0-1 0 0 0,-1 1 0 0 0,18-2 0 0 0,-7-1 0 0 0,35 1 0 0 0,12 0 0 0 0,-38 0 0 0 0,0 0 0 0 0,0 2 0 0 0,28 5 0 0 0,12 5 0 0 0,-44-6 0 0 0,0-1 0 0 0,0-2 0 0 0,43 0 0 0 0,171-14 1172 0 0,-82 7-1681 0 0,-77 2-183 0 0,16-2 1179 0 0,15-2-7 0 0,-15 3-1362 0 0,110-7 1284 0 0,-81-3 1188 0 0,-101 10-1590 0 0,-15 3 0 0 0,-1-1 0 0 0,1 1 0 0 0,-1 1 0 0 0,10-1 0 0 0,0-1 0 0 0,12-5 0 0 0,65-8 0 0 0,-40 2 0 0 0,-5 6 0 0 0,-45 6 0 0 0,-1 1 0 0 0,1-1 0 0 0,-1 1 0 0 0,1-1 0 0 0,-1 1 0 0 0,1 0 0 0 0,-1 0 0 0 0,7 1 0 0 0,-5 0 0 0 0,-1 0 0 0 0,1-1 0 0 0,0 0 0 0 0,0 0 0 0 0,8-1 0 0 0,77-12 0 0 0,-58 9 0 0 0,-20 1 0 0 0,-2-2 0 0 0,0 0 0 0 0,-1-1 0 0 0,0-1 0 0 0,-3-3 0 0 0,0-1 0 0 0,-3-2 0 0 0,0-10 0 0 0,8-30 0 0 0,-9 49 0 0 0,5-30 0 0 0,-1-16 0 0 0,-1 3 0 0 0,-4 24 0 0 0,-1 13 0 0 0,-3 0 0 0 0,-3 1 0 0 0,1 1 0 0 0,-4 3 0 0 0,-1 2 0 0 0,-2 2 0 0 0,1 0 0 0 0,-1 2 0 0 0,0 0 0 0 0,-1-3 0 0 0,-20 2 0 0 0,1 0 0 0 0,20 0 0 0 0,-44 1 0 0 0,40-1 0 0 0,13-2 0 0 0,-1 0 0 0 0,-24 6 0 0 0,11-1 0 0 0,0-1 0 0 0,0-1 0 0 0,-18-1 0 0 0,16 0 0 0 0,-26 0 0 0 0,-51 7 0 0 0,63-3 0 0 0,-41 4 0 0 0,-175-8 0 0 0,189-2 0 0 0,42 1 0 0 0,0 0 0 0 0,-28 3 0 0 0,19 0 0 0 0,-52-2 0 0 0,-10 0 0 0 0,52 2 0 0 0,21-1 0 0 0,1 0 0 0 0,-31 5 0 0 0,-50 10 0 0 0,12-3 0 0 0,60-9 0 0 0,0-1 0 0 0,-1-1 0 0 0,-28-3 0 0 0,-15 2 0 0 0,20-2 0 0 0,17-1 0 0 0,-39 4 0 0 0,39-2 0 0 0,-1-1 0 0 0,-42-7 0 0 0,52 5 0 0 0,1 1 0 0 0,-1 1 0 0 0,-40 4 0 0 0,35-1 0 0 0,1-1 0 0 0,-1-2 0 0 0,-34-4 0 0 0,1 0 0 0 0,13-2 0 0 0,0 7 0 0 0,18 1 0 0 0,24-1 0 0 0,-1 0 0 0 0,1 0 0 0 0,0 1 0 0 0,-1 0 0 0 0,-6 2 0 0 0,-12 1 0 0 0,2-2 0 0 0,-24 8 0 0 0,31-9 0 0 0,16-1 0 0 0,-48 10 0 0 0,28-7 0 0 0,17-2 0 0 0,-16 5 0 0 0,-18 1 0 0 0,24-5 0 0 0,-3 3 0 0 0,14-3 0 0 0,-10-1 0 0 0,-24 1 0 0 0,23-1 0 0 0,0-5 0 0 0,0 2 0 0 0,1-1 0 0 0,2 4-64 0 0,8 0-273 0 0,-9 1-418 0 0,5-1-2929 0 0,-6 2 2660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5:2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 6447 0 0,'0'0'483'0'0,"-1"-1"-326"0"0,0-9-112 0 0,1-1 7542 0 0,2 36-6979 0 0,7 79-608 0 0,-3 4 2048 0 0,-1-58-2048 0 0,-1 3 0 0 0,-1 300 0 0 0,-3-147 0 0 0,8-113 0 0 0,-17 139 0 0 0,12-180 0 0 0,-1-37 0 0 0,-1-1 0 0 0,0 1 0 0 0,-4 28 0 0 0,-1 33 0 0 0,7 133 828 0 0,3-82-1165 0 0,2 59 1782 0 0,-5-133-1333 0 0,2 76-112 0 0,7 84 0 0 0,-6-80 0 0 0,-6-57 0 0 0,3 107 0 0 0,2 21 0 0 0,8 70 0 0 0,-12-252 0 0 0,3 167 0 0 0,-14 52 0 0 0,10-196 0 0 0,10 75 0 0 0,-7-86 0 0 0,7 158 0 0 0,-6-62 0 0 0,-1 3 0 0 0,0 18 0 0 0,4-42 0 0 0,-5-76 0 0 0,4 24 0 0 0,-3-35 0 0 0,0 0 0 0 0,-1 25 0 0 0,1 142 0 0 0,-4-114 0 0 0,5-28 0 0 0,-1-41-1293 0 0,0 3-5174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35.825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1 0 6447 0 0,'0'0'586'0'0,"1"0"-486"0"0,21 4-98 0 0,-1 1 1 0 0,-1 1-1 0 0,1 0 0 0 0,29 15 1 0 0,-7-4-5 0 0,-8-4 512 0 0,0 2 0 0 0,-1 0 0 0 0,34 23 0 0 0,-52-28-510 0 0,0 1 0 0 0,0 0 0 0 0,-1 2 0 0 0,23 23 0 0 0,-8 3 0 0 0,-1 1 0 0 0,44 82 0 0 0,-10-16 0 0 0,-51-86 0 0 0,8 10 0 0 0,28 36 0 0 0,-40-57 0 0 0,0 0 0 0 0,0-1 0 0 0,1 0 0 0 0,1 0 0 0 0,-1-1 0 0 0,1 0 0 0 0,19 9 0 0 0,-14-11 0 0 0,0 0 0 0 0,0-1 0 0 0,0-1 0 0 0,0 0 0 0 0,1-1 0 0 0,27-1 0 0 0,-9 1 0 0 0,135 16 1024 0 0,-142-14-819 0 0,0 2 0 0 0,0 2 0 0 0,0 0 0 0 0,28 14-1 0 0,-4 2-183 0 0,-11-5-723 0 0,83 29-1 0 0,-90-39 191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5:2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8287 0 0,'10'-38'191'0'0,"-8"30"1444"0"0,-11 33-517 0 0,11 3-438 0 0,1 1 0 0 0,11 48 0 0 0,0-1-229 0 0,-2 13 177 0 0,10 65 349 0 0,8 35-977 0 0,-4 138 1426 0 0,-14-139-804 0 0,-1-21-622 0 0,-2-75 222 0 0,29 126-1 0 0,2 19 1384 0 0,-15-33-1605 0 0,-5-69 0 0 0,5 112 0 0 0,-22-201 0 0 0,34 242 0 0 0,-6-68 0 0 0,-9 46 0 0 0,2 14 0 0 0,-2 11 0 0 0,-9-89 0 0 0,2 75 0 0 0,2 12 0 0 0,-1-129 2048 0 0,-16-155-2048 0 0,3 15-64 0 0,-2-19-273 0 0,8 0-4102 0 0,-3-5 3415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2:13.668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1707 1798 6447 0 0,'6'-12'647'0'0,"-8"23"-540"0"0,-7 24-165 0 0,-84 209 21 0 0,25-71 510 0 0,-172 564 444 0 0,185-518-573 0 0,-39 324-1 0 0,66-129-343 0 0,29-391 0 0 0,4 31 0 0 0,-5-49 0 0 0,0-5 0 0 0,0 0 0 0 0,1-1 0 0 0,-1 1 0 0 0,0 0 0 0 0,0 0 0 0 0,0-1 0 0 0,0 1 0 0 0,0 0 0 0 0,1 0 0 0 0,-1-1 0 0 0,0 1 0 0 0,0 0 0 0 0,1 0 0 0 0,-1 0 0 0 0,0-1 0 0 0,0 1 0 0 0,1 0 0 0 0,-1 0 0 0 0,0 0 0 0 0,0 0 0 0 0,1 0 0 0 0,-1 0 0 0 0,0-1 0 0 0,1 1 0 0 0,-1 0 0 0 0,0 0 0 0 0,1 0 0 0 0,-1 0 0 0 0,0 0 0 0 0,1 0 0 0 0,-1 0 0 0 0,0 0 0 0 0,0 0 0 0 0,1 1 0 0 0,-1-1 0 0 0,0 0 0 0 0,1 0 0 0 0,-1 0 0 0 0,0 0 0 0 0,0 0 0 0 0,1 0 0 0 0,-1 1 0 0 0,0-1 0 0 0,0 0 0 0 0,1 0 0 0 0,-1 0 0 0 0,0 1 0 0 0,0-1 0 0 0,1 0 0 0 0,-1 0 0 0 0,0 1 0 0 0,0-1 0 0 0,0 0 0 0 0,0 0 0 0 0,1 1 0 0 0,-1-1 0 0 0,0 0 0 0 0,0 0 0 0 0,0 1 0 0 0,0-1 0 0 0,0 0 0 0 0,0 1 0 0 0,0-1 0 0 0,0 0 0 0 0,0 1 0 0 0,0-1 0 0 0,0 0 0 0 0,0 1 0 0 0,0-1 0 0 0,0 0 0 0 0,6-7 61 0 0,0 0 0 0 0,0-1-1 0 0,-1 0 1 0 0,0 0-1 0 0,0 0 1 0 0,-1-1-1 0 0,0 0 1 0 0,0 1 0 0 0,-1-1-1 0 0,2-11 1 0 0,6-12 203 0 0,68-228 663 0 0,-46 141-737 0 0,194-701-2166 0 0,-188 678 1786 0 0,56-184-938 0 0,-71 258 879 0 0,3 1 1 0 0,59-105-1 0 0,-78 157 554 0 0,2 0-1 0 0,0 1 1 0 0,0 0-1 0 0,1 1 1 0 0,22-20-1 0 0,-32 33-295 0 0,0 0-1 0 0,-1 0 1 0 0,1 1 0 0 0,0-1 0 0 0,0 1-1 0 0,-1-1 1 0 0,1 1 0 0 0,0-1-1 0 0,0 1 1 0 0,-1-1 0 0 0,1 1-1 0 0,-1-1 1 0 0,1 1 0 0 0,0 0 0 0 0,-1 0-1 0 0,0-1 1 0 0,1 1 0 0 0,0 1-1 0 0,-1-2-8 0 0,2 3 0 0 0,-1 1 0 0 0,1-1 0 0 0,-1 1 0 0 0,0 0 0 0 0,0-1 0 0 0,0 1 0 0 0,0 0 0 0 0,-1 0 0 0 0,1 7 0 0 0,-4 39 0 0 0,1-31 0 0 0,-6 53 0 0 0,-36 137 0 0 0,19-105 0 0 0,-56 243 680 0 0,-44 208 688 0 0,-32 375-1368 0 0,148-861 0 0 0,-39 258 0 0 0,47-316-9 0 0,0-6 21 0 0,0 0-1 0 0,0 0 1 0 0,0-1 0 0 0,-1 1-1 0 0,1-1 1 0 0,-4 6-1 0 0,0-26 848 0 0,2-6-707 0 0,2 0-1 0 0,0 1 1 0 0,1-1 0 0 0,1 0-1 0 0,1 1 1 0 0,6-28 0 0 0,-3 16-97 0 0,65-382-55 0 0,9-68 0 0 0,-68 394 0 0 0,42-364 0 0 0,-26-1 0 0 0,-26 406 0 0 0,-1 0 0 0 0,-3 0 0 0 0,-16-84 0 0 0,19 132 0 0 0,0 1 0 0 0,0-1 0 0 0,0 0 0 0 0,0 0 0 0 0,-1 0 0 0 0,1 1 0 0 0,0-1 0 0 0,0 0 0 0 0,0 0 0 0 0,0 0 0 0 0,0 1 0 0 0,0-1 0 0 0,-1 0 0 0 0,1 0 0 0 0,0 0 0 0 0,0 0 0 0 0,0 1 0 0 0,-1-1 0 0 0,1 0 0 0 0,0 0 0 0 0,0 0 0 0 0,0 0 0 0 0,-1 0 0 0 0,1 0 0 0 0,0 0 0 0 0,0 0 0 0 0,0 0 0 0 0,-1 1 0 0 0,1-1 0 0 0,0 0 0 0 0,0 0 0 0 0,-1 0 0 0 0,1 0 0 0 0,0 0 0 0 0,0 0 0 0 0,-1-1 0 0 0,1 1 0 0 0,0 0 0 0 0,0 0 0 0 0,-1 0 0 0 0,1 0 0 0 0,0 0 0 0 0,0 0 0 0 0,0 0 0 0 0,-1 0 0 0 0,1-1 0 0 0,0 1 0 0 0,0 0 0 0 0,0 0 0 0 0,0 0 0 0 0,-1 0 0 0 0,1-1 0 0 0,0 1 0 0 0,0 0 0 0 0,0 0 0 0 0,0 0 0 0 0,0-1 0 0 0,0 1 0 0 0,-1 0 0 0 0,1 0 0 0 0,0 0 0 0 0,0-1 0 0 0,0 1 0 0 0,0 0 0 0 0,0 0 0 0 0,0-1 0 0 0,0 1 0 0 0,-7 14 0 0 0,-8 31-2 0 0,2 0 0 0 0,3 1 1 0 0,-6 50-1 0 0,7-38-55 0 0,-39 212-1842 0 0,-40 256 2733 0 0,43 5-1681 0 0,45-495 831 0 0,1-20 16 0 0,-1 0 0 0 0,-1 1 0 0 0,-5 31 0 0 0,6-47 16 0 0,0 0 0 0 0,-1 0 0 0 0,1 0 0 0 0,0 0 0 0 0,-1 0 0 0 0,1 0 0 0 0,0 0 0 0 0,-1 0 0 0 0,1 0 0 0 0,-1-1 0 0 0,1 1 0 0 0,-1 0 0 0 0,0 0 0 0 0,1 0 0 0 0,-1 0 0 0 0,-1 0 1 0 0,2-1 3 0 0,-1 0 1 0 0,1 0-1 0 0,0 0 1 0 0,-1 0-1 0 0,1 0 1 0 0,-1 0 0 0 0,1 0-1 0 0,0 0 1 0 0,-1 0-1 0 0,1 0 1 0 0,0 0-1 0 0,-1-1 1 0 0,1 1 0 0 0,0 0-1 0 0,-1 0 1 0 0,1 0-1 0 0,0 0 1 0 0,0-1-1 0 0,-1 1 1 0 0,1 0 0 0 0,0 0-1 0 0,0-1 1 0 0,-1 1-1 0 0,1 0 1 0 0,0-1-1 0 0,0 1 1 0 0,0 0 0 0 0,-1-1-1 0 0,1 1 1 0 0,-12-31 1052 0 0,11 29-1044 0 0,-11-41-29 0 0,2 0 0 0 0,-6-57 0 0 0,0-92 0 0 0,12 134 0 0 0,-11-201 0 0 0,-8-102 0 0 0,-25 3 0 0 0,1 156 0 0 0,47 297 0 0 0,-23 532-1992 0 0,8-356 1992 0 0,-3 44 0 0 0,16-284-11 0 0,2-20 30 0 0,-1 1 0 0 0,0 0-1 0 0,-5 15 1764 0 0,7-31-1633 0 0,131-1100-133 0 0,-100 868-16 0 0,-9 127 0 0 0,-18 162 0 0 0,-39 819-1557 0 0,22-331 2434 0 0,56-3-197 0 0,-26-436-1075 0 0,5 0 0 0 0,5-2 0 0 0,3 0 0 0 0,48 100-1 0 0,-79-200 396 0 0,10 23-2 0 0,0 0-1 0 0,1-1 0 0 0,2-1 1 0 0,0 0-1 0 0,18 23 0 0 0,-29-43 67 0 0,0 1-1 0 0,-1-1 0 0 0,1 0 0 0 0,0 0 1 0 0,0 0-1 0 0,-1 0 0 0 0,1 0 1 0 0,0 0-1 0 0,13 3 1194 0 0,-14-4-1250 0 0,1-1-1 0 0,-1 1 1 0 0,0-1 0 0 0,0 1-1 0 0,1-1 1 0 0,-1 0 0 0 0,0 0-1 0 0,0 1 1 0 0,0-1 0 0 0,0 0-1 0 0,0 0 1 0 0,0 0 0 0 0,0 0-1 0 0,0-1 1 0 0,0 1 0 0 0,-1 0-1 0 0,1 0 1 0 0,0 0 0 0 0,-1-1-1 0 0,1 1 1 0 0,-1 0 0 0 0,1-1-1 0 0,-1 1 1 0 0,1-3 0 0 0,0 0-9 0 0,3-15 100 0 0,-1-1 0 0 0,-1 0-1 0 0,0 0 1 0 0,-2 1 0 0 0,-3-41 0 0 0,0-6 246 0 0,-22-440 737 0 0,19 431-1045 0 0,-62-500 1248 0 0,15 167-520 0 0,46 354-764 0 0,2 13 0 0 0,1 0 0 0 0,3-83 0 0 0,5 100-64 0 0,17 69-1864 0 0,-12-15 1928 0 0,0 1 0 0 0,-2 0 0 0 0,6 59 0 0 0,1 5 0 0 0,38 274 0 0 0,-40-264 0 0 0,140 896 0 0 0,-105-748 0 0 0,21 99 0 0 0,-45-241 0 0 0,62 170 0 0 0,-65-228 0 0 0,13 31 0 0 0,41 164 0 0 0,-67-222 0 0 0,-6-24 0 0 0,-3-7 0 0 0,-4-7 0 0 0,6 11 0 0 0,-133-281 0 0 0,-22-30 0 0 0,97 185 0 0 0,-58-183 0 0 0,48 114 0 0 0,-72-120 0 0 0,109 257 0 0 0,28 58 0 0 0,3 7 0 0 0,2 10 0 0 0,45 126 0 0 0,-6-20 0 0 0,0 16 0 0 0,145 503 0 0 0,21 67-1814 0 0,-161-565 3556 0 0,-46-137-1726 0 0,-7-10-12 0 0,-7-10-8 0 0,-9-22-58 0 0,1-1-1 0 0,3 0 0 0 0,1-2 1 0 0,-21-63-1 0 0,-31-170-500 0 0,-16-248-2142 0 0,31 163 953 0 0,-22 4 2383 0 0,62 295-535 0 0,-142-477 414 0 0,113 403-510 0 0,-30-150 0 0 0,58 208 0 0 0,-28-81 0 0 0,42 147 0 0 0,1 6 0 0 0,1 0 0 0 0,-1 0 0 0 0,0-1 0 0 0,1 1 0 0 0,-1 0 0 0 0,0 0 0 0 0,0 0 0 0 0,0 0 0 0 0,-1 0 0 0 0,1 0 0 0 0,0 0 0 0 0,-1 0 0 0 0,0 1 0 0 0,1-1 0 0 0,-1 0 0 0 0,-3-1 0 0 0,4 2 0 0 0,0 0 0 0 0,0 0 0 0 0,0 1 0 0 0,0-1 0 0 0,0 0 0 0 0,0 1 0 0 0,0-1 0 0 0,0 1 0 0 0,0 0 0 0 0,-1-1 0 0 0,1 1 0 0 0,0 0 0 0 0,0 0 0 0 0,0 0 0 0 0,-1 0 0 0 0,1 0 0 0 0,0 0 0 0 0,0 0 0 0 0,-1 0 0 0 0,1 0 0 0 0,0 0 0 0 0,-2 1 0 0 0,0 0 0 0 0,0 0-12 0 0,0 0 0 0 0,1 0 1 0 0,-1 0-1 0 0,1 0 0 0 0,-1 0 0 0 0,1 1 0 0 0,-1-1 0 0 0,1 1 0 0 0,0 0 0 0 0,0 0 0 0 0,0 0 0 0 0,0 0 0 0 0,0 0 0 0 0,0 0 0 0 0,0 0 0 0 0,1 0 0 0 0,-1 1 0 0 0,1-1 1 0 0,0 1-1 0 0,0-1 0 0 0,-1 1 0 0 0,2 0 0 0 0,-2 4 0 0 0,-3 8-167 0 0,2 0 0 0 0,-4 30-1 0 0,6-38 128 0 0,-6 80-134 0 0,4 0 0 0 0,3 1 0 0 0,5-1 0 0 0,3 0 0 0 0,28 124 0 0 0,-7-65 176 0 0,46 200 84 0 0,99 350 1854 0 0,-160-642-1928 0 0,27 120 0 0 0,-42-171 0 0 0,-5-9 0 0 0,-4-11 0 0 0,-9-31 0 0 0,1 0 0 0 0,-20-98 0 0 0,18 67 0 0 0,-167-617 0 0 0,145 530 0 0 0,15 55 0 0 0,-73-190 0 0 0,95 289 0 0 0,-1 0 0 0 0,0 0 0 0 0,-1 0 0 0 0,-1 1 0 0 0,-11-13 0 0 0,11 17 0 0 0,-1 7 0 0 0,7 1 0 0 0,-1 0 0 0 0,1 0 0 0 0,0 1 0 0 0,0-1 0 0 0,0 1 0 0 0,0-1 0 0 0,1 1 0 0 0,-1 0 0 0 0,0 0 0 0 0,1 0 0 0 0,-1 0 0 0 0,1 0 0 0 0,-1 0 0 0 0,1 0 0 0 0,0 0 0 0 0,0 1 0 0 0,0-1 0 0 0,0 0 0 0 0,1 1 0 0 0,-2 3 0 0 0,0 7 0 0 0,-1 0 0 0 0,0 19 0 0 0,1 18 0 0 0,3 0 0 0 0,2 0 0 0 0,13 76 0 0 0,50 143 0 0 0,66 151 0 0 0,78 180 0 0 0,-203-579 0 0 0,63 172 0 0 0,174 479 0 0 0,-235-648 106 0 0,-7-19 31 0 0,-5-16 63 0 0,-134-452 1304 0 0,96 311-1467 0 0,-152-644-1951 0 0,183 754 1900 0 0,-115-635 14 0 0,114 599 0 0 0,-70-454 0 0 0,32 300 0 0 0,42 202 0 0 0,2 11 0 0 0,1 0 0 0 0,1 0 0 0 0,0 0 0 0 0,2-1 0 0 0,0 1 0 0 0,4-38 0 0 0,-2 54 0 0 0,1-26 0 0 0,-3 17 0 0 0,-4-46 0 0 0,4 42 0 0 0,-1 0 0 0 0,2-1 0 0 0,3-29 0 0 0,0 31 0 0 0,-2 11 0 0 0,0 0 0 0 0,-1 0 0 0 0,1 0 0 0 0,-1 0 0 0 0,1 0 0 0 0,-1-1 0 0 0,-1 1 0 0 0,1 0 0 0 0,0 0 0 0 0,-1 0 0 0 0,0 0 0 0 0,-2-7 0 0 0,-27-78 0 0 0,-6-80 0 0 0,21 88 0 0 0,11 59 0 0 0,-5-20 0 0 0,1 0 0 0 0,3 0 0 0 0,1 0 0 0 0,3-69 0 0 0,4 63 0 0 0,-4 37 0 0 0,-6 4 0 0 0,-4 9 0 0 0,8 0 0 0 0,-1 0 0 0 0,1 1 0 0 0,0 0 0 0 0,0 0 0 0 0,0 0 0 0 0,0 0 0 0 0,0 0 0 0 0,0 1 0 0 0,1-1 0 0 0,0 1 0 0 0,-3 4 0 0 0,-20 49 0 0 0,19-41 0 0 0,-4 13 0 0 0,-13 60 0 0 0,10-31 0 0 0,-22 82 0 0 0,-35 127 0 0 0,29-94 263 0 0,32-136-124 0 0,-21 146 1451 0 0,8-8-1590 0 0,2 283 0 0 0,14 100 0 0 0,5-526 0 0 0,7 290 783 0 0,1-177-150 0 0,-14 152-1 0 0,5-279-632 0 0,-12 92 0 0 0,12-98 0 0 0,-1 0 0 0 0,0-1 0 0 0,-1 1 0 0 0,0-1 0 0 0,-1 0 0 0 0,-1 0 0 0 0,-6 10 0 0 0,11-19 24 0 0,0-1 0 0 0,0 1 0 0 0,0-1 0 0 0,0 1-1 0 0,0-1 1 0 0,-1 0 0 0 0,1 1 0 0 0,0-1 0 0 0,-1 0-1 0 0,1 0 1 0 0,0 0 0 0 0,-1 0 0 0 0,0 0 0 0 0,1-1-1 0 0,-1 1 1 0 0,1 0 0 0 0,-1-1 0 0 0,0 1 0 0 0,0-1 0 0 0,1 0-1 0 0,-1 1 1 0 0,0-1 0 0 0,0 0 0 0 0,1 0 0 0 0,-1 0-1 0 0,0 0 1 0 0,0 0 0 0 0,1-1 0 0 0,-1 1 0 0 0,0-1-1 0 0,0 1 1 0 0,1-1 0 0 0,-1 1 0 0 0,0-1 0 0 0,1 0 0 0 0,-1 0-1 0 0,1 0 1 0 0,-1 0 0 0 0,1 0 0 0 0,0 0 0 0 0,-1 0-1 0 0,0-2 1 0 0,-5-3 104 0 0,1 0 0 0 0,0 0 0 0 0,0-1 0 0 0,1 0 0 0 0,0 0 0 0 0,0-1 0 0 0,-5-9 0 0 0,1-5-128 0 0,0-1 0 0 0,2 1 0 0 0,0-1 0 0 0,2-1 0 0 0,-5-39 0 0 0,2-124 0 0 0,7 181 0 0 0,4-153 0 0 0,28-190 0 0 0,50-155 0 0 0,-73 457 0 0 0,155-698 0 0 0,-109 565-996 0 0,87-198 0 0 0,19-20 996 0 0,-62 28 0 0 0,-89 325-22 0 0,70-306-1074 0 0,-59 279 786 0 0,4 2 0 0 0,58-123 0 0 0,-52 140 310 0 0,1 1 0 0 0,3 2 0 0 0,3 2 0 0 0,45-49 0 0 0,-74 85-294 0 0,-23 9-1447 0 0,15 3 1728 0 0,-5 1 13 0 0,0 1 0 0 0,0-1 0 0 0,0 1 0 0 0,0 0 0 0 0,0 1 0 0 0,0-1 0 0 0,1 1 0 0 0,-1 0 0 0 0,1 0 0 0 0,0 1 0 0 0,0-1 0 0 0,0 1 0 0 0,0 0 0 0 0,1 0 0 0 0,-4 4 0 0 0,-6 11 0 0 0,1 0 0 0 0,-13 24 0 0 0,18-28 0 0 0,-58 115 0 0 0,-16 30 0 0 0,22-66 0 0 0,30-48 0 0 0,1 0 0 0 0,-23 56 0 0 0,-91 244 0 0 0,133-325 609 0 0,-1 0 0 0 0,-17 27 0 0 0,23-62-444 0 0,5 3 65 0 0,1 0 0 0 0,0 0-1 0 0,0 0 1 0 0,1 1-1 0 0,0-1 1 0 0,1 1 0 0 0,9-18-1 0 0,-4 6-34 0 0,41-96-191 0 0,4 2 0 0 0,6 2 0 0 0,98-141 0 0 0,-91 159-4 0 0,-18 24 0 0 0,85-97 0 0 0,-85 118 0 0 0,132-152 0 0 0,-129 138 0 0 0,142-169 0 0 0,-177 216 0 0 0,124-147 0 0 0,-122 142 0 0 0,2 1 0 0 0,35-30 0 0 0,-14 14 0 0 0,2-8 0 0 0,57-78 0 0 0,-89 109 0 0 0,16-20-456 0 0,3 2-1 0 0,0 1 0 0 0,55-44 1 0 0,-26 25 290 0 0,-52 44 166 0 0,1 1 0 0 0,-1 0 0 0 0,0 0 0 0 0,0 1 0 0 0,-4 1 0 0 0,-13 8 0 0 0,-4 2 0 0 0,0-1 0 0 0,1-1 0 0 0,-36 19 0 0 0,22-14 0 0 0,-1 7 0 0 0,21-12 0 0 0,-3 0 0 0 0,7-3 0 0 0,0 0 0 0 0,-1 0 0 0 0,1 0 0 0 0,-1 1 0 0 0,1-1 0 0 0,0 1 0 0 0,0-1 0 0 0,0 1 0 0 0,0 0 0 0 0,-2 2 0 0 0,-21 19 0 0 0,1 0 0 0 0,-30 40 0 0 0,47-55 0 0 0,-1 1 0 0 0,0-1 0 0 0,-17 13 0 0 0,16-14 0 0 0,0 1 0 0 0,1 0 0 0 0,-12 14 0 0 0,8-7 0 0 0,-28 25 0 0 0,-7 8 0 0 0,-27 30 0 0 0,61-63 0 0 0,0-2 0 0 0,1 1 0 0 0,-20 28 0 0 0,26-34 0 0 0,0 0 0 0 0,-1-1 0 0 0,-13 13 0 0 0,-1 1 0 0 0,-119 120 0 0 0,123-121 0 0 0,0 1 0 0 0,2 0 0 0 0,-26 46 0 0 0,8-10 0 0 0,-89 119 0 0 0,82-127 0 0 0,18-24 0 0 0,1 1 0 0 0,2 1 0 0 0,-24 43 0 0 0,23-30 0 0 0,-41 87 0 0 0,10-31 1406 0 0,31-61-985 0 0,-41 61-258 0 0,12-20-161 0 0,20-23-2 0 0,-32 84 0 0 0,-11 23 0 0 0,57-132 0 0 0,-126 212 0 0 0,117-206 0 0 0,2 2 0 0 0,1 0 0 0 0,1 1 0 0 0,-20 57 0 0 0,13 1 0 0 0,-25 180 0 0 0,47-257 0 0 0,3-12 0 0 0,1 0 0 0 0,-1 0 0 0 0,1 0 0 0 0,0 10 0 0 0,30-102 0 0 0,10-54 385 0 0,-12 36 447 0 0,63-152-1 0 0,30 2-1827 0 0,226-356 0 0 0,-268 475 996 0 0,-46 76 0 0 0,49-68 0 0 0,-64 104 0 0 0,1-2 0 0 0,1 0 0 0 0,1 1 0 0 0,1 0 0 0 0,27-21 0 0 0,48-30 0 0 0,71-59 0 0 0,-128 100 0 0 0,-1-3 0 0 0,35-44 0 0 0,87-108-221 0 0,-87 109-692 0 0,129-110-1 0 0,-174 167 914 0 0,32-30 0 0 0,-29 23 0 0 0,-20 21 0 0 0,-2-1 0 0 0,15-16 0 0 0,8-11 0 0 0,-25 28 0 0 0,-3 0 0 0 0,-5-1 0 0 0,-9 4 0 0 0,-4 4 0 0 0,-1-1 0 0 0,-6 2 0 0 0,15 4 0 0 0,3-1 0 0 0,-21 9 0 0 0,17-6 0 0 0,-26 7 0 0 0,32-12 0 0 0,-12 7 0 0 0,-9 7 0 0 0,-16 5 0 0 0,34-17 0 0 0,1-1 0 0 0,-1 1 0 0 0,0 0 0 0 0,1 0 0 0 0,0 0 0 0 0,-1 0 0 0 0,1 1 0 0 0,0-1 0 0 0,0 1 0 0 0,0 0 0 0 0,-3 4 0 0 0,-21 21 0 0 0,18-17 0 0 0,6-6 0 0 0,0-1 0 0 0,-1 0 0 0 0,1 0 0 0 0,-1-1 0 0 0,-6 7 0 0 0,-32 25 0 0 0,23-17 0 0 0,-3 0 0 0 0,15-14 0 0 0,4-3 0 0 0,1 1 0 0 0,-1-1 0 0 0,1 1 0 0 0,-1-1 0 0 0,1 1 0 0 0,0 0 0 0 0,0 0 0 0 0,-3 4 0 0 0,-34 24 0 0 0,30-23 0 0 0,0 0 0 0 0,1 0 0 0 0,-9 10 0 0 0,13-13 0 0 0,0 0 0 0 0,0 0 0 0 0,0-1 0 0 0,0 1 0 0 0,-8 3 0 0 0,-13 11 0 0 0,0 0 0 0 0,-32 32 0 0 0,39-32 0 0 0,11-11 0 0 0,0 0 0 0 0,0-1 0 0 0,-14 10 0 0 0,-20 20 1827 0 0,6-10-1664 0 0,-4 9-161 0 0,-16 15-2 0 0,47-42 0 0 0,-1 0 0 0 0,2 1 0 0 0,-1 0 0 0 0,1 0 0 0 0,-11 19 0 0 0,-5 8 0 0 0,11-16 0 0 0,0-1 0 0 0,-27 34 0 0 0,17-22 0 0 0,1 0 0 0 0,-33 68 0 0 0,-13 16 0 0 0,37-66 0 0 0,-18 24 0 0 0,-16 27 0 0 0,-80 125 0 0 0,144-224 0 0 0,-84 108 0 0 0,-27 42 0 0 0,-30 71 0 0 0,-31 91 0 0 0,134-224 0 0 0,-36 129 0 0 0,61-177 0 0 0,-53 156 0 0 0,-46 167 0 0 0,18-38 1875 0 0,72-255-1702 0 0,5-10-173 0 0,2 1 0 0 0,-11 93 0 0 0,2 20 0 0 0,-15 36 0 0 0,6-34 0 0 0,8-37 0 0 0,21-108 0 0 0,1 1 0 0 0,1 0 0 0 0,5 47 0 0 0,-2 29 0 0 0,-3-40 291 0 0,2 0 0 0 0,4 0-1 0 0,21 122 1 0 0,20 107-1398 0 0,-24-162 1107 0 0,62 213 0 0 0,-69-297 0 0 0,18 88 0 0 0,18 64 0 0 0,7-30 0 0 0,25 71 0 0 0,-65-195 0 0 0,3 1 0 0 0,2-2 0 0 0,2-1 0 0 0,41 61 0 0 0,253 309 0 0 0,-134-229 0 0 0,0-29 0 0 0,-88-79 0 0 0,111 88 0 0 0,-116-97 0 0 0,188 133 0 0 0,-180-135 0 0 0,86 61 0 0 0,-141-103 0 0 0,0-3 0 0 0,55 23 0 0 0,101 32 0 0 0,-166-67 0 0 0,499 162 0 0 0,-135-72 0 0 0,-110-37 0 0 0,-39-8 0 0 0,-179-41 0 0 0,728 144 0 0 0,140-64 0 0 0,-718-80 0 0 0,195 19 0 0 0,80-4 0 0 0,3-24 0 0 0,-239-5 0 0 0,488 35 0 0 0,-574-27 0 0 0,167 16 0 0 0,182 11 0 0 0,-124-34 0 0 0,-281-8 0 0 0,371-22 0 0 0,-228-2 0 0 0,308-27 0 0 0,-184 36 0 0 0,-90 8 0 0 0,-73 4 0 0 0,-112 3 0 0 0,251-17 0 0 0,-186 8 0 0 0,-81 8 0 0 0,155-28 0 0 0,-56-5 0 0 0,51-13 0 0 0,28-27 0 0 0,-159 44 0 0 0,168-67 0 0 0,-46 15 0 0 0,-24 14 692 0 0,307-152 0 0 0,-247 59-1941 0 0,-30 16 1114 0 0,-17 11-933 0 0,-184 110 463 0 0,-2-3 0 0 0,-2 0 0 0 0,48-55 0 0 0,-58 57 403 0 0,-1-1-1 0 0,27-46 0 0 0,-44 67 203 0 0,-1 2 0 0 0,-2 0-72 0 0,-31 11-3059 0 0,15 0 3018 0 0,0 0-1 0 0,1 0 0 0 0,-1 1 1 0 0,1 1-1 0 0,-12 7 1 0 0,-29 14-99 0 0,-127 50 212 0 0,-311 143 0 0 0,137-49 1992 0 0,349-169-1992 0 0,-22 9 0 0 0,1 2 0 0 0,0 0 0 0 0,-30 23 0 0 0,21-13 587 0 0,-62 34 1 0 0,-24 14 285 0 0,108-62-873 0 0,6 0 0 0 0,7 3 0 0 0,1-10 0 0 0,0-1 0 0 0,-1 1 0 0 0,1 0 0 0 0,0 0 0 0 0,0-1 0 0 0,0 1 0 0 0,0-1 0 0 0,0 0 0 0 0,0 0 0 0 0,0 1 0 0 0,1-1 0 0 0,-1-1 0 0 0,0 1 0 0 0,1 0 0 0 0,-1-1 0 0 0,1 1 0 0 0,-1-1 0 0 0,0 1 0 0 0,1-1 0 0 0,-1 0 0 0 0,1 0 0 0 0,-1 0 0 0 0,5-1 0 0 0,6-1 0 0 0,1 0 0 0 0,25-7 0 0 0,-5-1 0 0 0,0-1 0 0 0,-1-2 0 0 0,42-22 0 0 0,-27 8 0 0 0,238-145 0 0 0,-174 88 0 0 0,-4-4 0 0 0,-4-6 0 0 0,168-194 0 0 0,-219 221 0 0 0,-2-2 0 0 0,57-106 0 0 0,-101 163 0 0 0,-4 8 0 0 0,-1 0 0 0 0,1 0 0 0 0,-1 0 0 0 0,0 0 0 0 0,-1-1 0 0 0,1 1 0 0 0,0-6 0 0 0,-1 0 0 0 0,-11 7 0 0 0,6 4 0 0 0,0 0 0 0 0,0 0 0 0 0,0 1 0 0 0,0-1 0 0 0,0 1 0 0 0,0 0 0 0 0,1 0 0 0 0,-1 0 0 0 0,1 0 0 0 0,-6 5 0 0 0,-32 30 0 0 0,-163 146 0 0 0,146-134 0 0 0,-68 73 1178 0 0,24-21-308 0 0,67-69-870 0 0,-3 0 0 0 0,0-3 0 0 0,-2-1 0 0 0,-1-2 0 0 0,-47 22 0 0 0,46-29 2 0 0,-525 224 439 0 0,297-134 484 0 0,-74 26-2237 0 0,28-22 3105 0 0,-4 1-2978 0 0,227-81 606 0 0,46-15 572 0 0,0-2 0 0 0,-1-2 0 0 0,-69 10-1 0 0,107-22-64 0 0,26-8-1904 0 0,189-35 1976 0 0,-193 37 0 0 0,394-93 0 0 0,5 32 0 0 0,-389 63 2 0 0,290-19 398 0 0,-301 20-332 0 0,154-7 1454 0 0,-159 7-1527 0 0,25-7 1893 0 0,-34 6-1739 0 0,-10-4-147 0 0,0 0 1 0 0,0 1-1 0 0,-1 0 0 0 0,0 1 0 0 0,0 1 0 0 0,0 0 1 0 0,-24-1-1 0 0,-108 1-5 0 0,133 3 4 0 0,-160 3-1 0 0,-226 33 0 0 0,-112 63-1903 0 0,128-22 1814 0 0,-234 16 89 0 0,246-41 0 0 0,230-25 0 0 0,-28 4 0 0 0,-15-6 0 0 0,175-24-72 0 0,97 8-1904 0 0,490-21 1976 0 0,-291-26 0 0 0,18-2 0 0 0,-150 22 0 0 0,412-41 1353 0 0,-222 25-714 0 0,-196 24-639 0 0,-166 5 340 0 0,-17 1 251 0 0,-734-10 526 0 0,-354 37-1117 0 0,950-13 0 0 0,-208 5 0 0 0,253-14 0 0 0,-324-7 0 0 0,-138-48 0 0 0,-154-30 0 0 0,656 74 0 0 0,-158-16 0 0 0,69 8-97 0 0,-156-4-1798 0 0,262 22 1896 0 0,-56 3-74 0 0,112-2-100 0 0,-74 8-1079 0 0,78-7 967 0 0,0 0 1 0 0,0 1 0 0 0,0 0-1 0 0,0 0 1 0 0,1 1 0 0 0,-14 8-1 0 0,21-12 202 0 0,1 1 0 0 0,-1 0-1 0 0,1 0 1 0 0,0 0-1 0 0,-1 0 1 0 0,1 1 0 0 0,0-1-1 0 0,0 0 1 0 0,0 0 0 0 0,0 1-1 0 0,0-1 1 0 0,0 0-1 0 0,0 1 1 0 0,0-1 0 0 0,0 1-1 0 0,1 0 1 0 0,-1-1 0 0 0,1 1-1 0 0,-1-1 1 0 0,1 1-1 0 0,0 0 1 0 0,-1 0 0 0 0,1-1-1 0 0,0 1 1 0 0,0 0-1 0 0,0-1 1 0 0,0 1 0 0 0,1 0-1 0 0,-1-1 1 0 0,0 1 0 0 0,1 0-1 0 0,-1-1 1 0 0,1 1-1 0 0,-1-1 1 0 0,1 1 0 0 0,0 0-1 0 0,0-1 1 0 0,0 0 0 0 0,0 1-1 0 0,1 1 1 0 0,3 3-76 0 0,0 0 0 0 0,0 0 1 0 0,0 0-1 0 0,1-1 0 0 0,0 0 1 0 0,0 0-1 0 0,12 7 0 0 0,9 2 154 0 0,1 0 0 0 0,1-2 0 0 0,0-1 0 0 0,0-2 0 0 0,58 11 0 0 0,159 7 78 0 0,-117-16 270 0 0,175 5 827 0 0,-124-9-750 0 0,296 0 1366 0 0,-338-7-1524 0 0,448-32-262 0 0,-63 1 0 0 0,-477 30 0 0 0,-12-1 0 0 0,0 2 0 0 0,62 8 0 0 0,-85-5 0 0 0,-11-3 0 0 0,0 0 0 0 0,0 0 0 0 0,0 0 0 0 0,1 0 0 0 0,-1 0 0 0 0,0 0 0 0 0,0 0 0 0 0,0 1 0 0 0,1-1 0 0 0,-1 0 0 0 0,0 0 0 0 0,0 0 0 0 0,0 0 0 0 0,0 0 0 0 0,0 0 0 0 0,1 0 0 0 0,-1 1 0 0 0,0-1 0 0 0,0 0 0 0 0,0 0 0 0 0,0 0 0 0 0,0 0 0 0 0,0 0 0 0 0,0 1 0 0 0,1-1 0 0 0,-1 0 0 0 0,0 0 0 0 0,0 0 0 0 0,0 1 0 0 0,0-1 0 0 0,0 0 0 0 0,0 0 0 0 0,0 0 0 0 0,0 0 0 0 0,0 1 0 0 0,0-1 0 0 0,0 0 0 0 0,0 0 0 0 0,0 0 0 0 0,0 1 0 0 0,0-1 0 0 0,0 0 0 0 0,-1 0 0 0 0,1 0 0 0 0,0 0 0 0 0,0 1 0 0 0,0-1 0 0 0,0 0 0 0 0,0 0 0 0 0,0 0 0 0 0,0 0 0 0 0,0 1 0 0 0,-1-1 0 0 0,1 0 0 0 0,0 0 0 0 0,0 0 0 0 0,0 0 0 0 0,-1 0 0 0 0,-7 5 0 0 0,8-4 0 0 0,-21 9 0 0 0,0-1 0 0 0,0-1 0 0 0,-32 8 0 0 0,-71 12 0 0 0,107-25 0 0 0,-161 26 744 0 0,-1-7 0 0 0,-1-9 0 0 0,-213-10 0 0 0,347-5-672 0 0,-616-34 976 0 0,435 18-782 0 0,-67-8 399 0 0,-911-78 452 0 0,1113 99-1081 0 0,-176 13 0 0 0,238-1 496 0 0,-10 0 478 0 0,41 6-2481 0 0,8 0 968 0 0,3-4 275 0 0,-1 0-1 0 0,2-1 0 0 0,-1 0 1 0 0,1-1-1 0 0,0 0 1 0 0,18 6-1 0 0,89 24 227 0 0,-97-31-28 0 0,75 18 30 0 0,107 11 0 0 0,103-2 0 0 0,33-13 0 0 0,-163-11 0 0 0,784 2 0 0 0,-82-37 0 0 0,203-82 0 0 0,-270 5 0 0 0,-555 85 0 0 0,-19 2 0 0 0,-210 10 64 0 0,-42-1 748 0 0,-15 0-505 0 0,0 1-1 0 0,0 1 1 0 0,-34-1-1 0 0,-88 2-1092 0 0,123 4 586 0 0,-877 2-916 0 0,-110 50 1116 0 0,891-42 0 0 0,-136 4 0 0 0,-164 17 0 0 0,255-7 0 0 0,152-22 0 0 0,6 4 0 0 0,11 1 0 0 0,10 1 0 0 0,-11-8 0 0 0,19 8 0 0 0,0-1 0 0 0,1-1 0 0 0,0-1 0 0 0,23 3 0 0 0,-15-3 0 0 0,59 9 0 0 0,112 5 0 0 0,89-13 0 0 0,-214-6 0 0 0,649-32 0 0 0,-88-52 0 0 0,-578 75 0 0 0,610-126 0 0 0,-524 103 0 0 0,391-107 0 0 0,-379 88 0 0 0,204-97 0 0 0,468-276 0 0 0,-751 383 0 0 0,-30 17-88 0 0,-3-1-1 0 0,0-3 1 0 0,-1-1-1 0 0,41-38 1 0 0,-63 48-335 0 0,0 2 0 0 0,1 1 1 0 0,0 0-1 0 0,2 2 0 0 0,42-21 1 0 0,-53 31 180 0 0,-25 28 1342 0 0,4-12-1097 0 0,0-1-1 0 0,-1-1 1 0 0,0 0-1 0 0,0 0 1 0 0,-1-1-1 0 0,-1 0 1 0 0,-22 12-1 0 0,-94 42-5 0 0,107-53 2 0 0,-150 54 1 0 0,59-24 0 0 0,-53 25-347 0 0,-284 105-1370 0 0,-114 63-2168 0 0,201-78 2424 0 0,117-62 3655 0 0,237-91-2024 0 0,-8 4 456 0 0,0-1 0 0 0,-19 3 955 0 0,38-9-1432 0 0,34-11-139 0 0,72-15-1 0 0,-40 12-12 0 0,459-129 1886 0 0,-139 3-1784 0 0,-13-31 1407 0 0,110-100-898 0 0,-405 214-608 0 0,90-82 0 0 0,-50 37 0 0 0,-40 36 0 0 0,76-82 0 0 0,-120 109 0 0 0,-2-2 0 0 0,-2 0 0 0 0,54-93 0 0 0,211-515 0 0 0,-250 537 0 0 0,-15 37-148 0 0,48-122-958 0 0,-66 154 882 0 0,-2 0-1 0 0,13-72 0 0 0,-13-30 1401 0 0,2-8-3346 0 0,-49 188 1052 0 0,-5 39 1122 0 0,3 1-1 0 0,-36 103 1 0 0,8-13-87 0 0,-124 306-314 0 0,178-444 645 0 0,-57 139-189 0 0,-6-3 1 0 0,-8-3-1 0 0,-174 255 0 0 0,225-370 462 0 0,-49 95 0 0 0,66-111-334 0 0,1 1 0 0 0,2 0 0 0 0,1 0-1 0 0,-10 58 1 0 0,18-79-187 0 0,0-4 0 0 0,1-1 0 0 0,-1 0 0 0 0,1 1 0 0 0,0-1 0 0 0,1 1 0 0 0,-1-1 0 0 0,2 7 0 0 0,0 0 0 0 0,4-1 0 0 0,4-7 0 0 0,-7-3 8 0 0,0 0 1 0 0,0 0-1 0 0,0 0 0 0 0,0 0 0 0 0,0-1 0 0 0,-1 0 0 0 0,1 1 0 0 0,-1-1 0 0 0,1 0 0 0 0,-1 0 0 0 0,0 0 1 0 0,3-3-1 0 0,24-30 329 0 0,106-195 914 0 0,-69 111-897 0 0,181-371-1350 0 0,-34-17 0 0 0,-201 479 994 0 0,60-136-119 0 0,-61 142 68 0 0,2 0 0 0 0,0 1-1 0 0,1 1 1 0 0,2 0 0 0 0,18-19 0 0 0,-32 37-78 0 0,1-1 0 0 0,0 1 0 0 0,0-1 0 0 0,1 1 0 0 0,-1 0 0 0 0,0 0 0 0 0,1 0 0 0 0,-1 1 0 0 0,1 0 1 0 0,4-2-1 0 0,3 3-19 0 0,-9 1 150 0 0,-1 1-1 0 0,1-1 0 0 0,-1 1 0 0 0,1-1 0 0 0,-1 1 1 0 0,1-1-1 0 0,-1 1 0 0 0,0 0 0 0 0,0 0 0 0 0,0-1 1 0 0,0 1-1 0 0,0 0 0 0 0,0 0 0 0 0,-1 0 0 0 0,1 0 1 0 0,0 0-1 0 0,-1 0 0 0 0,0 0 0 0 0,1 1 0 0 0,-1-1 1 0 0,0 0-1 0 0,0 0 0 0 0,0 0 0 0 0,-1 2 0 0 0,0 6 2 0 0,0 0 0 0 0,-1 0 0 0 0,-5 17 0 0 0,-17 42-1 0 0,-3-2 0 0 0,-40 72 0 0 0,-84 123 0 0 0,-18 33 0 0 0,-91 154 0 0 0,80-135 1992 0 0,129-221-1549 0 0,42-79 476 0 0,24-37-233 0 0,41-55-686 0 0,-4-1 0 0 0,48-102 0 0 0,69-187 0 0 0,-26-10 0 0 0,-97 253 0 0 0,-9 26-219 0 0,145-417-2994 0 0,-165 454 3743 0 0,-2-1-1 0 0,12-116 0 0 0,-18-132 1315 0 0,-9 299-1895 0 0,0-1-191 0 0,0 0-1 0 0,-1 0 0 0 0,0 0 1 0 0,-1 0-1 0 0,-1 0 1 0 0,0 0-1 0 0,-7-18 0 0 0,5 24 243 0 0,5 6 0 0 0,0 1 0 0 0,0-1 0 0 0,-1 1 0 0 0,1-1 0 0 0,0 1 0 0 0,-1 0 0 0 0,1-1 0 0 0,0 1 0 0 0,-1 0 0 0 0,1-1 0 0 0,0 1 0 0 0,-1 0 0 0 0,1 0 0 0 0,-1-1 0 0 0,1 1 0 0 0,-1 0 0 0 0,1 0 0 0 0,-1 0 0 0 0,1-1 0 0 0,-1 1 0 0 0,1 0 0 0 0,-1 0 0 0 0,1 0 0 0 0,-1 0 0 0 0,1 0 0 0 0,-1 0 0 0 0,1 0 0 0 0,0 0 0 0 0,-1 0 0 0 0,1 0 0 0 0,-1 0 0 0 0,1 1 0 0 0,-1-1 0 0 0,1 0 0 0 0,-1 0 0 0 0,1 0 0 0 0,-1 1 0 0 0,1-1 0 0 0,-1 0 0 0 0,1 0 0 0 0,0 1 0 0 0,-1-1 0 0 0,1 0 0 0 0,0 1 0 0 0,-1-1 0 0 0,1 0 0 0 0,-1 2 0 0 0,-1 0 2 0 0,-1 0-1 0 0,1 0 0 0 0,0 1 0 0 0,0-1 1 0 0,0 1-1 0 0,0 0 0 0 0,0-1 0 0 0,0 1 1 0 0,1 0-1 0 0,-1 0 0 0 0,1 0 0 0 0,-1 5 1 0 0,-9 41-30 0 0,7-28-33 0 0,-78 467-1405 0 0,42-230 956 0 0,22-143 510 0 0,-25 139 0 0 0,27-185 0 0 0,-38 109 0 0 0,49-163-10 0 0,5-12 18 0 0,-1 1-1 0 0,-1-1 1 0 0,1 1-1 0 0,0-1 0 0 0,-1 0 1 0 0,0 1-1 0 0,0-1 1 0 0,0 0-1 0 0,-5 6 812 0 0,5-11-714 0 0,-1-1 0 0 0,1 1 0 0 0,1-1 0 0 0,-1 1-1 0 0,0-1 1 0 0,1 0 0 0 0,-1 0 0 0 0,1 0 0 0 0,-1-5-1 0 0,0 4-52 0 0,-2-9 2 0 0,-1-1-1 0 0,2 0 1 0 0,0 0-1 0 0,-1-26 1 0 0,2-61 1053 0 0,2 49-583 0 0,47-799-359 0 0,-19 506-165 0 0,-11 122 0 0 0,-9 153 13 0 0,3-70-90 0 0,1 202-2051 0 0,-7-14 1929 0 0,-2 1-1 0 0,-3 69 0 0 0,-1-82 69 0 0,-23 611-554 0 0,-58-7 252 0 0,73-592 927 0 0,-2-1 0 0 0,-3 0 0 0 0,-36 87 0 0 0,43-123-478 0 0,-2-6-16 0 0,-3-9 72 0 0,9 1 19 0 0,0 1-1 0 0,1 0 0 0 0,-1-1 1 0 0,1 0-1 0 0,0 0 0 0 0,0 1 1 0 0,0-1-1 0 0,0 0 0 0 0,0-1 1 0 0,0 1-1 0 0,1 0 1 0 0,0 0-1 0 0,-2-6 0 0 0,-8-49 607 0 0,10 55-699 0 0,-5-57 12 0 0,1-93 0 0 0,14-61-13 0 0,-6 177 2 0 0,38-353-558 0 0,22 3-441 0 0,-8 55 567 0 0,36-185-9 0 0,-83 486-477 0 0,-6 26 440 0 0,-4 19 271 0 0,-92 641 208 0 0,51-321 0 0 0,-17 21 0 0 0,-139 453 0 0 0,198-804 1 0 0,-236 730 1990 0 0,211-665-1991 0 0,14-32 0 0 0,-2 0 0 0 0,-2-2 0 0 0,-1 1 0 0 0,-36 53 0 0 0,39-74 72 0 0,13-15-7 0 0,0-1-1 0 0,0 0 0 0 0,1 0 1 0 0,-1 1-1 0 0,0-1 1 0 0,0 0-1 0 0,0 0 0 0 0,1 0 1 0 0,-1 0-1 0 0,0 1 1 0 0,1-1-1 0 0,-1-2 22 0 0,-1 0-35 0 0,1-1-1 0 0,0 0 1 0 0,0 0-1 0 0,0 0 1 0 0,1 0 0 0 0,-1 0-1 0 0,1 0 1 0 0,0 0-1 0 0,0 0 1 0 0,1 0 0 0 0,0-5-1 0 0,12-47 435 0 0,-10 45-460 0 0,97-321-25 0 0,-24 85 0 0 0,165-498 0 0 0,-156 493 0 0 0,-55 162-120 0 0,127-424-1752 0 0,-138 430 2370 0 0,10-107 0 0 0,-25 141-249 0 0,-2 0 0 0 0,-3 0 0 0 0,-9-78 0 0 0,-13-77-2241 0 0,-7 52 1992 0 0,17 102 0 0 0,10 38 0 0 0,3 12-91 0 0,0-1 0 0 0,-1 0-1 0 0,1 1 1 0 0,-1-1 0 0 0,0 1 0 0 0,1-1-1 0 0,-1 1 1 0 0,0 0 0 0 0,0-1 0 0 0,-2-1-1 0 0,-5 0-936 0 0,-3 6 1012 0 0,-2-1 16 0 0,-12 6 0 0 0,24-8-25 0 0,0 1 0 0 0,0 0 0 0 0,0-1 0 0 0,0 1-1 0 0,0-1 1 0 0,0 1 0 0 0,0-1 0 0 0,0 0 0 0 0,0 0-1 0 0,0 1 1 0 0,0-1 0 0 0,0 0 0 0 0,0 0 0 0 0,-1 0-1 0 0,1 0 1 0 0,0 0 0 0 0,0 0 0 0 0,0 0 0 0 0,0 0-1 0 0,0-1 1 0 0,0 1 0 0 0,0 0 0 0 0,0-1-1 0 0,0 1 1 0 0,0-1 0 0 0,0 1 0 0 0,-2-2 0 0 0,0 0-200 0 0,-6-1-831 0 0,7 2 1051 0 0,0-1 0 0 0,0 1 1 0 0,0 0-1 0 0,0-1 0 0 0,0 1 0 0 0,1-1 1 0 0,-1 1-1 0 0,0-1 0 0 0,1 0 1 0 0,-1 0-1 0 0,1 0 0 0 0,-3-4 0 0 0,-43-61 1610 0 0,21 29-1218 0 0,24 36-387 0 0,1 1 0 0 0,0 0 0 0 0,1 0 0 0 0,-1 1 0 0 0,0-1 0 0 0,1 0 0 0 0,-1 0 0 0 0,1 0 0 0 0,-1 1 0 0 0,1-1 0 0 0,-1 0 0 0 0,1 0 0 0 0,0 0 0 0 0,0 0 0 0 0,-1 0 0 0 0,1 0 0 0 0,0 0 0 0 0,0 0 0 0 0,0 0 0 0 0,0 0 0 0 0,0 0 0 0 0,1-14 1883 0 0,5 11-1734 0 0,2 1-133 0 0,-7 3-16 0 0,-1-1 0 0 0,1 1 0 0 0,0 0 0 0 0,-1 0 0 0 0,1 0 0 0 0,-1 0 0 0 0,1 0 0 0 0,-1 0 0 0 0,1 0 0 0 0,0 0 0 0 0,-1 0 0 0 0,1 0 0 0 0,-1 0 0 0 0,1 0 0 0 0,-1 0 0 0 0,1 1 0 0 0,-1-1 0 0 0,1 0 0 0 0,-1 0 0 0 0,1 1 0 0 0,-1-1 0 0 0,1 0 0 0 0,-1 0 0 0 0,1 1 0 0 0,-1-1 0 0 0,1 1 0 0 0,-1-1 0 0 0,0 0 0 0 0,1 1 0 0 0,-1-1 0 0 0,0 1 0 0 0,1-1 0 0 0,-1 1 0 0 0,0-1 0 0 0,1 2 0 0 0,-1-1 0 0 0,7 8-107 0 0,-1 0 0 0 0,0 1-1 0 0,0 0 1 0 0,-1 0-1 0 0,6 17 1 0 0,16 61-946 0 0,-13-38 774 0 0,12 41 269 0 0,15 111 0 0 0,-1 96 14 0 0,-31-220-4 0 0,14 161 0 0 0,-22-230 0 0 0,-1-7 0 0 0,0 0 0 0 0,0 0 0 0 0,0 0 0 0 0,0 1 0 0 0,0-1 0 0 0,0 0 0 0 0,0 0 0 0 0,-1 1 0 0 0,1-1 0 0 0,-1 0 0 0 0,0 0 0 0 0,1 0 0 0 0,-3 4 0 0 0,-3 1 0 0 0,-6-7 0 0 0,8-1 21 0 0,0-1 0 0 0,0 1-1 0 0,1-1 1 0 0,-1 0 0 0 0,1 0 0 0 0,-1-1-1 0 0,1 1 1 0 0,0-1 0 0 0,0 0-1 0 0,0 0 1 0 0,0 0 0 0 0,0 0 0 0 0,-2-4-1 0 0,-30-48 521 0 0,32 50-496 0 0,-16-31 92 0 0,2-1 0 0 0,1-1-1 0 0,2-1 1 0 0,-13-59-1 0 0,-19-166 297 0 0,41 226-433 0 0,-15-131 0 0 0,9 71 0 0 0,4 47 0 0 0,2 0 0 0 0,3 0 0 0 0,6-80 0 0 0,9 77 0 0 0,-9 43 0 0 0,3 3 0 0 0,-6 8 0 0 0,-1 0 0 0 0,1-1 0 0 0,0 1 0 0 0,0 0 0 0 0,-1-1 0 0 0,1 1 0 0 0,0 0 0 0 0,0 0 0 0 0,0 0 0 0 0,-1-1 0 0 0,1 1 0 0 0,0 0 0 0 0,0 0 0 0 0,0 0 0 0 0,0 0 0 0 0,-1 1 0 0 0,1-1 0 0 0,0 0 0 0 0,0 0 0 0 0,0 0 0 0 0,-1 1 0 0 0,1-1 0 0 0,0 0 0 0 0,0 1 0 0 0,-1-1 0 0 0,1 1 0 0 0,0-1 0 0 0,-1 1 0 0 0,1-1 0 0 0,0 1 0 0 0,-1-1 0 0 0,1 1 0 0 0,-1-1 0 0 0,1 1 0 0 0,-1 0 0 0 0,1 0 0 0 0,-1-1 0 0 0,1 2 0 0 0,0-1 0 0 0,5 7-107 0 0,1 1 0 0 0,-1 0-1 0 0,-1 0 1 0 0,0 0 0 0 0,0 1-1 0 0,-1 0 1 0 0,0 0-1 0 0,4 15 1 0 0,15 86-902 0 0,-23-110 1008 0 0,16 97-11 0 0,50 376 8 0 0,-50-300 4 0 0,-11 307 0 0 0,-30-194 564 0 0,15-220-290 0 0,-3-1-1 0 0,-27 83 0 0 0,-5 4 104 0 0,-21 57-146 0 0,-127 372 1817 0 0,126-326-2048 0 0,-26 85 0 0 0,83-307-227 0 0,-18 46-930 0 0,20-63 645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2:37.773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0 0 8287 0 0,'0'0'408'0'0,"6"11"10"0"0,0 0-409 0 0,0-1 1 0 0,1 0 0 0 0,1 0-1 0 0,11 13 1 0 0,-14-19-11 0 0,0 1 0 0 0,1-1 0 0 0,-1 0 0 0 0,1-1 0 0 0,0 1 0 0 0,0-1 0 0 0,0 0 0 0 0,0-1 0 0 0,11 4 0 0 0,3 0 175 0 0,-1 1-1 0 0,1 0 0 0 0,-2 2 1 0 0,1 0-1 0 0,-1 1 0 0 0,-1 1 1 0 0,0 0-1 0 0,0 2 0 0 0,-1 0 1 0 0,-1 1-1 0 0,19 20 0 0 0,70 94 270 0 0,-70-86 92 0 0,1-1 0 0 0,78 68 0 0 0,-34-44-535 0 0,13 12 0 0 0,-78-65 0 0 0,-1 2 0 0 0,-1 0 0 0 0,0 0 0 0 0,12 21 0 0 0,-4 5 0 0 0,-13-19 0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3:24.041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169 53 11975 0 0,'0'0'267'0'0,"6"10"368"0"0,4 4-484 0 0,2 1 0 0 0,-1-1 0 0 0,2-1 1 0 0,17 16-1 0 0,62 43 1141 0 0,-51-41-906 0 0,489 388-370 0 0,-251-162-16 0 0,-134-118 0 0 0,218 215 0 0 0,-217-209 0 0 0,-86-88 0 0 0,2-2 0 0 0,88 59 0 0 0,-144-109 0 0 0,0-1 0 0 0,1 0 0 0 0,0-1 0 0 0,-1 0 0 0 0,14 5 0 0 0,-19-8 0 0 0,-1 0 0 0 0,1 1 0 0 0,0-1 0 0 0,0 0 0 0 0,-1 0 0 0 0,1 0 0 0 0,0 0 0 0 0,-1 1 0 0 0,1-1 0 0 0,0 0 0 0 0,0 0 0 0 0,0-1 0 0 0,-1 1 0 0 0,1 0 0 0 0,0 0 0 0 0,-1 0 0 0 0,1 0 0 0 0,0-1 0 0 0,0 1 0 0 0,-1 0 0 0 0,1 0 0 0 0,0-1 0 0 0,-1 1 0 0 0,1-1 0 0 0,0 1 0 0 0,-1-1 0 0 0,1 1 0 0 0,-1-1 0 0 0,1 1 0 0 0,-1-1 0 0 0,1 1 0 0 0,-1-1 0 0 0,1 0 0 0 0,-1 1 0 0 0,0-1 0 0 0,1 0 0 0 0,-1 1 0 0 0,0-1 0 0 0,0 0 0 0 0,1 1 0 0 0,-1-1 0 0 0,0 0 0 0 0,0-1 0 0 0,0 1 0 0 0,1-3 58 0 0,0 0 0 0 0,0-1-1 0 0,-1 1 1 0 0,0-1 0 0 0,0 1-1 0 0,0 0 1 0 0,0-1 0 0 0,-1 1-1 0 0,0-1 1 0 0,-2-6 0 0 0,-18-45 962 0 0,11 35-792 0 0,-9-21-192 0 0,-2 1 1 0 0,-2 1-1 0 0,-1 1 0 0 0,-34-40 0 0 0,-129-136-65 0 0,143 167 42 0 0,-45-44-13 0 0,-4 4 0 0 0,-149-108 0 0 0,-178-105 0 0 0,-18 29 0 0 0,324 211 0 0 0,-237-88 0 0 0,333 144 0 0 0,17 4 0 0 0,0 1 0 0 0,0 0 0 0 0,1 0 0 0 0,-1 0 0 0 0,0-1 0 0 0,0 1 0 0 0,0 0 0 0 0,1 0 0 0 0,-1 0 0 0 0,0 0 0 0 0,0 0 0 0 0,1 0 0 0 0,-1 0 0 0 0,0 1 0 0 0,0-1 0 0 0,0 0 0 0 0,1 0 0 0 0,-1 1 0 0 0,0-1 0 0 0,1 0 0 0 0,-1 1 0 0 0,0-1 0 0 0,1 1 0 0 0,-1-1 0 0 0,-1 1 0 0 0,2 6 0 0 0,-1-4-5 0 0,1 0-1 0 0,0 1 1 0 0,0-1-1 0 0,1 0 1 0 0,-1 0-1 0 0,1 0 1 0 0,-1 0-1 0 0,1 0 1 0 0,0 0-1 0 0,0-1 1 0 0,0 1-1 0 0,0 0 1 0 0,1 0-1 0 0,-1-1 1 0 0,1 1-1 0 0,0-1 0 0 0,3 5 1 0 0,6 6-190 0 0,0-2-1 0 0,15 13 1 0 0,-16-15 4 0 0,63 52-363 0 0,91 58-1 0 0,-62-48 548 0 0,251 157 7 0 0,14-23 0 0 0,-63-36 0 0 0,348 161 127 0 0,-464-252-911 0 0,312 84 1 0 0,-498-161 753 0 0,113 24 1279 0 0,-125-38-1084 0 0,2 4-165 0 0,0 1 0 0 0,0 0 0 0 0,-1 1 0 0 0,-1 0 0 0 0,1 1 0 0 0,-15-8 0 0 0,-66-27 0 0 0,70 33 0 0 0,-361-131 0 0 0,127 50 0 0 0,-574-230 2048 0 0,819 315-2048 0 0,-842-323 0 0 0,820 315 0 0 0,-8-5 0 0 0,-1 2 0 0 0,-48-11 0 0 0,73 24 0 0 0,14 2 0 0 0,1-1 0 0 0,-1 1 0 0 0,1 0 0 0 0,-1 0 0 0 0,1 0 0 0 0,-1 0 0 0 0,1 0 0 0 0,-1 1 0 0 0,1-1 0 0 0,0 0 0 0 0,-1 0 0 0 0,1 0 0 0 0,-1 0 0 0 0,1 0 0 0 0,-1 1 0 0 0,1-1 0 0 0,0 0 0 0 0,-1 0 0 0 0,1 0 0 0 0,-1 1 0 0 0,1-1 0 0 0,-1 1 0 0 0,1 0 0 0 0,-1 1 1 0 0,1-1-1 0 0,0 0 0 0 0,0 1 0 0 0,0-1 0 0 0,0 1 1 0 0,0-1-1 0 0,0 0 0 0 0,0 1 0 0 0,0-1 1 0 0,0 1-1 0 0,1-1 0 0 0,-1 0 0 0 0,0 1 0 0 0,1-1 1 0 0,-1 0-1 0 0,1 0 0 0 0,1 3 0 0 0,16 24-68 0 0,-3-9-296 0 0,1 0 1 0 0,1-2-1 0 0,35 30 0 0 0,67 39-183 0 0,-52-40 621 0 0,111 78-74 0 0,5-9 0 0 0,298 138 0 0 0,-266-153 0 0 0,280 123 0 0 0,-390-178 0 0 0,168 63 0 0 0,-235-98 0 0 0,-38-10 0 0 0,0 0 0 0 0,0-1 0 0 0,0 1 0 0 0,0 0 0 0 0,0 0 0 0 0,0 0 0 0 0,0 0 0 0 0,0 0 0 0 0,0-1 0 0 0,0 1 0 0 0,0 0 0 0 0,0 0 0 0 0,0 0 0 0 0,0 0 0 0 0,0 0 0 0 0,0-1 0 0 0,0 1 0 0 0,0 0 0 0 0,0 0 0 0 0,0 0 0 0 0,0 0 0 0 0,0 0 0 0 0,0-1 0 0 0,0 1 0 0 0,0 0 0 0 0,0 0 0 0 0,0 0 0 0 0,0 0 0 0 0,0 0 0 0 0,0-1 0 0 0,1 1 0 0 0,-1 0 0 0 0,0 0 0 0 0,0 0 0 0 0,0 0 0 0 0,0 0 0 0 0,0 0 0 0 0,0 0 0 0 0,0 0 0 0 0,1 0 0 0 0,-1-1 0 0 0,0 1 0 0 0,0 0 0 0 0,0 0 0 0 0,0 0 0 0 0,0 0 0 0 0,1 0 0 0 0,-1 0 0 0 0,0 0 0 0 0,0 0 0 0 0,0 0 0 0 0,0 0 0 0 0,1 0 0 0 0,-1 0 0 0 0,0 0 0 0 0,0 0 0 0 0,0 0 0 0 0,0 0 0 0 0,0 0 0 0 0,1 0 0 0 0,-1 1 0 0 0,0-1 0 0 0,0 0 0 0 0,0 0 0 0 0,0 0 0 0 0,-7-9 0 0 0,6 9 0 0 0,-27-23 0 0 0,-1 1 0 0 0,-2 1 0 0 0,-40-21 0 0 0,67 39 0 0 0,-77-38 0 0 0,-107-40 0 0 0,128 57 0 0 0,-301-114-35 0 0,99 39 946 0 0,10-6 227 0 0,-161-57-1160 0 0,308 132 22 0 0,91 30 0 0 0,10 7 0 0 0,7 8 0 0 0,-3-15 0 0 0,5 9 1 0 0,-1-1 1 0 0,1 1-1 0 0,1-1 0 0 0,0-1 0 0 0,0 1 1 0 0,0-1-1 0 0,1 0 0 0 0,8 7 0 0 0,67 48-191 0 0,-56-44-32 0 0,374 225-1369 0 0,131 33 1591 0 0,-527-274 0 0 0,136 62 13 0 0,2-5 0 0 0,198 52 0 0 0,308 39-494 0 0,-75-68-1166 0 0,-356-57 2090 0 0,-19-1 760 0 0,389 63-832 0 0,-547-79-355 0 0,-19-4-16 0 0,-1 1 0 0 0,1 0 0 0 0,-1 1 0 0 0,29 14 0 0 0,-49-20 2 0 0,0 0 0 0 0,0 0 0 0 0,0 0-1 0 0,0 0 1 0 0,0 0 0 0 0,0 0 0 0 0,0 0-1 0 0,0 0 1 0 0,0 0 0 0 0,0 0 0 0 0,0 0-1 0 0,0 0 1 0 0,0 0 0 0 0,0 0 0 0 0,0 0-1 0 0,0 0 1 0 0,0 0 0 0 0,-1 0 0 0 0,1 0-1 0 0,0 0 1 0 0,0 0 0 0 0,0 0 0 0 0,0 0-1 0 0,0 0 1 0 0,0 0 0 0 0,0 0 0 0 0,0 0-1 0 0,0 1 1 0 0,0-1 0 0 0,0 0 0 0 0,0 0-1 0 0,0 0 1 0 0,0 0 0 0 0,0 0 0 0 0,0 0-1 0 0,0 0 1 0 0,0 0 0 0 0,0 0 0 0 0,0 0-1 0 0,0 0 1 0 0,0 0 0 0 0,0 0 0 0 0,0 0-1 0 0,0 0 1 0 0,0 0 0 0 0,0 0 0 0 0,0 0-1 0 0,0 0 1 0 0,0 1 0 0 0,0-1 0 0 0,0 0-1 0 0,0 0 1 0 0,0 0 0 0 0,0 0 0 0 0,0 0-1 0 0,-9 1 241 0 0,-12-1 349 0 0,-16-4-383 0 0,0-1 1 0 0,1-3-1 0 0,-1 0 0 0 0,-57-24 0 0 0,35 13-132 0 0,-29-10-76 0 0,-606-206 0 0 0,-141-108 0 0 0,267 92 1815 0 0,607 253-3440 0 0,-13 3 1594 0 0,0 1 0 0 0,0 1 0 0 0,37 16 0 0 0,-9-4 21 0 0,101 30 10 0 0,169 61 0 0 0,486 202-1882 0 0,-98-71 1730 0 0,-401-138-304 0 0,165 11-1086 0 0,-402-100 1478 0 0,104 17-877 0 0,183 6 0 0 0,-154-29 815 0 0,-160-8 771 0 0,0-3 1 0 0,64-12-1 0 0,-94 10-629 0 0,-16 5-16 0 0,-1 0 0 0 0,1 0 0 0 0,-1 0 0 0 0,1 0 0 0 0,-1 0 0 0 0,1 0 0 0 0,-1-1 0 0 0,1 1 0 0 0,-1 0 0 0 0,0 0 0 0 0,1-1 0 0 0,-1 1 0 0 0,1 0 0 0 0,-1-1 0 0 0,0 1 0 0 0,1 0 0 0 0,-1-1 0 0 0,0 1 0 0 0,1-1 0 0 0,-1 1 0 0 0,0 0 0 0 0,1-2 0 0 0,-2 1 0 0 0,0-1 0 0 0,1 0 0 0 0,-1 1 0 0 0,0-1 0 0 0,0 1 0 0 0,-1-1 0 0 0,1 1 0 0 0,0 0 0 0 0,0-1 0 0 0,-1 1 0 0 0,1 0 0 0 0,-1 0 0 0 0,1 0 0 0 0,-1 0 0 0 0,-2-1 0 0 0,-28-17 0 0 0,-5 4 0 0 0,0 1 0 0 0,-1 2 0 0 0,-71-12 0 0 0,39 8 0 0 0,-1072-222 1509 0 0,561 122-970 0 0,366 74-409 0 0,-186-42 537 0 0,296 57-345 0 0,-178-71-1 0 0,263 89-118 0 0,0-1 0 0 0,-25-16-1 0 0,37 17-202 0 0,8 8 0 0 0,0 0 0 0 0,0 0 0 0 0,0 1 0 0 0,0-1 0 0 0,0 0 0 0 0,0 0 0 0 0,0 0 0 0 0,0 0 0 0 0,0 1 0 0 0,0-1 0 0 0,0 0 0 0 0,1 0 0 0 0,-1 0 0 0 0,0 1 0 0 0,1-1 0 0 0,-1 0 0 0 0,1 1 0 0 0,-1-1 0 0 0,0 0 0 0 0,1 0 0 0 0,0 1 0 0 0,-1-1 0 0 0,1 1 0 0 0,-1-1 0 0 0,1 1 0 0 0,0-1 0 0 0,-1 1 0 0 0,1-1 0 0 0,0 1 0 0 0,-1-1 0 0 0,1 1 0 0 0,0 0 0 0 0,0-1 0 0 0,0 1 0 0 0,-1 0 0 0 0,1 0 0 0 0,1 0 0 0 0,34-5 0 0 0,61 10-274 0 0,-1 5-1 0 0,127 28 0 0 0,-60-8-727 0 0,679 145 427 0 0,-324-61-1048 0 0,113 29 1605 0 0,-349-76 20 0 0,-181-45-2 0 0,132 12 0 0 0,-220-33-2 0 0,-3 1 10 0 0,0-2 0 0 0,0 1 1 0 0,0-1-1 0 0,0-1 0 0 0,0 0 1 0 0,0 0-1 0 0,19-5 338 0 0,-43-5 636 0 0,1 2-908 0 0,-1 1 1 0 0,0 0-1 0 0,0 1 0 0 0,-29-9 0 0 0,-65-12 140 0 0,63 17-191 0 0,-489-89-23 0 0,288 60 0 0 0,-106-29 0 0 0,-446-147 0 0 0,316 82 1842 0 0,364 105-1636 0 0,80 20-238 0 0,-66-5 0 0 0,125 33-1880 0 0,13 0 1908 0 0,0-1 0 0 0,2-2-1 0 0,59 18 1 0 0,120 21 6 0 0,-63-18-3 0 0,227 50-294 0 0,-161-40-850 0 0,433 85 606 0 0,-364-77 470 0 0,531 115 69 0 0,-556-108 1827 0 0,-163-39-1546 0 0,-27-7-3190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3:34.640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1722 2937 6447 0 0,'0'0'306'0'0,"2"0"-129"0"0,-1 0-165 0 0,0 0 0 0 0,0 0 0 0 0,0 1 0 0 0,0-1 0 0 0,0 0 0 0 0,0 0 1 0 0,0 1-1 0 0,0-1 0 0 0,0 1 0 0 0,0-1 0 0 0,0 1 0 0 0,0-1 0 0 0,0 1 0 0 0,-1-1 0 0 0,1 1 0 0 0,1 1 0 0 0,-1 6-43 0 0,-2-6 46 0 0,14 49 761 0 0,2-1 1 0 0,2 0-1 0 0,36 72 0 0 0,2 5 231 0 0,55 178-1007 0 0,-44-121 0 0 0,-60-166 0 0 0,3 4 0 0 0,-2 0 0 0 0,0 1 0 0 0,-1-1 0 0 0,3 28 0 0 0,-11-46 0 0 0,-3-8 0 0 0,-5-8 0 0 0,-14-26 0 0 0,1-1 0 0 0,2-1 0 0 0,-26-68 0 0 0,-33-134 0 0 0,72 215 0 0 0,-78-279 0 0 0,57 200 0 0 0,17 69 1883 0 0,13 56-1718 0 0,6 18-165 0 0,1-1 0 0 0,18 48 0 0 0,-8-28 0 0 0,26 95 0 0 0,105 301 0 0 0,-140-430 0 0 0,-1-2 0 0 0,14 28 0 0 0,-37-97 0 0 0,-35-88 0 0 0,9 23 0 0 0,-71-190 0 0 0,55 146 0 0 0,2 16 931 0 0,56 150-857 0 0,0 0 0 0 0,0-1 0 0 0,0 1 0 0 0,1-1 0 0 0,1 1 0 0 0,-1-1 1 0 0,7 12-1 0 0,30 50 415 0 0,-29-51-454 0 0,113 199-35 0 0,100 153 0 0 0,83 58 0 0 0,35-3-1826 0 0,-210-284 1672 0 0,26 30 142 0 0,-152-164-246 0 0,-2-5 38 0 0,-1 0-1 0 0,0 0 1 0 0,0 1-1 0 0,0-1 0 0 0,0 1 1 0 0,0 0-1 0 0,-1 0 1 0 0,1 0-1 0 0,1 4 0 0 0,-17-8-803 0 0,7 0 981 0 0,0-1 0 0 0,0 0-1 0 0,0 0 1 0 0,0-1-1 0 0,0 0 1 0 0,1 0 0 0 0,-12-8-1 0 0,-41-36-174 0 0,24 19 175 0 0,-215-197 43 0 0,132 114 0 0 0,-44-47 0 0 0,123 117 555 0 0,20 19 192 0 0,-42-36 1383 0 0,62 61-2076 0 0,0-1 0 0 0,0 1 0 0 0,1-1 0 0 0,-1 1-1 0 0,1-1 1 0 0,-1 0 0 0 0,1 0 0 0 0,0 1-1 0 0,0-1 1 0 0,4 3 0 0 0,-3-2-38 0 0,192 176-16 0 0,-11 10 0 0 0,109 100 0 0 0,-36-50 0 0 0,-154-141 0 0 0,8 0 0 0 0,177 118 0 0 0,-241-187 0 0 0,-73-50 0 0 0,-23-26 0 0 0,35 33 0 0 0,-131-110 0 0 0,33 30 0 0 0,-271-222 0 0 0,297 247 0 0 0,-405-360 0 0 0,410 355 0 0 0,-127-122 0 0 0,9-8 0 0 0,-317-424 0 0 0,426 498 0 0 0,-108-142 0 0 0,166 238 1883 0 0,33 42-1866 0 0,1 1-1 0 0,0-1 1 0 0,1 0 0 0 0,-1 0 0 0 0,2-1-1 0 0,-1 1 1 0 0,1 0 0 0 0,0-1 0 0 0,6 8-1 0 0,0 2-18 0 0,254 408 18 0 0,21-14-96 0 0,126 180-1848 0 0,-401-576 1928 0 0,6 7 0 0 0,16 31 0 0 0,-58-78 0 0 0,-280-362-7 0 0,175 215 78 0 0,-153-236 1609 0 0,26-18-1360 0 0,-187-450 1656 0 0,434 853-1976 0 0,0-4 0 0 0,-1 2 0 0 0,-28-42 0 0 0,35 61 0 0 0,3 7 0 0 0,2 6 0 0 0,0-7 0 0 0,4 21 0 0 0,2 0 0 0 0,0-1 0 0 0,0 1 0 0 0,13 24 0 0 0,-8-19 0 0 0,288 577-334 0 0,-99-217-1228 0 0,74 157 90 0 0,-85-174 800 0 0,-183-355 672 0 0,-14-21 0 0 0,-5-10 0 0 0,-292-496 1318 0 0,286 481-1252 0 0,-238-392 329 0 0,-59-105-182 0 0,65 96-141 0 0,248 430-37 0 0,-2-6 219 0 0,0 1-1 0 0,-1 0 1 0 0,0 1 0 0 0,0-1-1 0 0,-1 1 1 0 0,-11-9 0 0 0,18 16-248 0 0,0 0 0 0 0,-1 1 0 0 0,1-1 0 0 0,0 0-1 0 0,0 0 1 0 0,-1 0 0 0 0,1 1 0 0 0,0-1 0 0 0,-1 0 0 0 0,1 0 0 0 0,0 1 0 0 0,0-1 0 0 0,0 0 0 0 0,-1 1-1 0 0,1-1 1 0 0,0 0 0 0 0,0 0 0 0 0,0 1 0 0 0,0-1 0 0 0,-1 0 0 0 0,1 1 0 0 0,0-1 0 0 0,0 1 0 0 0,0-1 0 0 0,0 0-1 0 0,0 1 1 0 0,0-1 0 0 0,0 5-6 0 0,-1 0 0 0 0,1 0 0 0 0,0-1 0 0 0,1 1 0 0 0,-1 0 0 0 0,1 0 0 0 0,0-1 0 0 0,0 1 0 0 0,3 4 0 0 0,18 46 0 0 0,-11-30 0 0 0,250 522-306 0 0,31-15-1617 0 0,-212-390 1232 0 0,213 465-2477 0 0,-277-561 3168 0 0,-16-46 0 0 0,-1 0 0 0 0,1 0 0 0 0,0 0 0 0 0,0-1 0 0 0,0 1 0 0 0,0 0 0 0 0,0 0 0 0 0,0 0 0 0 0,-1 0 0 0 0,1 0 0 0 0,0 0 0 0 0,0 0 0 0 0,0 0 0 0 0,0 0 0 0 0,0 0 0 0 0,-1 0 0 0 0,1 0 0 0 0,0 0 0 0 0,0 0 0 0 0,0 0 0 0 0,0 0 0 0 0,0 0 0 0 0,-1 0 0 0 0,1 0 0 0 0,0 0 0 0 0,0 0 0 0 0,0 0 0 0 0,0 0 0 0 0,0 0 0 0 0,0 0 0 0 0,-1 0 0 0 0,1 1 0 0 0,0-1 0 0 0,0 0 0 0 0,0 0 0 0 0,0 0 0 0 0,0 0 0 0 0,0 0 0 0 0,0 0 0 0 0,0 0 0 0 0,-1 0 0 0 0,1 1 0 0 0,0-1 0 0 0,0 0 0 0 0,0 0 0 0 0,0 0 0 0 0,0 0 0 0 0,0 0 0 0 0,0 1 0 0 0,0-1 0 0 0,0 0 0 0 0,0 0 0 0 0,0 0 0 0 0,0 0 0 0 0,0 0 0 0 0,0 1 0 0 0,0-1 0 0 0,0 0 0 0 0,0 0 0 0 0,0 0 0 0 0,-8-8 0 0 0,-88-127-12 0 0,39 52 88 0 0,-422-644 3735 0 0,241 356-3657 0 0,-39-67-143 0 0,253 397-11 0 0,-11-18 0 0 0,-56-74 0 0 0,91 132 15 0 0,-1 0 0 0 0,1 0 0 0 0,-1 0 0 0 0,1 0 0 0 0,-1 0 0 0 0,0 1 0 0 0,1-1 0 0 0,-1 0-1 0 0,0 1 1 0 0,0-1 0 0 0,1 0 0 0 0,-1 1 0 0 0,0-1 0 0 0,0 1 0 0 0,0-1 0 0 0,0 1 0 0 0,0-1 0 0 0,0 1-1 0 0,0 0 1 0 0,-2-1 0 0 0,3 2 17 0 0,0-1-1 0 0,-1 1 0 0 0,1-1 1 0 0,-1 1-1 0 0,1 0 1 0 0,0-1-1 0 0,-1 1 1 0 0,1-1-1 0 0,0 1 0 0 0,0 0 1 0 0,0 0-1 0 0,-1-1 1 0 0,1 1-1 0 0,0 0 0 0 0,0-1 1 0 0,0 1-1 0 0,0 0 1 0 0,0-1-1 0 0,0 1 0 0 0,1 0 1 0 0,-1 1-1 0 0,10 48 997 0 0,6 0-1024 0 0,3-1 0 0 0,2 0-1 0 0,36 60 1 0 0,-29-57-3 0 0,489 864-1385 0 0,-410-740 352 0 0,102 187-1034 0 0,-513-819 2436 0 0,100 133 64 0 0,91 149 588 0 0,-178-260-414 0 0,280 419-608 0 0,6 7 0 0 0,-1-1 0 0 0,0 1 0 0 0,-1 0 0 0 0,0 1 0 0 0,0 0 0 0 0,0 0 0 0 0,-14-10 0 0 0,21 17 18 0 0,-1-1-1 0 0,0 1 0 0 0,1-1 0 0 0,-1 1 1 0 0,0-1-1 0 0,0 1 0 0 0,1 0 1 0 0,-1-1-1 0 0,0 1 0 0 0,0 0 1 0 0,1-1-1 0 0,-1 1 0 0 0,0 0 1 0 0,0 0-1 0 0,0 0 0 0 0,0 0 0 0 0,1 0 1 0 0,-1 0-1 0 0,0 0 0 0 0,0 0 1 0 0,0 0-1 0 0,0 0 0 0 0,1 0 1 0 0,-1 1-1 0 0,0-1 0 0 0,0 0 1 0 0,0 1-1 0 0,1-1 0 0 0,-1 0 0 0 0,0 1 1 0 0,0-1-1 0 0,1 1 0 0 0,-1-1 1 0 0,0 1-1 0 0,1-1 0 0 0,-1 1 1 0 0,1 0-1 0 0,-1-1 0 0 0,1 1 1 0 0,-1 0-1 0 0,1-1 0 0 0,-1 1 0 0 0,1 0 1 0 0,0 0-1 0 0,-1-1 0 0 0,1 1 1 0 0,0 0-1 0 0,0 0 0 0 0,-1 1 1 0 0,0 3 109 0 0,1-1 0 0 0,-1 1 0 0 0,1 0 0 0 0,0 0 0 0 0,0 0 1 0 0,0 0-1 0 0,2 6 0 0 0,9 35-67 0 0,1 0 0 0 0,28 65 0 0 0,49 86-77 0 0,-87-192 19 0 0,295 574-1803 0 0,-91-186 680 0 0,-91-170 3 0 0,-154-302 1286 0 0,-97-184 1048 0 0,-242-326-608 0 0,302 482-608 0 0,-120-156 0 0 0,170 236 0 0 0,26 27 0 0 0,0 0 0 0 0,0 0-1 0 0,-1-1 1 0 0,1 1 0 0 0,0 0 0 0 0,0 0-1 0 0,0 0 1 0 0,0 0 0 0 0,0-1-1 0 0,0 1 1 0 0,0 0 0 0 0,0 0 0 0 0,0 0-1 0 0,-1 0 1 0 0,1 0 0 0 0,0 0 0 0 0,0-1-1 0 0,0 1 1 0 0,0 0 0 0 0,0 0-1 0 0,-1 0 1 0 0,1 0 0 0 0,0 0 0 0 0,0 0-1 0 0,0 0 1 0 0,0 0 0 0 0,0 0-1 0 0,-1 0 1 0 0,1 0 0 0 0,0 0 0 0 0,0 0-1 0 0,0 0 1 0 0,-1 0 0 0 0,1 0-1 0 0,0 0 1 0 0,0 0 0 0 0,0 0 0 0 0,0 0-1 0 0,-1 0 1 0 0,1 0 0 0 0,0 0-1 0 0,0 0 1 0 0,0 0 0 0 0,0 0 0 0 0,0 0-1 0 0,-1 0 1 0 0,1 1 0 0 0,0-1 0 0 0,0 0-1 0 0,0 0 1 0 0,0 0 0 0 0,0 0-1 0 0,0 0 1 0 0,-1 0 0 0 0,1 1 0 0 0,0-1-1 0 0,0 0 1 0 0,0 0 0 0 0,0 0-1 0 0,0 0 1 0 0,0 1 0 0 0,0-1 0 0 0,0 0-1 0 0,1 8 91 0 0,5 15 200 0 0,1 0 0 0 0,2-1 0 0 0,0 0 0 0 0,1 0 0 0 0,14 21 0 0 0,-5-8-488 0 0,376 607-1360 0 0,-302-504 1558 0 0,100 131 0 0 0,-183-257-310 0 0,0-1 0 0 0,21 18 0 0 0,-31-46-283 0 0,-3-1 510 0 0,0 0 0 0 0,0 0 0 0 0,-2 0 0 0 0,0 1 0 0 0,-11-22 0 0 0,4 6 56 0 0,-106-271 12 0 0,22 59 94 0 0,-114-424 1849 0 0,72-97-1588 0 0,118 559-45 0 0,13-362 1 0 0,65 10 855 0 0,18 194-1185 0 0,-63 317 34 0 0,2 0 0 0 0,2 1 0 0 0,3 0 0 0 0,1 2 0 0 0,2 0 0 0 0,30-41 0 0 0,-44 75 0 0 0,-9 11 0 0 0,0 0 0 0 0,0 0 0 0 0,0 0 0 0 0,0-1 0 0 0,0 1 0 0 0,0 0 0 0 0,0 0 0 0 0,0 0 0 0 0,0 0 0 0 0,0 0 0 0 0,0 0 0 0 0,0 0 0 0 0,0 0 0 0 0,0 0 0 0 0,0 0 0 0 0,0 0 0 0 0,1 0 0 0 0,-1 0 0 0 0,0 0 0 0 0,0 0 0 0 0,0 0 0 0 0,0 0 0 0 0,0 0 0 0 0,0-1 0 0 0,0 1 0 0 0,0 0 0 0 0,0 0 0 0 0,0 0 0 0 0,0 0 0 0 0,0 0 0 0 0,0 0 0 0 0,0 0 0 0 0,1 0 0 0 0,-1 0 0 0 0,0 0 0 0 0,0 0 0 0 0,0 0 0 0 0,0 0 0 0 0,0 0 0 0 0,0 0 0 0 0,0 0 0 0 0,0 0 0 0 0,0 0 0 0 0,0 1 0 0 0,0-1 0 0 0,0 0 0 0 0,0 0 0 0 0,1 0 0 0 0,-1 0 0 0 0,0 0 0 0 0,0 0 0 0 0,0 0 0 0 0,0 0 0 0 0,0 0 0 0 0,0 0 0 0 0,0 0 0 0 0,0 0 0 0 0,0 0 0 0 0,0 0 0 0 0,0 0 0 0 0,0 0 0 0 0,0 0 0 0 0,0 1 0 0 0,0-1 0 0 0,0 0 0 0 0,0 0 0 0 0,0 0 0 0 0,0 0 0 0 0,0 0 0 0 0,0 9 0 0 0,-4 9 0 0 0,-22 74 0 0 0,5 2 0 0 0,3 0 0 0 0,5 0 0 0 0,-2 100 0 0 0,39 218 0 0 0,32-3 0 0 0,-44-329 0 0 0,52 318 45 0 0,24 174-1916 0 0,-66-418 1705 0 0,-58-401 166 0 0,-80-624 0 0 0,75 286 0 0 0,35 5 0 0 0,6 560 0 0 0,-2 11 0 0 0,0 10 0 0 0,-1 6 0 0 0,3-7 0 0 0,-5 18 217 0 0,0 0-1 0 0,2 1 0 0 0,0-1 0 0 0,0 29 1 0 0,6 81 661 0 0,-1-90-862 0 0,13 188-219 0 0,77 388 1 0 0,-9-260-5217 0 0,-50-230 451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04.484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1176 3171 6447 0 0,'0'0'586'0'0,"0"-2"-486"0"0,-3-9-90 0 0,1-6 629 0 0,10 42 432 0 0,-3-11-741 0 0,15 26-330 0 0,2-1 0 0 0,2-1 0 0 0,39 49 0 0 0,-27-39 0 0 0,30 53 0 0 0,-40-51-21 0 0,-2 2 0 0 0,25 75-1 0 0,1 26-1842 0 0,-77-178 3184 0 0,0-10-1129 0 0,-43-75 0 0 0,-11-47 19 0 0,55 104-194 0 0,-11-20 1008 0 0,-36-103 0 0 0,61 140-955 0 0,-4-9 327 0 0,2 0 0 0 0,2 0 0 0 0,2-1-1 0 0,-8-81 1 0 0,20 118-396 0 0,3 11 0 0 0,3 6 0 0 0,2 8 0 0 0,-1 1 0 0 0,0 0 0 0 0,-2 0 0 0 0,0 0 0 0 0,5 21 0 0 0,8 19 0 0 0,121 315 0 0 0,-41-81 0 0 0,-91-254 0 0 0,-9-37 0 0 0,0-1 0 0 0,0 1 0 0 0,-1 0 0 0 0,1 0 0 0 0,0 0 0 0 0,0 0 0 0 0,0-1 0 0 0,0 1 0 0 0,-1 0 0 0 0,1 0 0 0 0,0 0 0 0 0,0 0 0 0 0,0 0 0 0 0,-1 0 0 0 0,1 0 0 0 0,0 0 0 0 0,0 0 0 0 0,0 0 0 0 0,-1 0 0 0 0,1 0 0 0 0,0 0 0 0 0,0 0 0 0 0,-1 0 0 0 0,1 0 0 0 0,0 0 0 0 0,0 0 0 0 0,0 0 0 0 0,-1 0 0 0 0,1 0 0 0 0,0 0 0 0 0,0 0 0 0 0,0 0 0 0 0,-1 0 0 0 0,1 0 0 0 0,0 0 0 0 0,0 1 0 0 0,0-1 0 0 0,0 0 0 0 0,-1 0 0 0 0,1 0 0 0 0,0 0 0 0 0,0 0 0 0 0,0 1 0 0 0,0-1 0 0 0,0 0 0 0 0,-1 0 0 0 0,1 0 0 0 0,0 1 0 0 0,0-1 0 0 0,0 0 0 0 0,0 0 0 0 0,0 0 0 0 0,0 1 0 0 0,0-1 0 0 0,0 0 0 0 0,0 0 0 0 0,0 1 0 0 0,0-1 0 0 0,0 0 0 0 0,0 0 0 0 0,0 0 0 0 0,0 1 0 0 0,0-1 0 0 0,0 0 0 0 0,0 0 0 0 0,0 0 0 0 0,0 1 0 0 0,1-1 0 0 0,-14-9 0 0 0,3-2 0 0 0,1 0 0 0 0,0-1 0 0 0,1 0 0 0 0,0-1 0 0 0,1 0 0 0 0,-10-25 0 0 0,5 12 0 0 0,-68-168 0 0 0,24 52 0 0 0,-20-79 0 0 0,58 163 0 0 0,42 100 0 0 0,121 276 0 0 0,-113-237 0 0 0,-5 2 0 0 0,22 100 0 0 0,-10-31 0 0 0,-10-37 0 0 0,9 28 0 0 0,-36-133-64 0 0,-5-30-1432 0 0,1 9 1407 0 0,-1 0 1 0 0,0 0 0 0 0,-6-14-1 0 0,-3-12 11 0 0,-49-160 78 0 0,16 56 0 0 0,-31-70 0 0 0,49 142 0 0 0,-67-200 930 0 0,-7-16 116 0 0,-16 6-87 0 0,-13-32 146 0 0,100 241-1105 0 0,421 871 0 0 0,-344-702 0 0 0,51 115 0 0 0,-33-37-609 0 0,-8 3 1 0 0,55 299-1 0 0,-84-293 457 0 0,10 48 138 0 0,-18-139 678 0 0,-4 2 0 0 0,6 180 0 0 0,-22-251-664 0 0,0 10 0 0 0,-6 57 0 0 0,2-61 0 0 0,4-24 0 0 0,-1 1 0 0 0,0-1 0 0 0,0 0 0 0 0,-1 0 0 0 0,0 1 0 0 0,-1-1 0 0 0,0-1 0 0 0,0 1 0 0 0,-1 0 0 0 0,1-1 0 0 0,-2 1 0 0 0,-4 6 0 0 0,5-8-329 0 0,-1 0 0 0 0,1-1-1 0 0,-1 1 1 0 0,0-1 0 0 0,-7 6-1 0 0,12-11 330 0 0,-1 0 0 0 0,1 0-1 0 0,0 0 1 0 0,0 1-1 0 0,-1-1 1 0 0,1 0 0 0 0,0 0-1 0 0,0 0 1 0 0,-1 0-1 0 0,1 0 1 0 0,0 0 0 0 0,-1 0-1 0 0,1 0 1 0 0,0 0-1 0 0,-1 0 1 0 0,1 0 0 0 0,0 0-1 0 0,0 0 1 0 0,-1 0 0 0 0,1 0-1 0 0,0 0 1 0 0,0-1-1 0 0,-1 1 1 0 0,1 0 0 0 0,0 0-1 0 0,-1 0 1 0 0,1 0-1 0 0,0 0 1 0 0,0-1 0 0 0,0 1-1 0 0,-1 0 1 0 0,1 0-1 0 0,0 0 1 0 0,0-1 0 0 0,0 1-1 0 0,-1 0 1 0 0,1 0-1 0 0,0-1 1 0 0,0 1 0 0 0,0 0-1 0 0,0-1 1 0 0,0 1 0 0 0,0 0-1 0 0,0 0 1 0 0,0-1-1 0 0,-1 1 1 0 0,1 0 0 0 0,0-1-1 0 0,0 1 1 0 0,1-1-1 0 0,-5-16 5 0 0,4 15-4 0 0,-12-90 0 0 0,0-151 0 0 0,6 11 0 0 0,4 88 0 0 0,2 82 0 0 0,-11-98 0 0 0,-1 44 0 0 0,-5-23 0 0 0,-10-25 0 0 0,25 145 0 0 0,0 1 0 0 0,1 0 0 0 0,1-26 0 0 0,1 36 325 0 0,-1 0 0 0 0,0 0-1 0 0,-3-15 1 0 0,1 2 352 0 0,-1 70-661 0 0,1 87-16 0 0,2 107 0 0 0,6 75 0 0 0,-9-176 0 0 0,0-2 0 0 0,3-79 0 0 0,-2 1 0 0 0,-3-1 0 0 0,-3 0 0 0 0,-3 0 0 0 0,-26 86 0 0 0,7-30 0 0 0,-15 130 0 0 0,45-247 0 0 0,-38 294 0 0 0,32-259 0 0 0,-1 0 0 0 0,-1 0 0 0 0,-2-1 0 0 0,-1 0 0 0 0,-2 0 0 0 0,-19 34 0 0 0,5-20 0 0 0,1 1 0 0 0,3 1 0 0 0,2 0 0 0 0,2 2 0 0 0,2 1 0 0 0,-10 56 0 0 0,20-65 0 0 0,1 1 0 0 0,3 0 0 0 0,1 54 0 0 0,2-97 0 0 0,0 1 0 0 0,0-1 0 0 0,0 0 0 0 0,1 1 0 0 0,-1-1 0 0 0,1 0 0 0 0,-1 1 0 0 0,1-1 0 0 0,0 0 0 0 0,0 1 0 0 0,0-1 0 0 0,0 0 0 0 0,0 0 0 0 0,0 0 0 0 0,1 0 0 0 0,-1 0 0 0 0,1 0 0 0 0,-1 0 0 0 0,1-1 0 0 0,0 1 0 0 0,-1 0 0 0 0,1-1 0 0 0,0 0 0 0 0,0 1 0 0 0,0-1 0 0 0,1 0 0 0 0,-1 0 0 0 0,0 0 0 0 0,0 0 0 0 0,0 0 0 0 0,1-1 0 0 0,-1 1 0 0 0,1-1 0 0 0,-1 1 0 0 0,0-1 0 0 0,1 0 0 0 0,-1 0 0 0 0,4 0 0 0 0,4-1 0 0 0,-1-1 0 0 0,0 1 0 0 0,0-2 0 0 0,0 1 0 0 0,0-1 0 0 0,0 0 0 0 0,-1-1 0 0 0,15-8 0 0 0,5-6 0 0 0,0-2 0 0 0,-1-1 0 0 0,-2-1 0 0 0,0-1 0 0 0,28-34 0 0 0,99-143 0 0 0,-93 119 0 0 0,366-509-3432 0 0,-418 580 2918 0 0,4-5-853 0 0,-18 23 592 0 0,-11 18 829 0 0,1 1 0 0 0,-18 37 0 0 0,0 0 186 0 0,-374 597 5940 0 0,183-305-4554 0 0,214-337-1437 0 0,-39 72 1518 0 0,79-110-3011 0 0,48-48 1152 0 0,-3-4 0 0 0,-3-2 0 0 0,94-131 0 0 0,64-106-290 0 0,-121 162-1057 0 0,-42 57 464 0 0,-28 38 720 0 0,-10 13-87 0 0,66-72-1 0 0,-120 142 583 0 0,2 0 0 0 0,1 2 0 0 0,-37 62 0 0 0,-53 126 909 0 0,66-121-906 0 0,23-52-106 0 0,-25 49 909 0 0,-66 181-1 0 0,114-271-985 0 0,1 0 0 0 0,-1 1 0 0 0,1-1 0 0 0,-1 13 0 0 0,3-18 0 0 0,-1 0 0 0 0,0 1 0 0 0,0-1 0 0 0,1 0 0 0 0,-1 0 0 0 0,1 1 0 0 0,-1-1 0 0 0,1 0 0 0 0,-1 0 0 0 0,1 0 0 0 0,0 0 0 0 0,-1 1 0 0 0,1-1 0 0 0,0 0 0 0 0,0 0 0 0 0,0-1 0 0 0,0 1 0 0 0,0 0 0 0 0,0 0 0 0 0,0 0 0 0 0,0-1 0 0 0,0 1 0 0 0,1 0 0 0 0,-1-1 0 0 0,0 1 0 0 0,0-1 0 0 0,0 1 0 0 0,1-1 0 0 0,-1 0 0 0 0,0 0 0 0 0,1 1 0 0 0,-1-1 0 0 0,0 0 0 0 0,1 0 0 0 0,1-1 0 0 0,-3 1 0 0 0,6 0-136 0 0,-1 0-1 0 0,0 0 0 0 0,0-1 1 0 0,1 0-1 0 0,-1 0 0 0 0,0 0 1 0 0,0-1-1 0 0,7-2 0 0 0,-6 1 68 0 0,1 1 0 0 0,-1 0-1 0 0,1 0 1 0 0,-1 0 0 0 0,1 1 0 0 0,0 0-1 0 0,-1 1 1 0 0,1-1 0 0 0,0 1 0 0 0,10 2-1 0 0,-2 0 70 0 0,-14-2 0 0 0,46 1 0 0 0,14-3 0 0 0,-25-4 0 0 0,-19 5 0 0 0,0-2 0 0 0,0 0 0 0 0,0-1 0 0 0,-1 0 0 0 0,0-1 0 0 0,0-1 0 0 0,25-14 0 0 0,-28 14 0 0 0,1-2 0 0 0,1-1 0 0 0,-1 0 0 0 0,-1 0 0 0 0,1-1 0 0 0,-2-1 0 0 0,18-18 0 0 0,-23 20 0 0 0,8-10 0 0 0,3-1 0 0 0,-9 12 0 0 0,-5 6 0 0 0,-1-1 0 0 0,0 0 0 0 0,1 0 0 0 0,-1 0 0 0 0,0-1 0 0 0,-1 1 0 0 0,1-1 0 0 0,3-7 0 0 0,-4 7 0 0 0,12-13 0 0 0,22-23 0 0 0,-5-4 0 0 0,-3-2 0 0 0,-13 24 0 0 0,-3-2 0 0 0,20-37 1384 0 0,-10 5-1080 0 0,30-115 0 0 0,-35 115-304 0 0,-10 35 0 0 0,9-43 0 0 0,-11 37 0 0 0,16-45 0 0 0,3-15 0 0 0,9-75 0 0 0,-26 113 0 0 0,-3-1 0 0 0,-2 1 0 0 0,-1-1 0 0 0,-12-85 0 0 0,-13-121 0 0 0,25 176 0 0 0,4 1 0 0 0,15-80 0 0 0,-2 22 0 0 0,-13 54 0 0 0,-6-88 0 0 0,-3 107 0 0 0,-2 1 0 0 0,-4 0 0 0 0,-2 0 0 0 0,-3 1 0 0 0,-27-71 0 0 0,-3 16 122 0 0,-20-60 1370 0 0,1 17-3059 0 0,20 57 1576 0 0,-36-73-9 0 0,9 26 0 0 0,47 100 0 0 0,-2 0 0 0 0,-2 2 0 0 0,-3 1 0 0 0,-2 1 0 0 0,-60-66 0 0 0,-163-223 0 0 0,91 110 0 0 0,-43-70 2 0 0,102 138 1755 0 0,21 46-2862 0 0,49 66 1551 0 0,1-3 0 0 0,-39-70 0 0 0,62 96-446 0 0,-28-56 0 0 0,-58-85 0 0 0,68 124 0 0 0,-52-51 0 0 0,23 27 0 0 0,-13-12 0 0 0,41 44 0 0 0,1-1 0 0 0,-37-51 0 0 0,37 38 0 0 0,-3 1 0 0 0,-1 2 0 0 0,-3 1 0 0 0,-1 2 0 0 0,-71-57 0 0 0,82 72 0 0 0,0 0 0 0 0,-36-45 0 0 0,18 18 0 0 0,29 32 0 0 0,13 15 0 0 0,0-1 0 0 0,0 1 0 0 0,-1 0 0 0 0,0 0 0 0 0,0 1 0 0 0,0-1 0 0 0,0 1 0 0 0,0 0 0 0 0,-1 0 0 0 0,-5-3 0 0 0,-14-4-1826 0 0,71 51 1660 0 0,33 30 166 0 0,-4 3 0 0 0,-3 4 0 0 0,86 119 0 0 0,33 34 0 0 0,18 26 0 0 0,15 49-5 0 0,7 10 35 0 0,-18 10-497 0 0,-64-27-1051 0 0,-23 11 1429 0 0,-102-248 90 0 0,-25-61 2 0 0,197 559-3494 0 0,-191-541 3462 0 0,-1 1-1 0 0,-1 0 1 0 0,-1 0-1 0 0,-1 1 1 0 0,-1-1-1 0 0,-2 40 1 0 0,-8-32 1454 0 0,7-29-1276 0 0,-6-3-146 0 0,-1 0-1 0 0,1-1 0 0 0,1 0 0 0 0,-1 0 0 0 0,1-1 1 0 0,-1 1-1 0 0,2-2 0 0 0,-12-11 0 0 0,-45-65-5 0 0,50 65 2 0 0,-24-38 1 0 0,-47-94 0 0 0,-16-68 0 0 0,9 18 0 0 0,9 29 0 0 0,-106-208 0 0 0,119 252 9 0 0,-134-233 122 0 0,160 292-55 0 0,-4 2 0 0 0,-2 3-1 0 0,-64-64 1 0 0,113 126-70 0 0,0 1 1 0 0,0 0-1 0 0,0 0 0 0 0,0 0 1 0 0,0 0-1 0 0,0-1 0 0 0,0 1 1 0 0,0 0-1 0 0,0 0 1 0 0,0 0-1 0 0,-1 0 0 0 0,1 0 1 0 0,0-1-1 0 0,0 1 0 0 0,0 0 1 0 0,0 0-1 0 0,0 0 0 0 0,0 0 1 0 0,0 0-1 0 0,0 0 0 0 0,-1-1 1 0 0,1 1-1 0 0,0 0 0 0 0,0 0 1 0 0,0 0-1 0 0,0 0 1 0 0,0 0-1 0 0,-1 0 0 0 0,1 0 1 0 0,0 0-1 0 0,0 0 0 0 0,0 0 1 0 0,0 0-1 0 0,0 0 0 0 0,-1 0 1 0 0,1 0-1 0 0,0 0 0 0 0,0 0 1 0 0,0 0-1 0 0,0 0 1 0 0,-1 0-1 0 0,1 0 0 0 0,0 0 1 0 0,0 0-1 0 0,0 0 0 0 0,0 0 1 0 0,0 0-1 0 0,-1 0 0 0 0,1 0 1 0 0,0 0-1 0 0,0 0 0 0 0,0 1 1 0 0,0-1-1 0 0,0 0 1 0 0,-1 0-1 0 0,1 0 0 0 0,0 0 1 0 0,0 0-1 0 0,0 1 0 0 0,3 12 532 0 0,9 20 148 0 0,101 175-686 0 0,-38-72 0 0 0,172 291 0 0 0,-33-61 0 0 0,89 275 0 0 0,-227-468 0 0 0,186 541 0 0 0,-247-664 0 0 0,-2 1 0 0 0,-2 0 0 0 0,-3 1 0 0 0,3 53 0 0 0,-11-101-79 0 0,0 0-1 0 0,0 0 0 0 0,0 0 1 0 0,0 0-1 0 0,-1-1 0 0 0,1 1 1 0 0,-1 0-1 0 0,0 0 1 0 0,-1 0-1 0 0,-1 5 0 0 0,2-9 48 0 0,1 1-1 0 0,0-1 0 0 0,-1 0 1 0 0,1 1-1 0 0,-1-1 0 0 0,1 0 0 0 0,-1 1 1 0 0,1-1-1 0 0,-1 0 0 0 0,1 0 1 0 0,-1 0-1 0 0,1 1 0 0 0,-1-1 1 0 0,0 0-1 0 0,1 0 0 0 0,-1 0 1 0 0,1 0-1 0 0,-1 0 0 0 0,1 0 1 0 0,-1 0-1 0 0,0 0 0 0 0,1 0 1 0 0,-1 0-1 0 0,1-1 0 0 0,-1 1 0 0 0,1 0 1 0 0,-2-1-1 0 0,-13-5 267 0 0,8 1-123 0 0,-1-1 0 0 0,1 0 1 0 0,-1 0-1 0 0,2-1 0 0 0,-1 0 0 0 0,-8-12 0 0 0,-31-50 638 0 0,38 56-719 0 0,-48-85-30 0 0,-56-132 0 0 0,-25-114 0 0 0,36 83 0 0 0,45 127 0 0 0,-119-301 0 0 0,29-9 0 0 0,90 269 0 0 0,85 290 0 0 0,80 196 0 0 0,0 1 0 0 0,-89-248 0 0 0,121 453 0 0 0,16 211 0 0 0,-98-456 0 0 0,-52-241 0 0 0,55 310 0 0 0,-93-455 0 0 0,15 47 0 0 0,-71-336 0 0 0,77 340 0 0 0,-57-439 0 0 0,46 108 0 0 0,33 1 0 0 0,-11 378 0 0 0,0-4 0 0 0,1 0 0 0 0,1 0 0 0 0,0 0 0 0 0,2 0 0 0 0,0 0 0 0 0,10-24 0 0 0,-14 41 23 0 0,-1 0-1 0 0,1 1 0 0 0,0-1 1 0 0,0 0-1 0 0,0 1 0 0 0,0-1 0 0 0,0 1 1 0 0,0-1-1 0 0,1 1 0 0 0,-1-1 1 0 0,0 1-1 0 0,1 0 0 0 0,-1 0 1 0 0,1 0-1 0 0,-1 0 0 0 0,1 0 1 0 0,0 0-1 0 0,-1 0 0 0 0,1 0 0 0 0,0 1 1 0 0,0-1-1 0 0,-1 1 0 0 0,1-1 1 0 0,0 1-1 0 0,0 0 0 0 0,0-1 1 0 0,0 1-1 0 0,0 0 0 0 0,0 0 1 0 0,-1 0-1 0 0,1 1 0 0 0,0-1 1 0 0,0 0-1 0 0,0 1 0 0 0,0-1 0 0 0,-1 1 1 0 0,1 0-1 0 0,0-1 0 0 0,-1 1 1 0 0,1 0-1 0 0,0 0 0 0 0,-1 0 1 0 0,1 0-1 0 0,1 2 0 0 0,8 6 184 0 0,-1 0-1 0 0,-1 0 1 0 0,1 1 0 0 0,14 20-1 0 0,18 29-196 0 0,68 126 0 0 0,8 79-11 0 0,-14 68 2 0 0,-28 8 0 0 0,109 804 0 0 0,-180-1105 0 0 0,8 62 0 0 0,-4 1 0 0 0,-4 107 0 0 0,-6-171 5 0 0,0-15 9 0 0,0 0-1 0 0,-1 0 1 0 0,-1 0-1 0 0,-9 30 0 0 0,0-80 1355 0 0,-1-25-1063 0 0,-12-93 1 0 0,9 37-309 0 0,16 105-12 0 0,-115-658-1870 0 0,41-4 1793 0 0,70 560 92 0 0,6 0 0 0 0,15-106 0 0 0,-15 194 0 0 0,0 1 0 0 0,8-23 0 0 0,-10 39 0 0 0,0-1 0 0 0,0 1 0 0 0,0 0 0 0 0,0-1 0 0 0,0 1 0 0 0,0 0 0 0 0,0-1 0 0 0,0 1 0 0 0,0 0 0 0 0,0 0 0 0 0,0-1 0 0 0,0 1 0 0 0,0 0 0 0 0,0-1 0 0 0,0 1 0 0 0,1 0 0 0 0,-1 0 0 0 0,0-1 0 0 0,0 1 0 0 0,0 0 0 0 0,0 0 0 0 0,1-1 0 0 0,-1 1 0 0 0,0 0 0 0 0,0 0 0 0 0,0 0 0 0 0,1-1 0 0 0,-1 1 0 0 0,0 0 0 0 0,0 0 0 0 0,1 0 0 0 0,-1 0 0 0 0,0 0 0 0 0,1-1 0 0 0,-1 1 0 0 0,0 0 0 0 0,0 0 0 0 0,1 0 0 0 0,-1 0 0 0 0,0 0 0 0 0,1 0 0 0 0,-1 0 0 0 0,0 0 0 0 0,1 0 0 0 0,-1 0 0 0 0,0 0 0 0 0,0 0 0 0 0,1 0 0 0 0,-1 0 0 0 0,0 1 0 0 0,1-1 0 0 0,-1 0 0 0 0,0 0 0 0 0,0 0 0 0 0,1 0 0 0 0,-1 0 0 0 0,0 1 0 0 0,9 11 0 0 0,-9-11 0 0 0,9 17 0 0 0,-1 0 0 0 0,-1 0 0 0 0,-1 0 0 0 0,0 1 0 0 0,-2 0 0 0 0,5 35 0 0 0,-1-10 0 0 0,97 728 0 0 0,-95-659 173 0 0,14 206 1481 0 0,-16-92-1599 0 0,-10 0 0 0 0,-40 295 0 0 0,-12-237-55 0 0,39-225 0 0 0,-4 0 0 0 0,-42 93 0 0 0,51-133 0 0 0,-23 37 0 0 0,30-53 0 0 0,0 1 0 0 0,-1 0 0 0 0,0-1 0 0 0,0 0 0 0 0,0 0 0 0 0,0 0 0 0 0,0-1 0 0 0,-1 1 0 0 0,1-1 0 0 0,-1 0 0 0 0,0 0 0 0 0,0-1 0 0 0,-6 3 0 0 0,11-5 0 0 0,-1 0 0 0 0,1 1 0 0 0,-1-1 0 0 0,1 0 0 0 0,-1 0 0 0 0,1 1 0 0 0,-1-1 0 0 0,1 0 0 0 0,-1 0 0 0 0,0 0 0 0 0,1 0 0 0 0,-1 0 0 0 0,1 0 0 0 0,-1 0 0 0 0,0 0 0 0 0,1 0 0 0 0,-1 0 0 0 0,1 0 0 0 0,-1-1 0 0 0,1 1 0 0 0,-1 0 0 0 0,0 0 0 0 0,1 0 0 0 0,-1-1 0 0 0,1 1 0 0 0,-1 0 0 0 0,1-1 0 0 0,-1 1 0 0 0,1 0 0 0 0,0-1 0 0 0,-1 1 0 0 0,1-1 0 0 0,-1 1 0 0 0,1-1 0 0 0,0 1 0 0 0,-1-1 0 0 0,0 0 0 0 0,-2-3 0 0 0,0-1 0 0 0,0 1 0 0 0,0 0 0 0 0,1-1 0 0 0,-1 1 0 0 0,1-1 0 0 0,0 0 0 0 0,1 0 0 0 0,-1 0 0 0 0,1 0 0 0 0,0 0 0 0 0,0 0 0 0 0,0-9 0 0 0,0-8 0 0 0,4-41 0 0 0,-2 54 0 0 0,5-34-249 0 0,2 0-1 0 0,3 1 0 0 0,1 0 0 0 0,19-44 1 0 0,5-19-479 0 0,216-601-1778 0 0,-236 665 1986 0 0,3 2 0 0 0,1 0 1 0 0,2 1-1 0 0,2 1 1 0 0,1 1-1 0 0,58-63 0 0 0,-93 111 760 0 0,1 0 1 0 0,0 1-1 0 0,-12 21 0 0 0,7-9 167 0 0,-17 32-117 0 0,-43 112-1 0 0,52-114-260 0 0,-65 188 177 0 0,53-140 156 0 0,-93 194 1 0 0,123-290-125 0 0,0 0 0 0 0,0 0 0 0 0,-9 9 0 0 0,2-9-89 0 0,10-8-148 0 0,-1 1 0 0 0,1-1 0 0 0,0 1 0 0 0,-1-1 0 0 0,1 1-1 0 0,-1-1 1 0 0,1 0 0 0 0,0 0 0 0 0,0 0 0 0 0,-1 0 0 0 0,1 0 0 0 0,0 0 0 0 0,0 0-1 0 0,0 0 1 0 0,0 0 0 0 0,0 0 0 0 0,0-1 0 0 0,1 1 0 0 0,-1 0 0 0 0,0-1 0 0 0,1 1-1 0 0,-2-3 1 0 0,-1-2-2 0 0,1-1 0 0 0,0 0 0 0 0,-3-13 0 0 0,-1-31 707 0 0,2-88-1 0 0,3 62-502 0 0,-6-488 215 0 0,-2 404-546 0 0,-8 2-1 0 0,-38-166 1 0 0,-51-63-848 0 0,-28 7 2481 0 0,62 179-2034 0 0,-190-396 1341 0 0,187 442-1223 0 0,28 56 345 0 0,-125-283 2015 0 0,55 43-1770 0 0,7 18-193 0 0,71 232 14 0 0,-4 2 0 0 0,-83-128 0 0 0,90 166 0 0 0,-1 1 0 0 0,-73-71 0 0 0,-2-2 0 0 0,27 18 0 0 0,61 74 0 0 0,8 11 0 0 0,1-2 0 0 0,-18-30 0 0 0,23 27 0 0 0,0 0 0 0 0,-9-32 0 0 0,12 32 0 0 0,-1 0 0 0 0,-17-33 0 0 0,22 51 1 0 0,-2 1 0 0 0,1-1 0 0 0,-1 1 0 0 0,1 0 0 0 0,-1 0-1 0 0,-6-4 1 0 0,5 4-15 0 0,0 0 0 0 0,0-1 0 0 0,1 0 0 0 0,-7-8 0 0 0,-6-17-367 0 0,1 0-1 0 0,1-1 0 0 0,-18-57 1 0 0,31 77 411 0 0,0 0 0 0 0,1 0 0 0 0,-1-15 1 0 0,2 13-205 0 0,-1 1-1 0 0,-4-18 1 0 0,-6-2 174 0 0,8 23 0 0 0,1 0 0 0 0,0-1 0 0 0,0 1 0 0 0,-2-14 0 0 0,-13-59 0 0 0,8 36 0 0 0,6 37 122 0 0,0 0-1 0 0,0 0 0 0 0,-1 0 1 0 0,-9-14-1 0 0,15 19-713 0 0,-1 5 591 0 0,1-1 1 0 0,0 1-1 0 0,-1-1 1 0 0,1 0-1 0 0,-1 1 1 0 0,1-1 0 0 0,0 1-1 0 0,0 0 1 0 0,-1-1-1 0 0,1 1 1 0 0,0 0-1 0 0,0-1 1 0 0,-1 1-1 0 0,1 0 1 0 0,0 0-1 0 0,0-1 1 0 0,0 1-1 0 0,0 0 1 0 0,-1 0-1 0 0,1 0 1 0 0,0 0-1 0 0,0 0 1 0 0,0 0 0 0 0,0 1-1 0 0,-1-1 1 0 0,1 0-1 0 0,1 1 1 0 0,0-1-2 0 0,5 1 2 0 0,0 0 0 0 0,0 1 0 0 0,0 0 0 0 0,0 0 0 0 0,-1 0 0 0 0,13 7 0 0 0,37 24 0 0 0,-54-32 0 0 0,112 68 0 0 0,-40-25 0 0 0,84 65 0 0 0,65 57 0 0 0,-190-144 0 0 0,-2 2 0 0 0,-1 0 0 0 0,-1 3 0 0 0,-1 0 0 0 0,-1 2 0 0 0,30 41 0 0 0,149 237 736 0 0,-141-206 355 0 0,82 121-926 0 0,-32-75-165 0 0,-70-94 0 0 0,48 76 0 0 0,-58-71 0 0 0,44 102 0 0 0,-32-44 0 0 0,60 133 0 0 0,44 83 0 0 0,-118-248 0 0 0,48 141 0 0 0,-43-98 0 0 0,59 130 0 0 0,-58-162 0 0 0,36 136 0 0 0,-26-2 0 0 0,-14 79 2048 0 0,-21-179-2048 0 0,1 23 0 0 0,-14 213-401 0 0,-3-289-949 0 0,0 26-843 0 0,2-98 1913 0 0,0 0-1 0 0,0 0 0 0 0,0 1 1 0 0,0-1-1 0 0,-1 0 1 0 0,0 0-1 0 0,0 0 1 0 0,-2 8-1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21.802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24 17 4607 0 0,'-24'-16'6608'0'0,"41"19"-6599"0"0,-1 1-1 0 0,1 1 1 0 0,-1 0-1 0 0,23 12 1 0 0,-2-1 895 0 0,-12-5-625 0 0,-1 1 1 0 0,0 1-1 0 0,27 20 0 0 0,70 51-279 0 0,-64-50 63 0 0,31 20 317 0 0,-38-22 414 0 0,74 34-1 0 0,-111-60-775 0 0,33 19-18 0 0,0 1 0 0 0,41 34 0 0 0,-22-15 0 0 0,1-3 0 0 0,3-2 0 0 0,85 35 0 0 0,-144-70 0 0 0,18 6 0 0 0,0 2 0 0 0,46 30 0 0 0,-42-22 221 0 0,2-1 0 0 0,0-2 0 0 0,62 23-1 0 0,114 26 896 0 0,-167-54-1067 0 0,488 107-49 0 0,-235-41 0 0 0,16 3 0 0 0,-23-41 0 0 0,-113-10 0 0 0,12 0 0 0 0,497 61 0 0 0,-250-24 2048 0 0,-223-27-2048 0 0,89 13 0 0 0,-264-50 0 0 0,230 23 0 0 0,141-9 0 0 0,-96-6 0 0 0,-87-11 0 0 0,-62-1 0 0 0,426-12 0 0 0,-69 7 0 0 0,41-4 0 0 0,-50-14 0 0 0,-382 16 0 0 0,133-7 0 0 0,-100 6 0 0 0,7-9 0 0 0,-40 3 0 0 0,-61 8 0 0 0,156-19 0 0 0,16-28-2008 0 0,-44 10 2024 0 0,-31-4-16 0 0,-141 39 0 0 0,-12 4 0 0 0,113-30 0 0 0,-96 27 0 0 0,44-17 0 0 0,-8 2 0 0 0,86-26 0 0 0,37-10 0 0 0,-106 33 0 0 0,0-3 0 0 0,84-41 0 0 0,-134 52 0 0 0,-1-2 0 0 0,0 0 0 0 0,-1-3 0 0 0,45-40 0 0 0,-5-5 0 0 0,-40 36 0 0 0,2 2 0 0 0,1 1 0 0 0,50-33 0 0 0,-34 32 0 0 0,347-220 0 0 0,-269 169-100 0 0,44-32 358 0 0,-144 92-810 0 0,-1-2 1 0 0,0-1 0 0 0,44-52-1 0 0,-70 74 546 0 0,-3 2 8 0 0,-8 6 8 0 0,-15 12-88 0 0,-47 44-712 0 0,-134 88-1 0 0,83-65 396 0 0,-183 98-914 0 0,95-63 570 0 0,65-36 739 0 0,-230 98 0 0 0,-439 115 1384 0 0,383-197-784 0 0,383-91-592 0 0,-579 77 2040 0 0,501-79-2048 0 0,-131-10 0 0 0,-127-26 0 0 0,-257 7 0 0 0,533 20 0 0 0,-129-20 0 0 0,208 18 0 0 0,-50-6 0 0 0,-489-58 0 0 0,336 38 578 0 0,-198-31 892 0 0,335 43-1470 0 0,-200-43 0 0 0,102 9 165 0 0,-101-27 1718 0 0,-26 8-1883 0 0,186 44 0 0 0,-20 7 0 0 0,44 7 0 0 0,80 9 0 0 0,-41 1 0 0 0,8 1 0 0 0,-180 6-401 0 0,243-5 322 0 0,-28 2-735 0 0,0 1 0 0 0,-31 7 0 0 0,60-10 785 0 0,1 1 0 0 0,-1-1 0 0 0,1 0 0 0 0,0 0 0 0 0,-1 1 0 0 0,1-1 0 0 0,-1 0 1 0 0,1 0-1 0 0,0 1 0 0 0,-1-1 0 0 0,1 1 0 0 0,0-1 0 0 0,0 0 0 0 0,-1 1 0 0 0,1-1 1 0 0,0 1-1 0 0,0-1 0 0 0,-1 1 0 0 0,1-1 0 0 0,0 0 0 0 0,0 1 0 0 0,0-1 1 0 0,0 1-1 0 0,0-1 0 0 0,0 1 0 0 0,0-1 0 0 0,0 1 0 0 0,0-1 0 0 0,0 1 0 0 0,0-1 1 0 0,0 1-1 0 0,0-1 0 0 0,0 1 0 0 0,0-1 0 0 0,1 1 0 0 0,-1-1 0 0 0,0 0 0 0 0,0 1 1 0 0,1 0-1 0 0,9 19 66 0 0,-6-15-52 0 0,0 0 0 0 0,1 0 0 0 0,0 0 0 0 0,0 0 0 0 0,0-1 0 0 0,1 0 1 0 0,-1 0-1 0 0,1-1 0 0 0,9 5 0 0 0,10 4-509 0 0,26 7 0 0 0,-40-15 281 0 0,32 10 109 0 0,0-3 0 0 0,45 7 0 0 0,91 6-66 0 0,-145-21 194 0 0,652 58 6 0 0,27 4 0 0 0,-26 41-72 0 0,-314 8-1904 0 0,-357-108 1616 0 0,0 1-1 0 0,-1 0 0 0 0,0 2 1 0 0,0-1-1 0 0,-1 2 0 0 0,0 0 1 0 0,13 12-1 0 0,-62-3-3485 0 0,28-17 3479 0 0,0 0 1 0 0,0 0-1 0 0,-1 0 0 0 0,1-1 0 0 0,-1-1 0 0 0,-8 1 0 0 0,-16-2 569 0 0,-41-4 0 0 0,56 3 248 0 0,-630-99 7323 0 0,302 24-4167 0 0,269 59-2793 0 0,-139-36 732 0 0,-227-47-677 0 0,239 64 329 0 0,-211-35-418 0 0,231 40-779 0 0,-33-5 0 0 0,126 30 0 0 0,74 5 0 0 0,15 2-7 0 0,-1 0-1 0 0,1 0 0 0 0,0 0 1 0 0,-1 0-1 0 0,1 0 1 0 0,0 0-1 0 0,0 1 1 0 0,-1-1-1 0 0,1 0 0 0 0,0 1 1 0 0,0-1-1 0 0,0 1 1 0 0,-3 1-1 0 0,4-2-10 0 0,0 0 0 0 0,0 0 1 0 0,-1 1-1 0 0,1-1 0 0 0,0 0 0 0 0,0 1 0 0 0,0-1 0 0 0,-1 0 0 0 0,1 1 1 0 0,0-1-1 0 0,0 1 0 0 0,0-1 0 0 0,0 0 0 0 0,0 1 0 0 0,0-1 1 0 0,0 0-1 0 0,0 1 0 0 0,0-1 0 0 0,0 1 0 0 0,0-1 0 0 0,0 0 0 0 0,0 1 1 0 0,0-1-1 0 0,0 1 0 0 0,0-1 0 0 0,0 1 0 0 0,13 16-778 0 0,-2-8 438 0 0,1-1 0 0 0,0 0 0 0 0,0 0-1 0 0,1-1 1 0 0,16 6 0 0 0,72 24-1048 0 0,-60-24 865 0 0,322 95-67 0 0,-71-34 608 0 0,-79-18 0 0 0,318 47-930 0 0,-194-57-188 0 0,-310-44 1118 0 0,0-1 0 0 0,34-3 0 0 0,-58 2 0 0 0,-3 0 0 0 0,1 0 0 0 0,-1-1 0 0 0,1 1 0 0 0,0 0 0 0 0,-1 0 0 0 0,1 0 0 0 0,0-1 0 0 0,-1 1 0 0 0,1 0 0 0 0,-1-1 0 0 0,1 1 0 0 0,-1 0 0 0 0,1-1 0 0 0,-1 1 0 0 0,1-1 0 0 0,-1 1 0 0 0,1-1 0 0 0,-1 1 0 0 0,0-1 0 0 0,1 1 0 0 0,-1-1 0 0 0,0 1 0 0 0,1-1 0 0 0,-1 1 0 0 0,0-1 0 0 0,0 0 0 0 0,1 1 0 0 0,-1-1 0 0 0,0 1 0 0 0,0-1 0 0 0,0 0 0 0 0,0 1 0 0 0,0-1 0 0 0,0 0 0 0 0,0 1 0 0 0,0-1 0 0 0,0 0 0 0 0,0 1 0 0 0,0-1 0 0 0,-1 0 0 0 0,1 1 0 0 0,0-1 0 0 0,0 1 0 0 0,-1-1 0 0 0,1 0 0 0 0,0 1 0 0 0,-1-1 0 0 0,1 1 0 0 0,0-1 0 0 0,-1 0 0 0 0,0 1 0 0 0,-1-4 0 0 0,0 1 0 0 0,0 0 0 0 0,0 0 0 0 0,-1 0 0 0 0,1 0 0 0 0,-1 0 0 0 0,0 0 0 0 0,0 1 0 0 0,0-1 0 0 0,-5-2 0 0 0,-39-20 0 0 0,24 13 0 0 0,-38-18 310 0 0,0 3 0 0 0,-128-38-1 0 0,-139-13 743 0 0,297 71-1041 0 0,-904-153 2017 0 0,877 152-2008 0 0,-529-105 911 0 0,539 100-353 0 0,-56-24 1 0 0,71 25-619 0 0,114 37-955 0 0,83 14 0 0 0,-50-14 551 0 0,122 26-1604 0 0,410 35 0 0 0,-407-75-1712 0 0,-160-8 698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17.659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7 17 6447 0 0,'-6'-9'2503'0'0,"6"2"-2309"0"0,5 8-155 0 0,44 15 1332 0 0,-31-9-462 0 0,1-1-1 0 0,23 4 0 0 0,-29-8-908 0 0,-1 1 0 0 0,-1 1 0 0 0,1 0 0 0 0,0 0 0 0 0,20 12 0 0 0,52 39 0 0 0,-27-17 0 0 0,64 23 0 0 0,-18-10 0 0 0,-91-43 0 0 0,0 1 0 0 0,16 14 0 0 0,15 12 0 0 0,-21-21 133 0 0,1-1 0 0 0,0-1 0 0 0,1-1 0 0 0,0-1 0 0 0,0-1 0 0 0,41 8 0 0 0,-35-8 84 0 0,0 2 0 0 0,-1 0 0 0 0,0 2 1 0 0,37 23-1 0 0,-41-23-186 0 0,-6-4-31 0 0,1-1 0 0 0,0-2 0 0 0,0 1 0 0 0,0-2 0 0 0,30 4 0 0 0,-20-4 0 0 0,48 15 0 0 0,-28 0 0 0 0,50 28 0 0 0,-69-33 0 0 0,9 3 0 0 0,48 14 0 0 0,5 2 0 0 0,3 0 0 0 0,11 5 0 0 0,-28-9 0 0 0,-51-20 0 0 0,52 25 0 0 0,-60-26 0 0 0,0-1 0 0 0,41 12 0 0 0,-5-3 0 0 0,-13-5 507 0 0,0-1-1 0 0,0-3 0 0 0,51 4 1 0 0,-80-10-485 0 0,113 18-22 0 0,135 42 0 0 0,-171-39 0 0 0,232 48 0 0 0,-240-55 0 0 0,232 34 0 0 0,-26-10 0 0 0,-138-17 0 0 0,31-9 0 0 0,-73-8 0 0 0,259 11 0 0 0,-210-10 0 0 0,-53-3 0 0 0,69-7 0 0 0,63-3 0 0 0,201-6 2048 0 0,-175 20-2048 0 0,-39 0 0 0 0,40 6 0 0 0,0 0 0 0 0,14-12 0 0 0,166-1 0 0 0,-35-2 0 0 0,-250-4 0 0 0,96 0 0 0 0,16-1 0 0 0,-186 2 0 0 0,386-37 0 0 0,-467 40 0 0 0,381-40 0 0 0,-228 22 0 0 0,0-6 0 0 0,178-54 0 0 0,-90 16 0 0 0,-59 12 0 0 0,-166 44 0 0 0,-9 4 0 0 0,34-12 0 0 0,57-9 0 0 0,48-9 0 0 0,-62 13 0 0 0,-56 12 0 0 0,33-14 0 0 0,31-8 0 0 0,2 7 0 0 0,-1-4 0 0 0,-2-4 0 0 0,149-72 0 0 0,-194 78 0 0 0,33-17 0 0 0,99-35 0 0 0,33-1 0 0 0,-192 69 0 0 0,0-1 0 0 0,-1-1 0 0 0,0-1 0 0 0,0-1 0 0 0,-1 0 0 0 0,34-31 0 0 0,36-34-402 0 0,-40 35-1560 0 0,-1-1-3562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1:53.438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342 9 8287 0 0,'0'0'191'0'0,"0"0"-156"0"0,1-1 1 0 0,-1 1-1 0 0,0-1 0 0 0,0 1 0 0 0,1-1 1 0 0,-1 0-1 0 0,0 1 0 0 0,1 0 0 0 0,-1-1 1 0 0,1 1-1 0 0,-1-1 0 0 0,1 1 0 0 0,-1-1 1 0 0,1 1-1 0 0,-1 0 0 0 0,1-1 0 0 0,0 1 1 0 0,1 1-34 0 0,0 0 0 0 0,-1 0 0 0 0,1 0 0 0 0,0 0 0 0 0,-1 0 0 0 0,1 1 0 0 0,-1-1 0 0 0,1 1 1 0 0,-1-1-1 0 0,0 1 0 0 0,1-1 0 0 0,-1 1 0 0 0,0 0 0 0 0,0 0 0 0 0,0-1 0 0 0,-1 1 0 0 0,1 0 0 0 0,0 0 0 0 0,-1 0 1 0 0,1 0-1 0 0,-1 0 0 0 0,1 3 0 0 0,1 8-5 0 0,0 1 0 0 0,-1 16 0 0 0,0-22 2 0 0,-1 35 163 0 0,-1 0-1 0 0,-8 43 0 0 0,-21 87 522 0 0,11-71-655 0 0,-114 520 857 0 0,130-610-885 0 0,-6 20 0 0 0,-13 32 0 0 0,19-56 0 0 0,-1 0 0 0 0,0-1 0 0 0,0 1 0 0 0,0-1 0 0 0,-1 0 0 0 0,0 0 0 0 0,-1 0 0 0 0,1-1 0 0 0,-10 8 0 0 0,3-8 0 0 0,10-6 0 0 0,1 0 0 0 0,-1 0 0 0 0,0 0 0 0 0,0-1 0 0 0,0 1 0 0 0,0 0 0 0 0,1-1 0 0 0,-1 0 0 0 0,0 1 0 0 0,0-1 0 0 0,1 0 0 0 0,-1 0 0 0 0,0 0 0 0 0,1 0 0 0 0,-1 0 0 0 0,1 0 0 0 0,-1 0 0 0 0,1-1 0 0 0,0 1 0 0 0,0 0 0 0 0,-1-1 0 0 0,1 1 0 0 0,0-1 0 0 0,-1-2 0 0 0,-3-4 0 0 0,1 1 0 0 0,0-1 0 0 0,-6-16 0 0 0,3-1 0 0 0,1 0 0 0 0,1 0 0 0 0,2 0 0 0 0,0 0 0 0 0,1-31 0 0 0,11-127 0 0 0,-8 164 0 0 0,11-99 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1:53.826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438 0 6447 0 0,'7'27'170'0'0,"-1"0"0"0"0,-2 0 0 0 0,3 50 0 0 0,-4-26-178 0 0,1 32 524 0 0,-5 0 0 0 0,-3 0 0 0 0,-28 159 0 0 0,-18-8-1494 0 0,36-182 616 0 0,-3-1 0 0 0,-32 70 0 0 0,44-111 129 0 0,-1 1-1 0 0,0-1 0 0 0,0-1 0 0 0,-1 1 0 0 0,0-1 1 0 0,-12 12-1 0 0,17-19 251 0 0,0 0-1 0 0,0 0 1 0 0,0 0 0 0 0,-1 0 0 0 0,1-1-1 0 0,0 1 1 0 0,-1-1 0 0 0,0 0 0 0 0,1 0 0 0 0,-1 0-1 0 0,0 0 1 0 0,1 0 0 0 0,-1 0 0 0 0,0-1-1 0 0,0 1 1 0 0,1-1 0 0 0,-1 0 0 0 0,0 0-1 0 0,0 0 1 0 0,0 0 0 0 0,0-1 0 0 0,1 1 0 0 0,-1-1-1 0 0,0 1 1 0 0,0-1 0 0 0,1 0 0 0 0,-1 0-1 0 0,1 0 1 0 0,-1-1 0 0 0,1 1 0 0 0,-4-3-1 0 0,-4-3 127 0 0,1-1-1 0 0,0 0 0 0 0,1-1 0 0 0,-1 1 1 0 0,2-2-1 0 0,-1 1 0 0 0,1-1 0 0 0,1 0 1 0 0,0-1-1 0 0,0 1 0 0 0,-6-18 0 0 0,1-4 344 0 0,1 0 0 0 0,-12-61-1 0 0,14 47-475 0 0,3 0-1 0 0,-1-63 0 0 0,6 80-4 0 0,2 1 0 0 0,2-1-1 0 0,0 1 1 0 0,2 0 0 0 0,9-28-1 0 0,-10 41-44 0 0,0-1 0 0 0,1 1 0 0 0,0 0-1 0 0,2 0 1 0 0,-1 1 0 0 0,2 0 0 0 0,0 0-1 0 0,1 1 1 0 0,0 0 0 0 0,20-18 0 0 0,-20 21-322 0 0,-6 6 142 0 0,0 0 1 0 0,1 0-1 0 0,-1 0 1 0 0,1 0 0 0 0,0 0-1 0 0,0 1 1 0 0,0 0-1 0 0,0 0 1 0 0,1 1-1 0 0,-1-1 1 0 0,1 1 0 0 0,0 0-1 0 0,-1 1 1 0 0,8-2-1 0 0,-12 3 247 0 0,1-1 0 0 0,-1 1 0 0 0,0 0 0 0 0,0 0 0 0 0,1 0 0 0 0,-1 0 0 0 0,0 0 0 0 0,0 0 0 0 0,1 1 0 0 0,-1-1 0 0 0,0 0 0 0 0,0 1 0 0 0,1-1 0 0 0,-1 1 0 0 0,0-1 0 0 0,0 1 0 0 0,0-1 0 0 0,0 1 0 0 0,0 0 0 0 0,0-1 0 0 0,0 1 0 0 0,0 0 0 0 0,0 0 0 0 0,1 1 0 0 0,1 2 174 0 0,2 0-77 0 0,0 1 0 0 0,-1-1 0 0 0,0 1 0 0 0,0 0 1 0 0,-1 1-1 0 0,1-1 0 0 0,-1 1 0 0 0,0-1 0 0 0,0 1 0 0 0,-1 0 0 0 0,3 12 0 0 0,2 7 676 0 0,4 41 0 0 0,-8-48-725 0 0,6 77-75 0 0,-3 1 0 0 0,-8 108 0 0 0,-3-148 326 0 0,-3 1-1 0 0,-2-2 0 0 0,-31 100 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36.727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0 155 10135 0 0,'0'0'770'0'0,"11"-4"-484"0"0,63-29-286 0 0,-54 23 0 0 0,63-26 0 0 0,-63 27 0 0 0,1 1 0 0 0,0 0 0 0 0,1 2 0 0 0,0 0 0 0 0,38-4 0 0 0,3-1 0 0 0,-41 6 1 0 0,0 1 0 0 0,1 2 0 0 0,-1 0 0 0 0,25 1 0 0 0,-34 2-8 0 0,-1 1 0 0 0,1-1 0 0 0,-1 2 0 0 0,0 0 0 0 0,0 0 0 0 0,0 2 0 0 0,0-1 0 0 0,21 12 0 0 0,142 92-1887 0 0,-137-84 2195 0 0,-19-12-19 0 0,0-1 0 0 0,0 0 0 0 0,1-1 0 0 0,1-1-1 0 0,32 10 1 0 0,-22-12-647 0 0,1-2 0 0 0,-1-1-1 0 0,1-1 1 0 0,48-2 0 0 0,301 12-1849 0 0,-353-11 2214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24.806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0 1932 6447 0 0,'0'0'142'0'0,"3"0"22"0"0,6 0-117 0 0,0-1-1 0 0,0-1 1 0 0,0 0 0 0 0,0 0 0 0 0,0 0 0 0 0,10-5-1 0 0,-8 3 95 0 0,0 0 0 0 0,1 1 0 0 0,-1 0 0 0 0,1 1-1 0 0,-1 0 1 0 0,14 0 0 0 0,36 12 976 0 0,-31 2-1134 0 0,-2 1 106 0 0,-5-7 294 0 0,-1 0-1 0 0,1-2 1 0 0,0-1-1 0 0,31 2 1 0 0,13 1 1563 0 0,86 28-1781 0 0,-46-9-165 0 0,56 15 0 0 0,-39-8 0 0 0,56 3 0 0 0,53 5 0 0 0,-196-34 0 0 0,-16-1 0 0 0,36 1 0 0 0,-25-3 0 0 0,-1 2 0 0 0,35 8 0 0 0,-18-3 0 0 0,140 21 399 0 0,100 22 642 0 0,-220-39-1109 0 0,22 8-813 0 0,-29-5 1654 0 0,66 8 1 0 0,-117-23-764 0 0,208 39-74 0 0,-80-21 41 0 0,25 6 110 0 0,-93-11-87 0 0,110 9 0 0 0,73-12 0 0 0,-33 4 0 0 0,-74-4 0 0 0,154 16 0 0 0,-112-12 0 0 0,94 3 0 0 0,62-33 0 0 0,-304 12 0 0 0,52 3 0 0 0,18 0 0 0 0,62-4 0 0 0,33-1 0 0 0,8-12 0 0 0,-169 13 0 0 0,183-10 0 0 0,-105 7 0 0 0,-28 1 0 0 0,58-5 0 0 0,43 0 0 0 0,264-12 2048 0 0,-380 15-2048 0 0,118-4 0 0 0,-106 9 0 0 0,141-21 0 0 0,-63 4 0 0 0,199-34 0 0 0,-341 48 0 0 0,15-5 0 0 0,1 2 0 0 0,75-4 0 0 0,-82 10 0 0 0,54-9 0 0 0,-25 1 0 0 0,105-23 0 0 0,-69 10 0 0 0,-92 21 0 0 0,375-81 0 0 0,-277 64 0 0 0,-27 6 0 0 0,220-58 0 0 0,-261 59 0 0 0,68-32 0 0 0,-63 25 0 0 0,66-35 0 0 0,30-11 0 0 0,-69 31 0 0 0,-49 23 0 0 0,40-16 0 0 0,-46 20 0 0 0,1 0 0 0 0,25-17 0 0 0,2 0 0 0 0,-33 17 170 0 0,-1 0 0 0 0,1-1 0 0 0,-1 0 0 0 0,-1 0 0 0 0,0-1 0 0 0,13-16 0 0 0,-11 14-345 0 0,-1-1 1 0 0,2 1-1 0 0,20-15 0 0 0,26-19 1732 0 0,51-45-1557 0 0,-64 58 0 0 0,29-25 0 0 0,-41 25 0 0 0,-1-2 0 0 0,-1-1 0 0 0,35-54 0 0 0,-39 52 0 0 0,80-137 0 0 0,-32 45 0 0 0,-57 99 0 0 0,21-54 0 0 0,-9 19 0 0 0,9-23 0 0 0,11-22 0 0 0,-1 8 0 0 0,-29 65 0 0 0,23-61 0 0 0,7-14 0 0 0,-40 92-356 0 0,0 0 0 0 0,6-25 0 0 0,0-14-5382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32.598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800 0 6447 0 0,'0'0'306'0'0,"2"1"-40"0"0,6 2-198 0 0,2 1-38 0 0,-9-4-30 0 0,-1 0 0 0 0,1 0 0 0 0,-1 0 0 0 0,1 1 0 0 0,-1-1 0 0 0,1 0 0 0 0,-1 0 0 0 0,1 1 0 0 0,-1-1 0 0 0,0 0 0 0 0,1 0 0 0 0,-1 1 0 0 0,0-1 0 0 0,1 0 0 0 0,-1 1 0 0 0,0-1 0 0 0,1 1 0 0 0,-1-1 0 0 0,0 0 0 0 0,1 2 0 0 0,5 7 2 0 0,-2-2-64 0 0,-3-5 9 0 0,-1 0 0 0 0,1 1 0 0 0,-1-1 0 0 0,0 0 1 0 0,0 1-1 0 0,0-1 0 0 0,0 0 0 0 0,0 0 0 0 0,-1 1 0 0 0,1-1 1 0 0,-1 0-1 0 0,1 0 0 0 0,-1 1 0 0 0,0-1 0 0 0,0 0 1 0 0,0 0-1 0 0,0 0 0 0 0,-2 2 0 0 0,-23 34-857 0 0,-15 5 1584 0 0,-2-3-1 0 0,-1-1 0 0 0,-2-2 1 0 0,-2-3-1 0 0,-72 41 0 0 0,64-42-673 0 0,1 3 0 0 0,-90 78 0 0 0,127-96 0 0 0,0 1 0 0 0,1 1 0 0 0,1 0 0 0 0,1 1 0 0 0,0 1 0 0 0,2 0 0 0 0,1 1 0 0 0,1 1 0 0 0,0 0 0 0 0,2 0 0 0 0,1 1 0 0 0,1 0 0 0 0,1 0 0 0 0,1 1 0 0 0,2-1 0 0 0,0 1 0 0 0,1 28 0 0 0,-4 122 0 0 0,0-108-325 0 0,2-45-405 0 0,2 0-1 0 0,2 44 0 0 0,2-50-2128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33.370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639 0 4607 0 0,'0'0'102'0'0,"-14"7"255"0"0,5-3 178 0 0,0 0 1 0 0,0 0-1 0 0,-14 11 0 0 0,18-10-454 0 0,1 1-1 0 0,-1 0 0 0 0,1 0 0 0 0,0 1 0 0 0,0-1 0 0 0,0 1 0 0 0,1-1 1 0 0,0 1-1 0 0,1 0 0 0 0,-1 1 0 0 0,1-1 0 0 0,-1 11 0 0 0,0 3 154 0 0,0 1-1 0 0,2-1 1 0 0,1 24-1 0 0,2-24-233 0 0,1 0 0 0 0,2-1 0 0 0,0 0 0 0 0,0 0 0 0 0,12 25 0 0 0,12 43 0 0 0,-27-77 0 0 0,0 0 0 0 0,0 0 0 0 0,-1 1 0 0 0,0-1 0 0 0,-1 0 0 0 0,-1 14 0 0 0,-2-11 0 0 0,1 0 0 0 0,-2-1 0 0 0,1 1 0 0 0,-2-1 0 0 0,0 0 0 0 0,-8 15 0 0 0,-6 6 0 0 0,-23 30 0 0 0,2-4 0 0 0,-25 36 0 0 0,44-72 0 0 0,-2-1 0 0 0,0-1 0 0 0,-47 34 0 0 0,37-31 0 0 0,-42 42 0 0 0,64-56 0 0 0,-59 68 0 0 0,64-70 0 0 0,-1 0 0 0 0,1 1 0 0 0,1 0 0 0 0,0 0 0 0 0,0 0 0 0 0,1 0 0 0 0,-3 15 0 0 0,-1 12 0 0 0,2 1 0 0 0,-2 76 0 0 0,15 77 0 0 0,6-86-1022 0 0,-7-70 660 0 0,-1 0-150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34.091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297 0 6447 0 0,'0'0'142'0'0,"0"12"199"0"0,4 48-134 0 0,-3-50-211 0 0,0 0-1 0 0,0 0 1 0 0,-2 14-1 0 0,-1 0 5 0 0,-19 165 0 0 0,6-113 977 0 0,-34 102 0 0 0,37-137-867 0 0,-53 140-110 0 0,-10 36 0 0 0,64-179 0 0 0,-27 120 0 0 0,32-128 0 0 0,2 1 0 0 0,1-1 0 0 0,1 38 0 0 0,3-59 0 0 0,-1 0 0 0 0,2 0 0 0 0,-1 0 0 0 0,1 0 0 0 0,1-1 0 0 0,-1 1 0 0 0,1-1 0 0 0,1 1 0 0 0,0-1 0 0 0,0 0 0 0 0,0 0 0 0 0,1 0 0 0 0,1-1 0 0 0,-1 0 0 0 0,1 0 0 0 0,12 12 0 0 0,5-1 0 0 0,1 0 0 0 0,0-2 0 0 0,50 26 0 0 0,-46-28 0 0 0,-2 1 0 0 0,1 2 0 0 0,27 22 0 0 0,-37-22-67 0 0,-1 0 1 0 0,0 1-1 0 0,-1 0 0 0 0,-2 1 0 0 0,0 1 0 0 0,0 0 0 0 0,-2 1 0 0 0,16 39 1 0 0,-2 12-567 0 0,21 103 0 0 0,-16-57 27 0 0,-22-87-1801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34.724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47 0 6447 0 0,'0'0'142'0'0,"1"3"22"0"0,-1 3-127 0 0,-1 0 0 0 0,1 1-1 0 0,-1-1 1 0 0,0 0 0 0 0,0 0 0 0 0,-1 0 0 0 0,0 0 0 0 0,0 0 0 0 0,-5 9 0 0 0,-6 24-40 0 0,8-21 3 0 0,1 0 0 0 0,1 1 0 0 0,0 0 0 0 0,2 0 0 0 0,0 0 0 0 0,1 0 0 0 0,1-1 0 0 0,5 30 0 0 0,11 23 0 0 0,27 73 0 0 0,9 28 0 0 0,18 86 0 0 0,-50-195 0 0 0,2-2 0 0 0,35 63 0 0 0,-32-69 0 0 0,-2 1 0 0 0,23 81 0 0 0,21 186 101 0 0,-52-225-835 0 0,51 172-1 0 0,-53-230 223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35.825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1 0 6447 0 0,'0'0'586'0'0,"1"0"-486"0"0,21 4-98 0 0,-1 1 1 0 0,-1 1-1 0 0,1 0 0 0 0,29 15 1 0 0,-7-4-5 0 0,-8-4 512 0 0,0 2 0 0 0,-1 0 0 0 0,34 23 0 0 0,-52-28-510 0 0,0 1 0 0 0,0 0 0 0 0,-1 2 0 0 0,23 23 0 0 0,-8 3 0 0 0,-1 1 0 0 0,44 82 0 0 0,-10-16 0 0 0,-51-86 0 0 0,8 10 0 0 0,28 36 0 0 0,-40-57 0 0 0,0 0 0 0 0,0-1 0 0 0,1 0 0 0 0,1 0 0 0 0,-1-1 0 0 0,1 0 0 0 0,19 9 0 0 0,-14-11 0 0 0,0 0 0 0 0,0-1 0 0 0,0-1 0 0 0,0 0 0 0 0,1-1 0 0 0,27-1 0 0 0,-9 1 0 0 0,135 16 1024 0 0,-142-14-819 0 0,0 2 0 0 0,0 2 0 0 0,0 0 0 0 0,28 14-1 0 0,-4 2-183 0 0,-11-5-723 0 0,83 29-1 0 0,-90-39 191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36.727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0 155 10135 0 0,'0'0'770'0'0,"11"-4"-484"0"0,63-29-286 0 0,-54 23 0 0 0,63-26 0 0 0,-63 27 0 0 0,1 1 0 0 0,0 0 0 0 0,1 2 0 0 0,0 0 0 0 0,38-4 0 0 0,3-1 0 0 0,-41 6 1 0 0,0 1 0 0 0,1 2 0 0 0,-1 0 0 0 0,25 1 0 0 0,-34 2-8 0 0,-1 1 0 0 0,1-1 0 0 0,-1 2 0 0 0,0 0 0 0 0,0 0 0 0 0,0 2 0 0 0,0-1 0 0 0,21 12 0 0 0,142 92-1887 0 0,-137-84 2195 0 0,-19-12-19 0 0,0-1 0 0 0,0 0 0 0 0,1-1 0 0 0,1-1-1 0 0,32 10 1 0 0,-22-12-647 0 0,1-2 0 0 0,-1-1-1 0 0,1-1 1 0 0,48-2 0 0 0,301 12-1849 0 0,-353-11 2214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38.380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29 1 6447 0 0,'0'0'142'0'0,"-1"2"22"0"0,-13 25 133 0 0,11-18-57 0 0,0 0 0 0 0,1 0 1 0 0,-1 13-1 0 0,1-7 53 0 0,2 0 0 0 0,0 0 0 0 0,3 25 0 0 0,0-25-220 0 0,0 0-1 0 0,1 0 0 0 0,1 0 0 0 0,1-1 1 0 0,0 0-1 0 0,0 0 0 0 0,2-1 1 0 0,15 23-1 0 0,9 6 469 0 0,46 46-1 0 0,-6-7-224 0 0,71 82-332 0 0,11 13 85 0 0,-122-135-379 0 0,-2 1 1 0 0,37 69-1 0 0,21 78-879 0 0,-73-150 1213 0 0,-1 2 1 0 0,15 79-1 0 0,-27-97-24 0 0,0 1 0 0 0,-2-1 0 0 0,0 1 0 0 0,-2 0 0 0 0,0-1 0 0 0,-11 42 0 0 0,-2-9 0 0 0,-35 85 0 0 0,-23 25 0 0 0,-6-20-1440 0 0,66-118 928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37.537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1 416 6447 0 0,'52'-22'855'0'0,"-1"-3"-1"0"0,75-47 1 0 0,-118 67-699 0 0,44-30-136 0 0,-29 19-22 0 0,30-16 0 0 0,-12 11 127 0 0,98-47 1391 0 0,-117 59-1249 0 0,1 0 1 0 0,0 2 0 0 0,1 1-1 0 0,32-5 1 0 0,-41 10-194 0 0,0 0 1 0 0,0 0-1 0 0,0 2 1 0 0,0 0-1 0 0,0 0 1 0 0,0 1-1 0 0,0 1 1 0 0,0 1-1 0 0,-1 0 1 0 0,0 1-1 0 0,0 0 1 0 0,0 1-1 0 0,0 1 1 0 0,18 12-1 0 0,70 54-74 0 0,-20-13 0 0 0,-64-48-277 0 0,0-1 0 0 0,0-1 0 0 0,1-1 0 0 0,0 0-1 0 0,39 10 1 0 0,-44-15 61 0 0,0-2-1 0 0,1 1 1 0 0,-1-2-1 0 0,1 0 1 0 0,-1-1-1 0 0,1 0 1 0 0,0-1-1 0 0,-1-1 1 0 0,20-4-1 0 0,9-6-427 0 0,0-2-1 0 0,76-37 0 0 0,74-54-1485 0 0,-122 64 1886 0 0,-40 23 426 0 0,1 2-1 0 0,0 2 0 0 0,1 0 0 0 0,1 2 0 0 0,0 2 0 0 0,0 1 0 0 0,1 2 0 0 0,0 1 0 0 0,0 2 0 0 0,56 0 0 0 0,-61 5-181 0 0,-1-1 0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38.922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831 1 2759 0 0,'6'48'62'0'0,"-3"-31"-17"0"0,-1 0 0 0 0,-1 0 1 0 0,0 0-1 0 0,-4 28 0 0 0,0-21 326 0 0,-1 0 0 0 0,-2 0 0 0 0,-1-1 0 0 0,0 0 0 0 0,-2-1 0 0 0,0 1 0 0 0,-24 39 0 0 0,10-26 417 0 0,-1-1 0 0 0,-2-1 0 0 0,-40 41 0 0 0,-26 28-768 0 0,-26 27-24 0 0,86-100 31 0 0,-174 182 972 0 0,185-186-911 0 0,1 1 1 0 0,1 0 0 0 0,1 2 0 0 0,2 0-1 0 0,1 1 1 0 0,-20 57 0 0 0,27-65-266 0 0,2 1 1 0 0,1-1-1 0 0,0 1 0 0 0,2 0 0 0 0,0 0 1 0 0,2 0-1 0 0,0 0 0 0 0,4 34 0 0 0,1-28-441 0 0,0 1-2476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38.380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29 1 6447 0 0,'0'0'142'0'0,"-1"2"22"0"0,-13 25 133 0 0,11-18-57 0 0,0 0 0 0 0,1 0 1 0 0,-1 13-1 0 0,1-7 53 0 0,2 0 0 0 0,0 0 0 0 0,3 25 0 0 0,0-25-220 0 0,0 0-1 0 0,1 0 0 0 0,1 0 0 0 0,1-1 1 0 0,0 0-1 0 0,0 0 0 0 0,2-1 1 0 0,15 23-1 0 0,9 6 469 0 0,46 46-1 0 0,-6-7-224 0 0,71 82-332 0 0,11 13 85 0 0,-122-135-379 0 0,-2 1 1 0 0,37 69-1 0 0,21 78-879 0 0,-73-150 1213 0 0,-1 2 1 0 0,15 79-1 0 0,-27-97-24 0 0,0 1 0 0 0,-2-1 0 0 0,0 1 0 0 0,-2 0 0 0 0,0-1 0 0 0,-11 42 0 0 0,-2-9 0 0 0,-35 85 0 0 0,-23 25 0 0 0,-6-20-1440 0 0,66-118 928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39.670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1423 1 6447 0 0,'-46'140'696'0'0,"38"-118"-491"0"0,-1 0-1 0 0,-2-1 1 0 0,0 0-1 0 0,-1-1 0 0 0,-1 0 1 0 0,0 0-1 0 0,-2-2 1 0 0,0 0-1 0 0,-22 20 0 0 0,17-20 52 0 0,0-1-1 0 0,-2-1 1 0 0,0-1-1 0 0,-1 0 1 0 0,0-2-1 0 0,-1-1 1 0 0,-48 18-1 0 0,-154 45-255 0 0,142-47 0 0 0,-151 74 0 0 0,193-80 0 0 0,-95 51 0 0 0,113-57 0 0 0,1 2 0 0 0,0 0 0 0 0,2 1 0 0 0,0 2 0 0 0,-29 36 0 0 0,28-28-336 0 0,-24 46-1 0 0,12-18-1783 0 0,15-28 1097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5:02.230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3560 675 919 0 0,'-23'7'1'0'0,"-48"15"26"0"0,0-4-1 0 0,-136 18 0 0 0,147-28 5502 0 0,83-2-4920 0 0,-1-3-608 0 0,35-1 0 0 0,-5 1 0 0 0,-10-2 0 0 0,0-2 0 0 0,47-6 0 0 0,-53 3 0 0 0,76-7 386 0 0,179-10 1276 0 0,-182 24-1219 0 0,-109-3-425 0 0,0 0-1 0 0,1 0 1 0 0,-1 0-1 0 0,0 0 1 0 0,0 0-1 0 0,1 0 1 0 0,-1 0-1 0 0,0 0 1 0 0,1 0-1 0 0,-1 0 1 0 0,0 0-1 0 0,0 0 1 0 0,1 0-1 0 0,-1 0 1 0 0,0 0 0 0 0,0 0-1 0 0,1 0 1 0 0,-1 0-1 0 0,0-1 1 0 0,0 1-1 0 0,1 0 1 0 0,-1 0-1 0 0,0 0 1 0 0,0 0-1 0 0,0-1 1 0 0,1 1-1 0 0,-1 0 1 0 0,0 0-1 0 0,0-1 1 0 0,0 1 0 0 0,0 0-1 0 0,1 0 1 0 0,-1-1-1 0 0,0 1 1 0 0,0 0-1 0 0,0 0 1 0 0,0-1-1 0 0,0 1 1 0 0,0-1-1 0 0,-9-9 1225 0 0,-18-6 468 0 0,14 12-1570 0 0,1 0-1 0 0,-1 1 0 0 0,-1 0 0 0 0,1 1 1 0 0,-24-2-1 0 0,-71 6 988 0 0,80 0-1042 0 0,-85 2-85 0 0,-173 10 0 0 0,232-8 0 0 0,0 2 0 0 0,-80 23 0 0 0,195-29 0 0 0,-36-4 0 0 0,210-8 0 0 0,-84 7 0 0 0,127 4 0 0 0,110 44-1992 0 0,-328-33 1980 0 0,60 10 1851 0 0,-122-22-1824 0 0,0-1 0 0 0,0 1 1 0 0,0-1-1 0 0,0 0 0 0 0,0 1 1 0 0,0-1-1 0 0,0 0 0 0 0,0 0 0 0 0,1-1 1 0 0,-3 0-1 0 0,-3-3-18 0 0,-42-18 952 0 0,-64-22 0 0 0,81 33-799 0 0,-15-6-150 0 0,0 3 0 0 0,-1 2 0 0 0,0 2 0 0 0,-1 2 0 0 0,-1 2 0 0 0,1 2 0 0 0,-1 3 0 0 0,-68 4 0 0 0,-193 44-401 0 0,296-42-294 0 0,-29 11 0 0 0,5-1 494 0 0,92-27 201 0 0,105-13 0 0 0,-40 17 0 0 0,231 14 0 0 0,12 1 0 0 0,-84-28 0 0 0,-255 20 0 0 0,-13 2 0 0 0,-1-1 0 0 0,1 0 0 0 0,-1-1 0 0 0,1 0 0 0 0,12-4 0 0 0,-21 6 23 0 0,1 0-1 0 0,-1-1 0 0 0,1 1 1 0 0,0 0-1 0 0,-1 0 0 0 0,1 0 1 0 0,-1-1-1 0 0,1 1 0 0 0,-1 0 0 0 0,1-1 1 0 0,-1 1-1 0 0,1 0 0 0 0,-1-1 1 0 0,1 1-1 0 0,-1-1 0 0 0,0 1 1 0 0,1-1-1 0 0,-1 1 0 0 0,0-1 1 0 0,1 1-1 0 0,-1-1 0 0 0,0 1 1 0 0,0-1-1 0 0,1 1 0 0 0,-1-1 1 0 0,0 1-1 0 0,0-1 0 0 0,0 0 1 0 0,0 1-1 0 0,0-1 0 0 0,0 1 1 0 0,0-1-1 0 0,0 0 0 0 0,0 1 1 0 0,0-1-1 0 0,0 1 0 0 0,0-1 1 0 0,0 1-1 0 0,0-1 0 0 0,0 0 0 0 0,-1 1 1 0 0,1-1-1 0 0,0 1 0 0 0,-1-1 1 0 0,1 1-1 0 0,0-1 0 0 0,-1 1 1 0 0,1-1-1 0 0,0 1 0 0 0,-1-1 1 0 0,1 1-1 0 0,-1 0 0 0 0,1-1 1 0 0,-1 1-1 0 0,1 0 0 0 0,-1-1 1 0 0,1 1-1 0 0,-1 0 0 0 0,1 0 1 0 0,-1-1-1 0 0,0 1 0 0 0,-21-11 111 0 0,0 2-1 0 0,0 0 0 0 0,-1 1 0 0 0,-43-8 1 0 0,26 9-151 0 0,-1 1 0 0 0,-44 1 0 0 0,-58 12 18 0 0,44 0 0 0 0,17-3-664 0 0,-1 2 0 0 0,-97 22 0 0 0,-180 73 664 0 0,328-88-72 0 0,47-1-1794 0 0,-12-11 1857 0 0,-1 0-1 0 0,1 0 1 0 0,0 0 0 0 0,0 0-1 0 0,0-1 1 0 0,0 1 0 0 0,0-1 0 0 0,0 0-1 0 0,0 0 1 0 0,1 0 0 0 0,4 0-1 0 0,1-1 12 0 0,30-1-2 0 0,0-3 0 0 0,0-1 0 0 0,58-17 0 0 0,-19 4 0 0 0,-14 7-12 0 0,70-18 1408 0 0,-135 29-1376 0 0,1-1 0 0 0,0 1-1 0 0,-1 0 1 0 0,1 0-1 0 0,-1 0 1 0 0,1 0 0 0 0,-1 0-1 0 0,0-1 1 0 0,1 1 0 0 0,-1 0-1 0 0,0 0 1 0 0,0 1 0 0 0,0-1-1 0 0,0 0 1 0 0,0 0-1 0 0,0 0 1 0 0,0 1 0 0 0,0-1-1 0 0,0 0 1 0 0,0 1 0 0 0,-2-1-1 0 0,-24-10 157 0 0,10 8-176 0 0,1 1 0 0 0,-1 0 0 0 0,0 1 0 0 0,0 1 0 0 0,-20 3 0 0 0,-86 16 0 0 0,40-4 0 0 0,-422 67 0 0 0,388-69-64 0 0,141-15-1864 0 0,153-27 1928 0 0,-103 16 0 0 0,-28 4 0 0 0,0-2 0 0 0,75-28 0 0 0,-110 34 0 0 0,-3-1 0 0 0,-10-4 0 0 0,0 8-1 0 0,-1-1 0 0 0,1 1 1 0 0,-1 0-1 0 0,1 0 0 0 0,-1 1 0 0 0,0-1 0 0 0,0 0 0 0 0,0 1 0 0 0,0-1 0 0 0,0 1 0 0 0,0 0 0 0 0,0 0 0 0 0,0 0 0 0 0,0 1 0 0 0,0-1 0 0 0,-5 1 0 0 0,-9-2 31 0 0,-30 2-1 0 0,40 0-8 0 0,-33 3 172 0 0,0 1 0 0 0,1 2 0 0 0,0 1-1 0 0,0 2 1 0 0,0 2 0 0 0,1 2 0 0 0,1 1 0 0 0,0 2-1 0 0,-43 26 1 0 0,68-35-649 0 0,-1 0-1 0 0,2 1 0 0 0,-13 11 1 0 0,24-18 440 0 0,-1-1 0 0 0,1 1 0 0 0,0-1 1 0 0,0 1-1 0 0,-1-1 0 0 0,1 1 0 0 0,0-1 1 0 0,0 1-1 0 0,0-1 0 0 0,0 1 1 0 0,0-1-1 0 0,0 1 0 0 0,0-1 0 0 0,0 1 1 0 0,0-1-1 0 0,0 1 0 0 0,0-1 0 0 0,0 1 1 0 0,0-1-1 0 0,1 1 0 0 0,-1-1 0 0 0,0 1 1 0 0,0-1-1 0 0,0 1 0 0 0,1-1 0 0 0,-1 1 1 0 0,0-1-1 0 0,1 1 0 0 0,-1-1 0 0 0,0 0 1 0 0,1 1-1 0 0,-1-1 0 0 0,1 0 1 0 0,-1 1-1 0 0,1-1 0 0 0,14 12-1023 0 0,-4-9 982 0 0,1 0-1 0 0,-1 0 1 0 0,1-1 0 0 0,0 0-1 0 0,0-1 1 0 0,23-1-1 0 0,74-10-142 0 0,-90 7 194 0 0,32-10 408 0 0,-63 4 580 0 0,6 6-908 0 0,0 0-1 0 0,0 1 1 0 0,-1 0-1 0 0,1 0 0 0 0,-1 0 1 0 0,1 1-1 0 0,-1 0 1 0 0,-13-1-1 0 0,-60 6 318 0 0,57-2 96 0 0,-148 11-115 0 0,0 9 1 0 0,-173 44-1 0 0,305-56-372 0 0,-380 85 0 0 0,410-93-87 0 0,-12 2-276 0 0,18-4 143 0 0,12-1 14 0 0,133-10-544 0 0,-25 4 384 0 0,-79 3 358 0 0,-9 1 32 0 0,0 0 0 0 0,32-10 0 0 0,-83 1 1296 0 0,3 9-1223 0 0,0 0 0 0 0,-1 2 0 0 0,0 0 0 0 0,1 2 0 0 0,-31 3 0 0 0,17-1-71 0 0,-109 10-26 0 0,-79 4 0 0 0,-212 6 1614 0 0,411-23-1560 0 0,0 0 0 0 0,0-1 1 0 0,0-1-1 0 0,0-1 0 0 0,1-1 1 0 0,-1-1-1 0 0,-24-9 0 0 0,29 11-54 0 0,-12-5 0 0 0,26 6 0 0 0,-26-5 0 0 0,19 6 0 0 0,-1 0 0 0 0,0 2 0 0 0,-1 0 0 0 0,1-1 0 0 0,1-1 0 0 0,-7-2 0 0 0,14 4 0 0 0,-23 2 0 0 0,1 0 0 0 0,-21 9 0 0 0,-24 1 0 0 0,37-5-678 0 0,-15 4 21 0 0,-65 9 0 0 0,100-20 657 0 0,-1 0 0 0 0,-18 0 0 0 0,2-1 0 0 0,19 0 0 0 0,0 2 0 0 0,-1-1 0 0 0,0-1 0 0 0,-6-1 0 0 0,19 1 0 0 0,-54 3 0 0 0,-5-4 0 0 0,32 1 0 0 0,22-2 0 0 0,-30 2 0 0 0,22 1 0 0 0,1 0 0 0 0,1 2 0 0 0,-1 1 0 0 0,1 1 0 0 0,0 0 0 0 0,1 0 0 0 0,-1-1 0 0 0,-1 1 0 0 0,3 1 0 0 0,1 1 0 0 0,-1 1 0 0 0,1 0 0 0 0,0-1 0 0 0,1 2 0 0 0,0 0 0 0 0,1 0 0 0 0,5 1 0 0 0,5 0 0 0 0,3 0 0 0 0,1-3 0 0 0,2-1 0 0 0,7 2 0 0 0,0-3 0 0 0,27 13 0 0 0,-11-2 0 0 0,-16-8 0 0 0,2 0 0 0 0,-1 1 0 0 0,-1 1 0 0 0,26 17 0 0 0,75 44 0 0 0,-66-47 0 0 0,-25-13 401 0 0,1-1-1 0 0,1-1 1 0 0,-1-2-1 0 0,44 6 1 0 0,-63-11-412 0 0,104 18 11 0 0,90 12 0 0 0,-161-26 0 0 0,56 15 0 0 0,-22-3 0 0 0,147 21 0 0 0,-122-23 0 0 0,-62-7 0 0 0,-1 1 0 0 0,65 26 0 0 0,106 33 0 0 0,-151-51 0 0 0,107 27 0 0 0,-149-40 0 0 0,8 1 0 0 0,27 12 0 0 0,22 3 0 0 0,-50-15 0 0 0,1 0 0 0 0,1-2 0 0 0,50 2 0 0 0,-60-5 0 0 0,98 0 0 0 0,1 0 0 0 0,-44 5 0 0 0,78 2 0 0 0,42-4 0 0 0,81 18 0 0 0,-253-20 0 0 0,65 9 0 0 0,83 21 0 0 0,-47-7 0 0 0,-48-11 0 0 0,276 31 0 0 0,-318-43 0 0 0,252 14 0 0 0,85-15 0 0 0,-113 15 0 0 0,2-1 0 0 0,98-19 0 0 0,50-12 0 0 0,-58 8 0 0 0,-86-12 0 0 0,-34-1 0 0 0,-87 12 0 0 0,-76 3 0 0 0,107-10 0 0 0,98-6 0 0 0,-181 15 0 0 0,110-23 0 0 0,-120 15 0 0 0,-5 1 0 0 0,77-6 0 0 0,-102 16 0 0 0,-1-2 0 0 0,72-20 0 0 0,196-69 0 0 0,-196 58 0 0 0,73-16 0 0 0,52-7 0 0 0,28-21 0 0 0,-207 60 0 0 0,219-81 0 0 0,-137 53 0 0 0,-10 4 0 0 0,-49 12 0 0 0,115-65 0 0 0,30-5 0 0 0,-122 46 75 0 0,1 0-1026 0 0,1 0-165 0 0,-102 53 1116 0 0,-2-2 0 0 0,-4-1 0 0 0,-10-1 0 0 0,5 7 0 0 0,0 0 0 0 0,-1 0 0 0 0,1 0 0 0 0,0 0 0 0 0,-1 0 0 0 0,1 0 0 0 0,0 0 0 0 0,-1 1 0 0 0,1-1 0 0 0,-1 0 0 0 0,1 1 0 0 0,-1-1 0 0 0,1 1 0 0 0,-1 0 0 0 0,0 0 0 0 0,1-1 0 0 0,-1 1 0 0 0,1 0 0 0 0,-4 1 0 0 0,0-1 0 0 0,-17 0 0 0 0,1 1 0 0 0,-28 4 0 0 0,-5 1 0 0 0,-252 9-621 0 0,-223 18-806 0 0,438-26 1427 0 0,-145-10 0 0 0,226 3-72 0 0,66-9-1268 0 0,91 0 859 0 0,-69 6 326 0 0,-57 1 155 0 0,479-40 0 0 0,-495 40 42 0 0,15 0 318 0 0,-51-11 1134 0 0,10 9-946 0 0,-1 1 1 0 0,0 0-1 0 0,-31 2 0 0 0,-13-2 331 0 0,-303-22 337 0 0,6 1-1312 0 0,-105-10 96 0 0,246 18 0 0 0,-313-9 0 0 0,466 23 0 0 0,-62 0-1032 0 0,-173 19 0 0 0,492-18-1398 0 0,217 8 836 0 0,-352-3 1594 0 0,244 24 0 0 0,-11 15 0 0 0,118 17 0 0 0,-396-59-1 0 0,9 1 33 0 0,34-2 813 0 0,-63-6-492 0 0,0 0-1 0 0,-1 1 1 0 0,0 0-1 0 0,1 1 1 0 0,-25-4-1 0 0,-73-7 763 0 0,77 12-765 0 0,-756-61 1378 0 0,178 19-1824 0 0,260 2 96 0 0,224 25 0 0 0,105 15-292 0 0,0-1 0 0 0,-22-8 0 0 0,51 3-824 0 0,-2 5 1116 0 0,0 2 0 0 0,1-1 0 0 0,-1 1 0 0 0,1 0 0 0 0,0 0 0 0 0,0 0 0 0 0,10-1 0 0 0,48-3 0 0 0,-32 4 0 0 0,233-41-733 0 0,-78 9-147 0 0,-139 28 1191 0 0,-1-3 1 0 0,0-2-1 0 0,0-1 1 0 0,53-24-1 0 0,-89 31-239 0 0,-11 5-35 0 0,1-1-1 0 0,-1 0 1 0 0,0 1-1 0 0,0-1 0 0 0,0 0 1 0 0,0 1-1 0 0,0-1 1 0 0,0 0-1 0 0,0 1 1 0 0,-1-1-1 0 0,1 1 0 0 0,0-1 1 0 0,0 0-1 0 0,0 1 1 0 0,-1-1-1 0 0,1 1 1 0 0,0-1-1 0 0,0 1 0 0 0,-1-1 1 0 0,1 1-1 0 0,-1-1 1 0 0,0 0 20 0 0,0-1 6 0 0,-1 0-1 0 0,0 0 1 0 0,0 1 0 0 0,0-1 0 0 0,0 0-1 0 0,0 1 1 0 0,0 0 0 0 0,0-1 0 0 0,-1 1-1 0 0,1 0 1 0 0,0 0 0 0 0,-1 0 0 0 0,1 1-1 0 0,-1-1 1 0 0,-2 0 0 0 0,-42-4 50 0 0,37 5-113 0 0,-65-2 0 0 0,-81 8 0 0 0,-76 19 0 0 0,-264 30 2 0 0,270-31-68 0 0,201-22-21 0 0,-25 4-833 0 0,-83-1-1 0 0,123-6 849 0 0,55-10-1092 0 0,-2 4 858 0 0,53-3 0 0 0,-9 2 106 0 0,321-28 200 0 0,-145 15 0 0 0,-197 16-6 0 0,-17 2 29 0 0,-1-2 1 0 0,89-22-1 0 0,-136 27 37 0 0,0 0 1 0 0,0 0-1 0 0,0 0 0 0 0,0-1 0 0 0,0 1 0 0 0,0 0 0 0 0,-1-1 1 0 0,1 1-1 0 0,0 0 0 0 0,0-1 0 0 0,0 1 0 0 0,0-1 0 0 0,-1 0 0 0 0,1 1 1 0 0,0-1-1 0 0,-1 0 0 0 0,1 1 0 0 0,0-1 0 0 0,-1 0 0 0 0,1 0 1 0 0,0-1-1 0 0,-1 1-4 0 0,0 1 0 0 0,0-1 1 0 0,0 0-1 0 0,-1 0 1 0 0,1 1-1 0 0,0-1 1 0 0,0 0-1 0 0,-1 1 0 0 0,1-1 1 0 0,0 1-1 0 0,-1-1 1 0 0,1 0-1 0 0,0 1 0 0 0,-1-1 1 0 0,1 1-1 0 0,-1-1 1 0 0,1 1-1 0 0,-1-1 1 0 0,1 1-1 0 0,-1-1 0 0 0,-1 0 1 0 0,-3-2 192 0 0,-1-1 0 0 0,-1 1 0 0 0,1 0 1 0 0,-11-3-1 0 0,-12-2-148 0 0,0 2 0 0 0,0 1 0 0 0,-43-3 0 0 0,-92 6 1100 0 0,-512 39-657 0 0,258-9-2306 0 0,283-21 1685 0 0,-750 24-2060 0 0,866-31 2133 0 0,-42 3-64 0 0,95 0-1776 0 0,0-2 1811 0 0,-1-2-1 0 0,0-1 0 0 0,59-11 1 0 0,-32 4 35 0 0,535-102 400 0 0,-548 96 1023 0 0,-59 7-1188 0 0,1 5-27 0 0,-1 0-1 0 0,0 0 0 0 0,0 1 1 0 0,-1 1-1 0 0,1 0 0 0 0,0 0 1 0 0,-1 1-1 0 0,-15 3 0 0 0,-3-2-133 0 0,-492 38-61 0 0,409-27-14 0 0,-34 3 149 0 0,-455 42-2292 0 0,572-55 1422 0 0,-59 12 0 0 0,108-11-957 0 0,-1-1 1536 0 0,0-2 0 0 0,32-2-1 0 0,57-11-352 0 0,-66 6 433 0 0,337-56 61 0 0,-40 4 0 0 0,-121 24 499 0 0,161-22 829 0 0,-221 30 789 0 0,-176 23-829 0 0,-17 0-597 0 0,-35 10-607 0 0,-103 20 0 0 0,29-3-87 0 0,-453 66 85 0 0,137-19-1548 0 0,266-41 891 0 0,-290 33-2434 0 0,535-81-143 0 0,934-160 3135 0 0,-798 149 18 0 0,477-63 1826 0 0,-449 73-1219 0 0,-180 23 832 0 0,-48 1-1275 0 0,-650 115 1433 0 0,373-75-1148 0 0,-221 47-541 0 0,7 30-219 0 0,460-108-320 0 0,1 1 1 0 0,0 3-1 0 0,-83 43 0 0 0,122-56 438 0 0,0 0 0 0 0,0 0 0 0 0,1 1 0 0 0,-1-1 0 0 0,1 1 0 0 0,0 1 0 0 0,-7 7 0 0 0,12-12 162 0 0,0-1-1 0 0,0 1 0 0 0,0-1 0 0 0,0 1 1 0 0,-1-1-1 0 0,1 1 0 0 0,0-1 0 0 0,0 0 1 0 0,0 1-1 0 0,0-1 0 0 0,0 1 0 0 0,0-1 0 0 0,0 1 1 0 0,0-1-1 0 0,1 1 0 0 0,-1-1 0 0 0,0 0 1 0 0,0 1-1 0 0,0-1 0 0 0,0 1 0 0 0,1-1 1 0 0,-1 1-1 0 0,0-1 0 0 0,0 0 0 0 0,1 1 1 0 0,-1-1-1 0 0,0 0 0 0 0,0 1 0 0 0,1-1 1 0 0,-1 0-1 0 0,0 1 0 0 0,1-1 0 0 0,0 1 1 0 0,13 6-529 0 0,-2-4 52 0 0,0 0-1 0 0,0-2 0 0 0,0 1 0 0 0,0-2 0 0 0,21 0 0 0 0,66-11-623 0 0,-58 6 1209 0 0,743-56 4354 0 0,-775 60-4349 0 0,126-8 1127 0 0,-107 6-447 0 0,-1-2 1 0 0,59-19 2048 0 0,-89 21-2689 0 0,-1 1-1 0 0,0 0 1 0 0,1 0-1 0 0,-1 1 1 0 0,0-1-1 0 0,0 1 1 0 0,-1 0-1 0 0,1 0 0 0 0,0 0 1 0 0,0 0-1 0 0,0 1 1 0 0,-5-1-1 0 0,-59 4 365 0 0,46-2-438 0 0,-753 85 35 0 0,5 50-749 0 0,674-118 386 0 0,-592 85-2869 0 0,640-99 3132 0 0,362 11-1544 0 0,-167-6 1072 0 0,-262-4 1839 0 0,62-2-875 0 0,-337 30-311 0 0,-160 28-165 0 0,321-33-440 0 0,-297 21-1112 0 0,493-48 1948 0 0,0-2-1 0 0,0-1 0 0 0,1-2 0 0 0,-53-13 0 0 0,35 6-379 0 0,40 10-16 0 0,1 1 0 0 0,-1 0 0 0 0,-14 1 0 0 0,7 1 0 0 0,17-2 0 0 0,-29 10 0 0 0,19-7 0 0 0,0 3 0 0 0,2 3 0 0 0,5 2 0 0 0,3-9-31 0 0,-1-1 0 0 0,1 1-1 0 0,0-1 1 0 0,0 1-1 0 0,0 0 1 0 0,0-1 0 0 0,0 1-1 0 0,0 0 1 0 0,0-1 0 0 0,0 1-1 0 0,1-1 1 0 0,-1 1 0 0 0,1 0-1 0 0,-1-1 1 0 0,1 1-1 0 0,-1-1 1 0 0,1 1 0 0 0,0-1-1 0 0,0 0 1 0 0,1 2 0 0 0,0 0-187 0 0,1 3 171 0 0,1 0 0 0 0,0-1 0 0 0,0 0-1 0 0,0 0 1 0 0,1 0 0 0 0,-1 0 0 0 0,1-1-1 0 0,0 0 1 0 0,1 0 0 0 0,-1 0 0 0 0,1 0-1 0 0,-1-1 1 0 0,11 4 0 0 0,5 2-104 0 0,1-1 0 0 0,31 6 0 0 0,-47-13 149 0 0,53 10 2 0 0,-58-11 21 0 0,0 0 0 0 0,0 1 0 0 0,0-1 1 0 0,0 0-1 0 0,0 0 0 0 0,1 0 0 0 0,-1 0 0 0 0,0 0 0 0 0,0 0 0 0 0,0-1 0 0 0,0 1 0 0 0,0 0 0 0 0,0 0 0 0 0,1-1 0 0 0,1 0 0 0 0,-3 0 5 0 0,0 1-1 0 0,0 0 1 0 0,0-1-1 0 0,0 1 1 0 0,1 0-1 0 0,-1-1 1 0 0,0 1-1 0 0,0 0 1 0 0,0-1-1 0 0,0 1 1 0 0,0 0-1 0 0,0-1 0 0 0,0 1 1 0 0,0 0-1 0 0,0-1 1 0 0,0 1-1 0 0,0-1 1 0 0,0 1-1 0 0,0 0 1 0 0,0-1-1 0 0,0 1 1 0 0,-1 0-1 0 0,1-1 1 0 0,0 1-1 0 0,0 0 1 0 0,0-1-1 0 0,0 1 1 0 0,-1 0-1 0 0,1-1 1 0 0,-18-18 1307 0 0,-4 8-1012 0 0,0 0 0 0 0,-1 1 0 0 0,0 1 0 0 0,-28-7 0 0 0,11 5-321 0 0,0 3 0 0 0,0 1 0 0 0,-1 2 0 0 0,0 1 0 0 0,0 3 0 0 0,0 1 0 0 0,0 2 0 0 0,1 2 0 0 0,-1 1 0 0 0,1 3 0 0 0,-60 18 0 0 0,82-20 0 0 0,-1 1 0 0 0,1 1 0 0 0,1 1 0 0 0,0 0 0 0 0,0 2 0 0 0,-17 13 0 0 0,2 1-876 0 0,35-16-228 0 0,-2-8 1104 0 0,0 0-1 0 0,0 0 0 0 0,-1 0 0 0 0,2 0 1 0 0,-1 0-1 0 0,0 0 0 0 0,0-1 0 0 0,0 1 1 0 0,0 0-1 0 0,0-1 0 0 0,1 1 0 0 0,-1-1 1 0 0,0 1-1 0 0,1-1 0 0 0,-1 1 0 0 0,0-1 0 0 0,3 0 1 0 0,2 1 1 0 0,11 3-1 0 0,0-1 0 0 0,1-1 0 0 0,-1-1 0 0 0,0-1 0 0 0,1 0 0 0 0,26-4 0 0 0,24 0 0 0 0,29 9 0 0 0,1 4 0 0 0,119 28 0 0 0,-37-6 0 0 0,-35-7 0 0 0,-44-5 0 0 0,0-6 0 0 0,127 2 0 0 0,-61-18-1024 0 0,204-30 0 0 0,-340 29 1900 0 0,-40 0-733 0 0,-1 1 0 0 0,1 1 0 0 0,-1 0-1 0 0,0 0 1 0 0,0 1 0 0 0,-14 0 0 0 0,-1-1-27 0 0,-10-2-95 0 0,-525-65 2006 0 0,457 51-2027 0 0,-182-27 0 0 0,213 37 0 0 0,-143 3 0 0 0,192 6 0 0 0,0 1 0 0 0,0 1 0 0 0,0 2 0 0 0,0 0 0 0 0,-32 11 0 0 0,54-16 0 0 0,1 0 0 0 0,-1 1 0 0 0,0-1 0 0 0,0 0 0 0 0,0 0 0 0 0,1 1 0 0 0,-1-1 0 0 0,0 1 0 0 0,0-1 0 0 0,1 0 0 0 0,-1 1 0 0 0,0-1 0 0 0,1 1 0 0 0,-1 0 0 0 0,0-1 0 0 0,1 1 0 0 0,-1-1 0 0 0,1 1 0 0 0,-1 0 0 0 0,1 0 0 0 0,-1-1 0 0 0,1 1 0 0 0,0 0 0 0 0,-1 0 0 0 0,1-1 0 0 0,0 1 0 0 0,-1 0 0 0 0,1 0 0 0 0,0 0 0 0 0,0 0 0 0 0,0-1 0 0 0,0 1 0 0 0,0 0 0 0 0,0 0 0 0 0,0 0 0 0 0,0 0 0 0 0,0 0 0 0 0,1-1 0 0 0,-1 1 0 0 0,0 0 0 0 0,0 0 0 0 0,1 0 0 0 0,-1-1 0 0 0,0 1 0 0 0,1 0 0 0 0,-1 0 0 0 0,1-1 0 0 0,-1 1 0 0 0,1 0 0 0 0,0 0 0 0 0,3 3 0 0 0,-1 0 0 0 0,1-1 0 0 0,0 0 0 0 0,0 0 0 0 0,1 0 0 0 0,8 5 0 0 0,9 2-116 0 0,0-2-1 0 0,0 0 1 0 0,1-2-1 0 0,-1 0 1 0 0,2-2-1 0 0,-1 0 1 0 0,44 0-1 0 0,167-16-932 0 0,-214 10 1038 0 0,391-50 11 0 0,-44 4 0 0 0,4 29 0 0 0,-284 21 0 0 0,-1 4 0 0 0,1 4 0 0 0,115 29 0 0 0,-132-24 0 0 0,-197-34 1827 0 0,-404-37-1662 0 0,458 50 245 0 0,0 4-1 0 0,0 3 1 0 0,0 4 0 0 0,-75 14-1 0 0,128-15-672 0 0,1 1-1 0 0,-34 13 1 0 0,47-16 171 0 0,0 1-1 0 0,1-1 1 0 0,-1 1-1 0 0,0 1 1 0 0,1-1-1 0 0,0 1 1 0 0,0 0-1 0 0,0 0 1 0 0,1 1 0 0 0,-1-1-1 0 0,1 1 1 0 0,-6 9-1 0 0,9-12 76 0 0,0 0 1 0 0,0-1-1 0 0,0 1 0 0 0,1 0 0 0 0,-1 0 0 0 0,1 0 0 0 0,-1 0 1 0 0,1 0-1 0 0,0 0 0 0 0,-1 0 0 0 0,1 0 0 0 0,0 0 0 0 0,0 0 0 0 0,1 0 1 0 0,-1-1-1 0 0,0 1 0 0 0,1 0 0 0 0,0 3 0 0 0,0-2-53 0 0,1 0-1 0 0,0 1 1 0 0,0-1 0 0 0,0 0-1 0 0,0 0 1 0 0,0 0-1 0 0,1-1 1 0 0,-1 1 0 0 0,4 3-1 0 0,5 2-134 0 0,0 0 1 0 0,0-1-1 0 0,1 0 0 0 0,16 7 0 0 0,23 7 17 0 0,0-3 0 0 0,2-1-1 0 0,0-3 1 0 0,90 13 0 0 0,224 3-902 0 0,-327-28 1073 0 0,245 6 456 0 0,93 6 506 0 0,-363-13-661 0 0,24 1-266 0 0,0 2 0 0 0,0 2 1 0 0,0 1-1 0 0,41 14 0 0 0,-79-21-48 0 0,-1 0 0 0 0,1 0 0 0 0,-1 1 0 0 0,0-1 0 0 0,1 0 1 0 0,-1 0-1 0 0,1 0 0 0 0,-1 0 0 0 0,0 0 0 0 0,1 0 0 0 0,-1 1 0 0 0,0-1 0 0 0,1 0 0 0 0,-1 0 0 0 0,0 1 0 0 0,0-1 0 0 0,1 0 1 0 0,-1 0-1 0 0,0 1 0 0 0,1-1 0 0 0,-1 0 0 0 0,0 1 0 0 0,0-1 0 0 0,0 0 0 0 0,1 1 0 0 0,-1-1 0 0 0,0 0 0 0 0,0 1 1 0 0,0-1-1 0 0,0 0 0 0 0,0 1 0 0 0,0-1 0 0 0,0 1 0 0 0,0-1 0 0 0,0 0 0 0 0,0 1 0 0 0,0-1 0 0 0,0 1 0 0 0,0-1 1 0 0,0 0-1 0 0,0 1 0 0 0,0-1 0 0 0,0 0 0 0 0,0 1 0 0 0,0-1 0 0 0,-1 0 0 0 0,1 1 0 0 0,0-1 0 0 0,0 0 0 0 0,0 1 1 0 0,-1-1-1 0 0,1 0 0 0 0,0 1 0 0 0,-1-1 0 0 0,1 0 0 0 0,0 0 0 0 0,0 1 0 0 0,-1-1 0 0 0,1 0 0 0 0,0 0 0 0 0,-1 0 1 0 0,1 1-1 0 0,-1-1 0 0 0,-21 12 249 0 0,13-10-116 0 0,-1 1 0 0 0,1-1 1 0 0,0-1-1 0 0,-1 0 0 0 0,1 0 0 0 0,-14-2 0 0 0,-60-7 899 0 0,42 3-798 0 0,-372-62-204 0 0,78 10 0 0 0,-3 3 0 0 0,124 18 0 0 0,87 15 1815 0 0,150 28-3512 0 0,-11-3 1651 0 0,74 17 40 0 0,1-3-1 0 0,90 5 1 0 0,180-1 8 0 0,-207-15-1 0 0,255 11-1 0 0,300 19 0 0 0,-119 27 0 0 0,-509-50-470 0 0,-1 2-1 0 0,-1 5 0 0 0,89 35 1 0 0,-146-49 437 0 0,0 1 0 0 0,0 1-1 0 0,-1 1 1 0 0,28 21 0 0 0,-37-23 33 0 0,-7 2 0 0 0,-2-9 0 0 0,0 0 0 0 0,0 0 0 0 0,0 0 0 0 0,0-1 0 0 0,0 1 0 0 0,0 0 0 0 0,-1-1 0 0 0,1 1 0 0 0,0-1 0 0 0,0 0 0 0 0,-1 1 0 0 0,1-1 0 0 0,0 0 0 0 0,-1 0 0 0 0,1 0 0 0 0,-3 0 0 0 0,-26 0 0 0 0,28 0 0 0 0,-56-5 201 0 0,-75-16 0 0 0,-117-16 670 0 0,-15-2-152 0 0,-58-8 138 0 0,-80-18 334 0 0,346 52-1191 0 0,-14-3 0 0 0,-125-47 0 0 0,242 83-492 0 0,56 22-842 0 0,134 31 1168 0 0,-191-61 166 0 0,262 58 0 0 0,-274-66 0 0 0,1-1 0 0 0,66-4 0 0 0,-89 1 0 0 0,-6 0 0 0 0,1-1 0 0 0,-1 1 0 0 0,0-1 0 0 0,1 0 0 0 0,-1-1 0 0 0,7-2 0 0 0,-12 4 2 0 0,1 0-1 0 0,-1 0 0 0 0,1 0 0 0 0,-1 0 0 0 0,1 0 1 0 0,-1 0-1 0 0,0 0 0 0 0,1-1 0 0 0,-1 1 0 0 0,1 0 1 0 0,-1 0-1 0 0,1 0 0 0 0,-1-1 0 0 0,0 1 0 0 0,1 0 1 0 0,-1 0-1 0 0,0-1 0 0 0,1 1 0 0 0,-1 0 0 0 0,0-1 1 0 0,1 1-1 0 0,-1 0 0 0 0,0-1 0 0 0,0 1 0 0 0,1-1 1 0 0,-1 1-1 0 0,0 0 0 0 0,0-1 0 0 0,0 1 1 0 0,0-1-1 0 0,1 1 0 0 0,-1-1 0 0 0,0 1 0 0 0,0-1 1 0 0,0 1-1 0 0,0-1 0 0 0,0 1 0 0 0,0 0 0 0 0,0-1 1 0 0,0 1-1 0 0,-1-1 0 0 0,1 1 0 0 0,0-1 0 0 0,0 1 1 0 0,0-1-1 0 0,0 1 0 0 0,0 0 0 0 0,-1-1 0 0 0,1 1 1 0 0,0-1-1 0 0,0 1 0 0 0,-1-1 0 0 0,-1-2 49 0 0,1 0 0 0 0,-1 1 0 0 0,0-1-1 0 0,0 0 1 0 0,0 1 0 0 0,0-1 0 0 0,-1 1 0 0 0,1 0-1 0 0,-1-1 1 0 0,1 1 0 0 0,-1 1 0 0 0,0-1 0 0 0,0 0-1 0 0,0 1 1 0 0,0-1 0 0 0,0 1 0 0 0,0 0 0 0 0,-3-1-1 0 0,-11-3 275 0 0,0 0-1 0 0,-18-2 1 0 0,30 7-313 0 0,-306-41-11 0 0,125 19 0 0 0,-454-23 0 0 0,627 45 0 0 0,-98-3 0 0 0,-126-19 0 0 0,207 16 410 0 0,1 0-1 0 0,0-2 1 0 0,0-2 0 0 0,-39-17-1 0 0,17 1-473 0 0,50 27-31 0 0,0-1-1 0 0,0 1 0 0 0,0 0 1 0 0,0 0-1 0 0,0-1 1 0 0,0 1-1 0 0,1 0 0 0 0,-1 0 1 0 0,0 0-1 0 0,1 0 1 0 0,-1 0-1 0 0,0 0 0 0 0,1 1 1 0 0,-1-1-1 0 0,1 0 1 0 0,-1 0-1 0 0,1 0 0 0 0,0 0 1 0 0,-1 2-1 0 0,1 2 73 0 0,1 1-1 0 0,-1-1 0 0 0,1 1 0 0 0,0-1 1 0 0,0 0-1 0 0,1 1 0 0 0,-1-1 1 0 0,1 0-1 0 0,1 0 0 0 0,-1 0 0 0 0,0 0 1 0 0,6 6-1 0 0,-3-4-59 0 0,0-1 1 0 0,1 0-1 0 0,0 0 0 0 0,0-1 0 0 0,1 1 1 0 0,-1-2-1 0 0,12 8 0 0 0,8 1-187 0 0,0-2 0 0 0,1 0 0 0 0,49 12 0 0 0,-62-19 256 0 0,118 29 14 0 0,1-6 0 0 0,191 15 0 0 0,-9-31 0 0 0,-163-9 0 0 0,385-15 1560 0 0,-306 2-1128 0 0,265 15-432 0 0,-391 2 0 0 0,326 33 0 0 0,-397-34 0 0 0,646 75 0 0 0,-602-75 0 0 0,198 1 0 0 0,-219-8 0 0 0,366-31 0 0 0,-383 28 0 0 0,0 3 0 0 0,70 3 0 0 0,-110-1 0 0 0,0 0 0 0 0,0 0 0 0 0,0-1 0 0 0,0 1 0 0 0,0 0 0 0 0,0 0 0 0 0,0 0 0 0 0,0 0 0 0 0,0 0 0 0 0,0 0 0 0 0,0 0 0 0 0,0 0 0 0 0,0 0 0 0 0,0 0 0 0 0,0 0 0 0 0,0 0 0 0 0,0-1 0 0 0,0 1 0 0 0,0 0 0 0 0,0 0 0 0 0,0 0 0 0 0,0 0 0 0 0,0 0 0 0 0,0 0 0 0 0,0 0 0 0 0,0 0 0 0 0,0 0 0 0 0,0 0 0 0 0,0 0 0 0 0,0 0 0 0 0,0-1 0 0 0,0 1 0 0 0,0 0 0 0 0,0 0 0 0 0,0 0 0 0 0,0 0 0 0 0,0 0 0 0 0,1 0 0 0 0,-1 0 0 0 0,0 0 0 0 0,0 0 0 0 0,0 0 0 0 0,0 0 0 0 0,0 0 0 0 0,0 0 0 0 0,0 0 0 0 0,0 0 0 0 0,0 0 0 0 0,0 0 0 0 0,0 0 0 0 0,0 0 0 0 0,1 0 0 0 0,-1 0 0 0 0,0 0 0 0 0,0 0 0 0 0,0 0 0 0 0,0 0 0 0 0,0 0 0 0 0,0 0 0 0 0,0 0 0 0 0,0 0 0 0 0,0 0 0 0 0,0 0 0 0 0,0 0 0 0 0,0 0 0 0 0,1 0 0 0 0,-1 0 0 0 0,0 0 0 0 0,-8-6 0 0 0,-11-5 0 0 0,-3 5-273 0 0,1 1-1 0 0,-1 1 1 0 0,-1 0 0 0 0,-43 0-1 0 0,2 0-185 0 0,-117-12 376 0 0,-226 10 0 0 0,-639 60 83 0 0,981-50 0 0 0,-58-2 1827 0 0,152-7-1662 0 0,489-41-165 0 0,-501 45 0 0 0,472-27 0 0 0,478-35 0 0 0,-547 19 407 0 0,213-16 626 0 0,-618 59-947 0 0,493-22-1390 0 0,-146 12 1304 0 0,-724 38-159 0 0,218-13 152 0 0,-18 0 7 0 0,10-3 0 0 0,-223 45 0 0 0,277-24-645 0 0,92-30 360 0 0,6 7-821 0 0,1-8 1105 0 0,-1-1 1 0 0,0 1-1 0 0,1 0 1 0 0,-1-1-1 0 0,0 1 1 0 0,1-1-1 0 0,-1 1 1 0 0,1-1 0 0 0,-1 0-1 0 0,1 1 1 0 0,-1-1-1 0 0,1 0 1 0 0,-1 1-1 0 0,1-1 1 0 0,0 0-1 0 0,-1 1 1 0 0,1-1-1 0 0,-1 0 1 0 0,1 0 0 0 0,0 0-1 0 0,-1 0 1 0 0,1 1-1 0 0,0-1 1 0 0,-1 0-1 0 0,1 0 1 0 0,0 0-1 0 0,1 0 2 0 0,19 2 164 0 0,0 0 0 0 0,0-2-1 0 0,1 0 1 0 0,-1-1 0 0 0,0-1-1 0 0,22-6 1 0 0,-8 3 66 0 0,424-94 362 0 0,-253 49-506 0 0,824-239 1889 0 0,-574 161-1976 0 0,-420 119 0 0 0,74-8 0 0 0,-109 17 0 0 0,-1 0 0 0 0,0 0 0 0 0,1-1 0 0 0,-1 1 0 0 0,0 0 0 0 0,1 0 0 0 0,-1 0 0 0 0,0 0 0 0 0,1 0 0 0 0,-1 0 0 0 0,0 0 0 0 0,1 0 0 0 0,-1 0 0 0 0,0 0 0 0 0,0 0 0 0 0,1 0 0 0 0,-1 1 0 0 0,0-1 0 0 0,1 0 0 0 0,-1 0 0 0 0,0 0 0 0 0,1 0 0 0 0,-1 0 0 0 0,0 1 0 0 0,0-1 0 0 0,1 0 0 0 0,-1 0 0 0 0,0 0 0 0 0,0 1 0 0 0,0-1 0 0 0,1 0 0 0 0,-1 0 0 0 0,0 1 0 0 0,0-1 0 0 0,0 0 0 0 0,0 1 0 0 0,1-1 0 0 0,-1 0 0 0 0,0 1 0 0 0,0-1 0 0 0,0 0 0 0 0,0 0 0 0 0,0 1 0 0 0,0-1 0 0 0,0 0 0 0 0,0 1 0 0 0,0-1 0 0 0,0 0 0 0 0,0 1 0 0 0,0-1 0 0 0,0 0 0 0 0,0 1 0 0 0,0-1 0 0 0,0 0 0 0 0,-1 1 0 0 0,1-1 0 0 0,0 0 0 0 0,0 0 0 0 0,0 1 0 0 0,0-1 0 0 0,-1 0 0 0 0,1 0 0 0 0,0 1 0 0 0,0-1 0 0 0,-1 0 0 0 0,1 0 0 0 0,0 1 0 0 0,-4 3 0 0 0,1-1 0 0 0,-1 1 0 0 0,0-1 0 0 0,0 0 0 0 0,0 0 0 0 0,-1 0 0 0 0,1 0 0 0 0,-1-1 0 0 0,1 0 0 0 0,-1 0 0 0 0,0 0 0 0 0,-8 2 0 0 0,3-1 0 0 0,-41 13 0 0 0,-1-4 0 0 0,-1-1 0 0 0,-82 6 0 0 0,100-13 0 0 0,-311 23 0 0 0,87-9 0 0 0,-114 21-1461 0 0,-497 114 0 0 0,758-122 343 0 0,112-31 1118 0 0,0 0 0 0 0,0 0 0 0 0,0 0 0 0 0,0 0 0 0 0,0 0 0 0 0,1 0 0 0 0,-1 0 0 0 0,0 1 0 0 0,0-1 0 0 0,0 0 0 0 0,0 0 0 0 0,0 0 0 0 0,0 0 0 0 0,0 0 0 0 0,0 1 0 0 0,1-1 0 0 0,-1 0 0 0 0,0 0 0 0 0,0 0 0 0 0,0 0 0 0 0,0 1 0 0 0,0-1 0 0 0,0 0 0 0 0,0 0 0 0 0,0 0 0 0 0,0 0 0 0 0,0 1 0 0 0,0-1 0 0 0,0 0 0 0 0,0 0 0 0 0,0 0 0 0 0,0 0 0 0 0,0 1 0 0 0,-1-1 0 0 0,1 0 0 0 0,0 0 0 0 0,0 0 0 0 0,0 0 0 0 0,0 1 0 0 0,0-1 0 0 0,0 0 0 0 0,0 0 0 0 0,0 0 0 0 0,-1 0 0 0 0,1 0 0 0 0,0 0 0 0 0,0 1 0 0 0,0-1 0 0 0,0 0 0 0 0,-1 0 0 0 0,17 3 0 0 0,32-8 0 0 0,76-17 0 0 0,-70 11 0 0 0,407-85 402 0 0,-248 48-7 0 0,384-102 800 0 0,-546 135-1195 0 0,-18 6 0 0 0,-1-1 0 0 0,53-24 0 0 0,-72 26 931 0 0,-43-8 170 0 0,14 13-1099 0 0,-1 0 1 0 0,1 1-1 0 0,-1 1 0 0 0,1 1 0 0 0,-1 0 0 0 0,-24 4 0 0 0,-3-1-1 0 0,-724 55-1 0 0,627-46 0 0 0,-1343 195-1976 0 0,994-99 899 0 0,291-61-838 0 0,144-35 961 0 0,150-33 91 0 0,94-35 0 0 0,-49 14 1761 0 0,616-141 1868 0 0,-534 133-2806 0 0,983-136 2016 0 0,-1107 174-1976 0 0,38-3 0 0 0,-170 15 293 0 0,-62 4 854 0 0,-776 109-506 0 0,219-25-674 0 0,396-55 33 0 0,-568 51 0 0 0,557-78 0 0 0,2-24 0 0 0,231 13-5 0 0,-167-28-54 0 0,236 32-1261 0 0,186 27 656 0 0,19 2 720 0 0,-89-15-337 0 0,278 18-1470 0 0,326 6-147 0 0,-680-34 1837 0 0,854 14 20 0 0,-835-23 894 0 0,-60 4 3198 0 0,-560 72-2927 0 0,243-23-1128 0 0,188-33 235 0 0,-329 40-1441 0 0,-1-37 125 0 0,322-25-142 0 0,90 6 1333 0 0,0 0 0 0 0,1-1 0 0 0,-1-1 0 0 0,1-1 0 0 0,-15-6 1 0 0,27 10-96 0 0,0 1 0 0 0,1 0 0 0 0,-1-1 0 0 0,0 1 0 0 0,1-1 0 0 0,-1 1 0 0 0,1-1 0 0 0,-1 1 0 0 0,1-1 0 0 0,-1 1 0 0 0,1-1 0 0 0,0 0 0 0 0,-1 1 0 0 0,1-1 0 0 0,0 0 0 0 0,-1 1 0 0 0,1-1 0 0 0,0 0 0 0 0,0 1 0 0 0,-1-1 0 0 0,1 0 0 0 0,0 0 0 0 0,0 1 0 0 0,0-1 0 0 0,0 0 0 0 0,0 0 1 0 0,0 1-1 0 0,0-1 0 0 0,0 0 0 0 0,1 0 0 0 0,-1 1 0 0 0,0-1 0 0 0,0 0 0 0 0,1 1 0 0 0,-1-1 0 0 0,0 0 0 0 0,1 1 0 0 0,0-2 0 0 0,16-21 165 0 0,-2 11-176 0 0,2 1 0 0 0,0 0 0 0 0,0 1 0 0 0,1 1 0 0 0,36-14 0 0 0,-23 10 0 0 0,208-78 0 0 0,-73 31 0 0 0,342-99 0 0 0,12 41 0 0 0,-511 116 0 0 0,-84 6 931 0 0,-447 87 133 0 0,332-53-1011 0 0,-1036 190-53 0 0,876-161-197 0 0,-76 15-1582 0 0,326-63 1767 0 0,-75 18-434 0 0,211-37-208 0 0,2-3 489 0 0,71-15 0 0 0,71-30-323 0 0,-54 13 354 0 0,387-111 134 0 0,134-32 0 0 0,-552 156 0 0 0,308-80 0 0 0,-385 97 25 0 0,-1 1 117 0 0,-1-1 0 0 0,0 0 0 0 0,0-1 0 0 0,-1-1-1 0 0,27-15 1 0 0,-42 21-115 0 0,0 1-1 0 0,0 0 0 0 0,0-1 1 0 0,0 1-1 0 0,1 0 0 0 0,-1 0 1 0 0,0-1-1 0 0,0 1 1 0 0,0 0-1 0 0,0-1 0 0 0,0 1 1 0 0,0 0-1 0 0,0-1 0 0 0,0 1 1 0 0,0 0-1 0 0,0-1 0 0 0,0 1 1 0 0,0 0-1 0 0,0-1 1 0 0,0 1-1 0 0,0 0 0 0 0,-1-1 1 0 0,1 1-1 0 0,0 0 0 0 0,0 0 1 0 0,0-1-1 0 0,0 1 0 0 0,-1 0 1 0 0,1-1-1 0 0,0 1 1 0 0,0 0-1 0 0,0 0 0 0 0,-1 0 1 0 0,1-1-1 0 0,0 1 0 0 0,0 0 1 0 0,-1 0-1 0 0,1 0 0 0 0,0-1 1 0 0,-1 1-1 0 0,1 0 1 0 0,-13-8 397 0 0,3 5-224 0 0,0 0-1 0 0,-1 1 0 0 0,1 0 1 0 0,-1 0-1 0 0,1 1 1 0 0,-16 1-1 0 0,-67 6 56 0 0,75-4-274 0 0,-320 52 19 0 0,1 26 0 0 0,274-64 0 0 0,-324 93 0 0 0,171-46 0 0 0,-27 6-5 0 0,-424 115-1374 0 0,566-157 737 0 0,44-10-338 0 0,-1-2-1 0 0,-80 8 0 0 0,149-32-123 0 0,35-18 1096 0 0,99-41-1 0 0,-101 49 10 0 0,326-126-1 0 0,-250 100 0 0 0,111-37 674 0 0,4 10-1 0 0,2 10 0 0 0,3 11 1 0 0,2 10-1 0 0,266-10 0 0 0,-504 51-673 0 0,62-4 0 0 0,0 3 0 0 0,105 11 0 0 0,-126 0 0 0 0,-45-10 0 0 0,0 0-1 0 0,1 0 1 0 0,-1 0-1 0 0,1 0 1 0 0,-1 0 0 0 0,0 0-1 0 0,1 0 1 0 0,-1 0-1 0 0,0 0 1 0 0,1 1-1 0 0,-1-1 1 0 0,1 0-1 0 0,-1 0 1 0 0,0 0 0 0 0,1 0-1 0 0,-1 1 1 0 0,0-1-1 0 0,1 0 1 0 0,-1 0-1 0 0,0 1 1 0 0,0-1-1 0 0,1 0 1 0 0,-1 1-1 0 0,0-1 1 0 0,0 0 0 0 0,1 1-1 0 0,-1-1 1 0 0,0 0-1 0 0,0 1 1 0 0,0-1-1 0 0,0 0 1 0 0,0 1-1 0 0,1-1 1 0 0,-1 1 0 0 0,0-1-1 0 0,0 0 1 0 0,0 1-1 0 0,0-1 1 0 0,0 1-1 0 0,-6 4 91 0 0,-2 1 86 0 0,-1-2 0 0 0,1 1 0 0 0,-1-1 0 0 0,0-1 0 0 0,0 1 0 0 0,0-2 0 0 0,0 1 0 0 0,-13 1 0 0 0,0 1 51 0 0,-306 58-52 0 0,71-17-185 0 0,43-1 10 0 0,-404 90 0 0 0,55 28 0 0 0,552-159-2 0 0,-19 6-689 0 0,-46 23 0 0 0,76-32 678 0 0,0-1 0 0 0,0 0-1 0 0,0 0 1 0 0,0 1 0 0 0,-1-1-1 0 0,1 0 1 0 0,0 0 0 0 0,0 0-1 0 0,0 1 1 0 0,0-1 0 0 0,0 0 0 0 0,0 0-1 0 0,0 1 1 0 0,0-1 0 0 0,0 0-1 0 0,0 0 1 0 0,0 1 0 0 0,0-1-1 0 0,0 0 1 0 0,0 0 0 0 0,0 1-1 0 0,0-1 1 0 0,0 0 0 0 0,0 0 0 0 0,1 1-1 0 0,-1-1 1 0 0,0 0 0 0 0,0 0-1 0 0,0 1 1 0 0,0-1 0 0 0,0 0-1 0 0,1 0 1 0 0,-1 0 0 0 0,0 0-1 0 0,0 1 1 0 0,0-1 0 0 0,1 0 0 0 0,-1 0-1 0 0,0 0 1 0 0,0 0 0 0 0,1 0-1 0 0,-1 1 1 0 0,0-1 0 0 0,0 0-1 0 0,0 0 1 0 0,1 0 0 0 0,-1 0-1 0 0,12 7 45 0 0,7-4-202 0 0,0 0 0 0 0,0 0 0 0 0,0-2 0 0 0,0-1 0 0 0,1 0 0 0 0,30-5 0 0 0,-22 2-72 0 0,600-91 611 0 0,-331 41 632 0 0,210-42-980 0 0,-13 2-24 0 0,-369 74-7 0 0,168-34 1462 0 0,-316 61-839 0 0,10-2-616 0 0,-125 39 4 0 0,-78 29 0 0 0,-353 100 0 0 0,436-137 0 0 0,-451 121 0 0 0,195-55 0 0 0,361-95-360 0 0,240-76-1280 0 0,-59 22 1648 0 0,495-187-8 0 0,-188 39 1243 0 0,-349 145-659 0 0,122-44-404 0 0,124-59-195 0 0,-348 148 15 0 0,4-2 0 0 0,0-1 0 0 0,0 0 0 0 0,-1 0 0 0 0,-1-1 0 0 0,20-16 0 0 0,-31 23 0 0 0,1 1 0 0 0,-1 0 0 0 0,0 0 0 0 0,1-1 0 0 0,-1 1 0 0 0,0 0 0 0 0,0-1 0 0 0,1 1 0 0 0,-1 0 0 0 0,0-1 0 0 0,0 1 0 0 0,1 0 0 0 0,-1-1 0 0 0,0 1 0 0 0,0 0 0 0 0,0-1 0 0 0,0 1 0 0 0,1-1 0 0 0,-1 1 0 0 0,0 0 0 0 0,0-1 0 0 0,0 1 0 0 0,0-1 0 0 0,0 1 0 0 0,0-1 0 0 0,0 1 0 0 0,0 0 0 0 0,0-1 0 0 0,-1 1 0 0 0,1-1 0 0 0,0 1 0 0 0,0 0 0 0 0,0-1 0 0 0,0 1 0 0 0,0-1 0 0 0,-1 1 0 0 0,1 0 0 0 0,0-1 0 0 0,0 1 0 0 0,-1 0 0 0 0,1-1 0 0 0,0 1 0 0 0,-1 0 0 0 0,1 0 0 0 0,0-1 0 0 0,-1 1 0 0 0,1 0 0 0 0,0 0 0 0 0,-1-1 0 0 0,1 1 0 0 0,0 0 0 0 0,-1 0 0 0 0,1 0 0 0 0,-1 0 0 0 0,1 0 0 0 0,-1 0 0 0 0,0 0 0 0 0,-7-3 0 0 0,0 1 0 0 0,-1 1 0 0 0,0 0 0 0 0,1 0 0 0 0,-1 0 0 0 0,1 1 0 0 0,-1 1 0 0 0,0-1 0 0 0,1 1 0 0 0,-10 3 0 0 0,0-2 0 0 0,-314 58 0 0 0,1 23 0 0 0,114-27 0 0 0,-435 110 0 0 0,541-137-82 0 0,-166 38-1220 0 0,171-45 766 0 0,-154 24-466 0 0,282-56-209 0 0,27-6 1232 0 0,246-48-1705 0 0,-175 40 2278 0 0,277-52 570 0 0,248-55 810 0 0,-278 29-1958 0 0,-356 99-16 0 0,-4 1 0 0 0,0-1 0 0 0,-1 1 0 0 0,1-1 0 0 0,0 0 0 0 0,-1-1 0 0 0,1 0 0 0 0,8-6 0 0 0,-15 9 4 0 0,1 1-1 0 0,-1 0 0 0 0,0-1 0 0 0,1 1 1 0 0,-1 0-1 0 0,0-1 0 0 0,1 1 0 0 0,-1 0 1 0 0,0-1-1 0 0,1 1 0 0 0,-1-1 1 0 0,0 1-1 0 0,0-1 0 0 0,0 1 0 0 0,1-1 1 0 0,-1 1-1 0 0,0-1 0 0 0,0 1 0 0 0,0 0 1 0 0,0-1-1 0 0,0 0 0 0 0,-1-1 35 0 0,1 1-1 0 0,-1 0 0 0 0,0-1 1 0 0,0 1-1 0 0,0 0 0 0 0,0 0 1 0 0,0-1-1 0 0,0 1 0 0 0,0 0 1 0 0,-1 0-1 0 0,1 0 1 0 0,0 0-1 0 0,-1 1 0 0 0,1-1 1 0 0,0 0-1 0 0,-1 1 0 0 0,1-1 1 0 0,-1 0-1 0 0,-2 0 0 0 0,-35-8 546 0 0,37 9-545 0 0,-52-7 128 0 0,-1 1 0 0 0,0 4 0 0 0,-91 6 0 0 0,-164 35-240 0 0,295-37 92 0 0,-430 77-18 0 0,-684 214 0 0 0,776-173 39 0 0,96-31-479 0 0,36-11-1151 0 0,289-97 151 0 0,492-205 1010 0 0,6-3 252 0 0,401-102 2170 0 0,-910 311-1956 0 0,104-51 0 0 0,-205 72 1332 0 0,-262 64-730 0 0,5 22-669 0 0,-14 4 32 0 0,-539 144-1 0 0,754-207 50 0 0,-271 77-1926 0 0,315-91 1722 0 0,27-7 148 0 0,-44 8 0 0 0,61-17 6 0 0,11-4 0 0 0,10-4 0 0 0,-9 8 0 0 0,19-13 0 0 0,0 0 0 0 0,1 2 0 0 0,39-17 0 0 0,-18 9 0 0 0,714-296 0 0 0,-144 95 0 0 0,-562 203 692 0 0,62-33 443 0 0,-115 49-986 0 0,-9 0 47 0 0,-1 1 0 0 0,0 0 0 0 0,0 0 0 0 0,-25 5-1 0 0,-59 17 599 0 0,79-17-736 0 0,-411 125-1411 0 0,181-50 2333 0 0,151-50-782 0 0,-739 248-1782 0 0,136-11 144 0 0,562-224-1050 0 0,147-46 2448 0 0,0 0 0 0 0,-1 0 1 0 0,14-8-1 0 0,5-3 43 0 0,179-85 65 0 0,75-34 270 0 0,-245 117-276 0 0,542-231 1470 0 0,-541 233-1530 0 0,7-2 0 0 0,0-1 0 0 0,77-45 0 0 0,-119 61 12 0 0,-1 1-1 0 0,1 0 1 0 0,-1 0-1 0 0,1 0 0 0 0,-1-1 1 0 0,1 1-1 0 0,-1 0 1 0 0,1-1-1 0 0,-1 1 1 0 0,1-1-1 0 0,-1 1 0 0 0,0 0 1 0 0,1-1-1 0 0,-1 1 1 0 0,0-1-1 0 0,1 1 1 0 0,-1-1-1 0 0,0 1 0 0 0,0-1 1 0 0,1 1-1 0 0,-1-1 1 0 0,0 1-1 0 0,0-1 1 0 0,0 0-1 0 0,0 1 0 0 0,0-1 1 0 0,0 0-1 0 0,0 0 28 0 0,0 1 0 0 0,-1-1 1 0 0,0 1-1 0 0,1-1 0 0 0,-1 1 0 0 0,1-1 0 0 0,-1 1 0 0 0,0-1 0 0 0,1 1 0 0 0,-1 0 0 0 0,0-1 1 0 0,1 1-1 0 0,-1 0 0 0 0,0-1 0 0 0,1 1 0 0 0,-1 0 0 0 0,-1 0 0 0 0,-38-3 985 0 0,-7 5-1024 0 0,0 3 0 0 0,-71 17 0 0 0,-93 35 0 0 0,159-41 0 0 0,-631 208 0 0 0,107-11-876 0 0,553-204 535 0 0,0-1 0 0 0,-1-2 0 0 0,0 0 0 0 0,0-2 0 0 0,-41 3 0 0 0,69-21-611 0 0,0 7 935 0 0,1 0 0 0 0,0 0 0 0 0,1 0 1 0 0,-1 1-1 0 0,1 0 0 0 0,0 0 0 0 0,1 0 0 0 0,-1 1 1 0 0,12-7-1 0 0,18-16 19 0 0,-13 7 63 0 0,25-23 299 0 0,-45 41-327 0 0,0-1 1 0 0,0 1-1 0 0,0-1 0 0 0,-1 1 0 0 0,0-1 1 0 0,0 0-1 0 0,0 0 0 0 0,0 0 0 0 0,-1 0 1 0 0,1 0-1 0 0,1-7 0 0 0,-3 9 75 0 0,0 0 0 0 0,-1 0-1 0 0,1 0 1 0 0,0-1-1 0 0,-1 1 1 0 0,1 0 0 0 0,-1 0-1 0 0,0 0 1 0 0,0 0-1 0 0,0 0 1 0 0,0 0 0 0 0,0 0-1 0 0,0 0 1 0 0,0 1 0 0 0,0-1-1 0 0,-3-3 1 0 0,-26-21 989 0 0,21 21-1099 0 0,0-1 0 0 0,-1 1 0 0 0,0 1 0 0 0,0 0 0 0 0,0 0 0 0 0,0 1 0 0 0,-1 0 0 0 0,1 1 0 0 0,-1 0 0 0 0,0 1 0 0 0,1 0 0 0 0,-12 1 0 0 0,7 0-207 0 0,0 1-1 0 0,1 0 0 0 0,-1 1 0 0 0,1 1 0 0 0,-1 0 0 0 0,1 1 0 0 0,0 1 0 0 0,-18 8 0 0 0,21-7 134 0 0,11-6 45 0 0,0 0 0 0 0,0 0 0 0 0,-1 1 0 0 0,1-1 0 0 0,0 0 0 0 0,0 1 0 0 0,-1-1 0 0 0,1 0 0 0 0,0 1 0 0 0,0-1 0 0 0,0 0 0 0 0,0 1 0 0 0,-1-1 0 0 0,1 0 1 0 0,0 1-1 0 0,0-1 0 0 0,0 1 0 0 0,0-1 0 0 0,0 0 0 0 0,0 1 0 0 0,0-1 0 0 0,0 0 0 0 0,0 1 0 0 0,0-1 0 0 0,0 1 0 0 0,0-1 0 0 0,1 0 0 0 0,-1 1 0 0 0,0-1 0 0 0,0 0 0 0 0,0 1 0 0 0,0-1 0 0 0,1 0 0 0 0,-1 1 0 0 0,0-1 0 0 0,0 0 0 0 0,1 1 0 0 0,-1-1 0 0 0,0 0 0 0 0,0 0 0 0 0,1 1 0 0 0,-1-1 0 0 0,0 0 0 0 0,1 0 0 0 0,-1 0 0 0 0,0 1 0 0 0,1-1 0 0 0,15 10-558 0 0,2-4 369 0 0,0-1 0 0 0,0-1-1 0 0,0 0 1 0 0,29 1 0 0 0,78-1-814 0 0,-104-4 997 0 0,415-2 33 0 0,593 7 0 0 0,-938-6 78 0 0,67 4 285 0 0,-140-1-300 0 0,-1 0-1 0 0,1 1 0 0 0,-1 1 0 0 0,0 1 0 0 0,0 0 0 0 0,27 15 951 0 0,-44-20-1008 0 0,0 1 1 0 0,0 0-1 0 0,1 0 1 0 0,-1-1-1 0 0,0 1 0 0 0,0 0 1 0 0,0 0-1 0 0,0-1 1 0 0,0 1-1 0 0,0 0 0 0 0,-1 0 1 0 0,1-1-1 0 0,0 1 0 0 0,0 0 1 0 0,0-1-1 0 0,-1 1 1 0 0,1 0-1 0 0,0-1 0 0 0,-1 1 1 0 0,1 0-1 0 0,-1-1 1 0 0,1 1-1 0 0,-1 0 0 0 0,1-1 1 0 0,-1 1-1 0 0,1-1 1 0 0,-1 1-1 0 0,1-1 0 0 0,-1 1 1 0 0,-1-1-1 0 0,1 2-7 0 0,-5 2 87 0 0,1 0-1 0 0,-1 0 1 0 0,0 0-1 0 0,0-1 1 0 0,-1 1-1 0 0,1-1 1 0 0,0-1-1 0 0,-15 4 1 0 0,-58 9 1031 0 0,50-11-961 0 0,-192 35-136 0 0,-189 27-22 0 0,397-64 3 0 0,-445 39 0 0 0,403-40 0 0 0,-215 12 0 0 0,230-7 0 0 0,40-6 0 0 0,-1 0 0 0 0,1 0 0 0 0,-1 0 0 0 0,0 0 0 0 0,1 0 0 0 0,-1 0 0 0 0,1 0 0 0 0,-1 1 0 0 0,1-1 0 0 0,-1 0 0 0 0,1 0 0 0 0,-1 0 0 0 0,1 1 0 0 0,-1-1 0 0 0,1 0 0 0 0,-1 1 0 0 0,1-1 0 0 0,0 0 0 0 0,-1 1 0 0 0,1-1 0 0 0,0 1 0 0 0,-1-1 0 0 0,1 1 0 0 0,0-1 0 0 0,-1 1 0 0 0,1-1 0 0 0,0 1 0 0 0,0-1 0 0 0,0 1 0 0 0,-1-1 0 0 0,1 1 0 0 0,0-1 0 0 0,0 1 0 0 0,0-1 0 0 0,0 1 0 0 0,0-1 0 0 0,0 1 0 0 0,0 0 0 0 0,0-1 0 0 0,0 1 0 0 0,0-1 0 0 0,0 1 0 0 0,0-1 0 0 0,1 1 0 0 0,-1-1 0 0 0,0 1 0 0 0,0-1 0 0 0,1 1 0 0 0,-1-1 0 0 0,0 1 0 0 0,1-1 0 0 0,-1 1 0 0 0,0-1 0 0 0,1 0 0 0 0,-1 1 0 0 0,0-1 0 0 0,1 0 0 0 0,-1 1 0 0 0,1-1 0 0 0,0 1 0 0 0,-1-1 0 0 0,4 3-43 0 0,-1 0 0 0 0,1 0 0 0 0,-1 0 0 0 0,1 0-1 0 0,0-1 1 0 0,0 0 0 0 0,0 0 0 0 0,0 0 0 0 0,0 0 0 0 0,8 2 0 0 0,48 8-745 0 0,-48-10 666 0 0,87 12-80 0 0,1-4-1 0 0,104-4 0 0 0,507-44 1587 0 0,-676 34-792 0 0,-35 4-590 0 0,0 0-1 0 0,0 0 0 0 0,1 0 1 0 0,-1-1-1 0 0,0 1 0 0 0,1 0 0 0 0,-1 0 1 0 0,0 0-1 0 0,1 0 0 0 0,-1 0 1 0 0,0 0-1 0 0,1 0 0 0 0,-1-1 1 0 0,0 1-1 0 0,0 0 0 0 0,1 0 1 0 0,-1 0-1 0 0,0-1 0 0 0,0 1 1 0 0,1 0-1 0 0,-1 0 0 0 0,0-1 0 0 0,0 1 1 0 0,0 0-1 0 0,0 0 0 0 0,1-1 1 0 0,-1 1-1 0 0,0 0 0 0 0,0-1 1 0 0,0 1-1 0 0,0 0 0 0 0,0-1 1 0 0,0 1-1 0 0,0 0 0 0 0,0-1 1 0 0,0 1-1 0 0,0 0 0 0 0,0-1 0 0 0,0 1 1 0 0,0 0-1 0 0,0-1 0 0 0,0 1 1 0 0,0 0-1 0 0,0 0 0 0 0,0-1 1 0 0,-1 1-1 0 0,1 0 0 0 0,0-1 1 0 0,0 1-1 0 0,0 0 0 0 0,0 0 1 0 0,-1-1-1 0 0,1 1 0 0 0,0 0 1 0 0,0 0-1 0 0,0-1 0 0 0,-1 1 0 0 0,1 0 1 0 0,0 0-1 0 0,-1 0 0 0 0,1 0 1 0 0,0-1-1 0 0,0 1 0 0 0,-1 0 1 0 0,1 0-1 0 0,-1 0 0 0 0,-6-6 203 0 0,0 1 1 0 0,0 1-1 0 0,0-1 0 0 0,-1 1 0 0 0,0 0 0 0 0,0 1 0 0 0,0 0 0 0 0,-16-5 0 0 0,-72-9-54 0 0,91 17-161 0 0,-107-11-335 0 0,-1 5 0 0 0,1 5 0 0 0,-203 24 0 0 0,210-5-1290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5:11.150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1072 615 6447 0 0,'-1'2'142'0'0,"-10"54"362"0"0,1-9-491 0 0,-23 74 0 0 0,26-104 25 0 0,0 0 0 0 0,-1-1 0 0 0,0 0 0 0 0,-1 0 0 0 0,-1-1 0 0 0,-1 0 0 0 0,0-1 0 0 0,-1 0 0 0 0,0-1 0 0 0,-1 0 0 0 0,-28 21 0 0 0,41-34-30 0 0,-1 0 0 0 0,1 0 0 0 0,0 1 0 0 0,0-1 0 0 0,0 0-1 0 0,-1 0 1 0 0,1 0 0 0 0,0 1 0 0 0,0-1 0 0 0,0 0 0 0 0,-1 0-1 0 0,1 0 1 0 0,0 0 0 0 0,0 0 0 0 0,-1 0 0 0 0,1 0 0 0 0,0 0-1 0 0,-1 1 1 0 0,1-1 0 0 0,0 0 0 0 0,0 0 0 0 0,-1 0 0 0 0,1 0-1 0 0,0 0 1 0 0,0 0 0 0 0,-1-1 0 0 0,1 1 0 0 0,0 0 0 0 0,-1 0-1 0 0,1 0 1 0 0,0 0 0 0 0,0 0 0 0 0,-1 0 0 0 0,1 0 0 0 0,0 0 0 0 0,0-1-1 0 0,0 1 1 0 0,-1 0 0 0 0,1 0 0 0 0,0 0 0 0 0,0-1 0 0 0,0 1-1 0 0,-1 0 1 0 0,1 0 0 0 0,0 0 0 0 0,0-1 0 0 0,0 1 0 0 0,0-1-1 0 0,-1-19 531 0 0,11-22 148 0 0,40-87-686 0 0,-39 101 0 0 0,23-45 0 0 0,2-4 0 0 0,-36 77 5 0 0,0 0 1 0 0,0 0-1 0 0,1 0 0 0 0,-1-1 0 0 0,0 1 0 0 0,0 0 0 0 0,0 0 0 0 0,0-1 0 0 0,1 1 0 0 0,-1 0 0 0 0,0-1 0 0 0,0 1 0 0 0,0 0 0 0 0,0 0 1 0 0,0-1-1 0 0,0 1 0 0 0,0 0 0 0 0,0-1 0 0 0,0 1 0 0 0,0 0 0 0 0,0 0 0 0 0,0-1 0 0 0,0 1 0 0 0,0 0 0 0 0,0-1 0 0 0,0 1 0 0 0,-1 0 1 0 0,1 0-1 0 0,0-1 0 0 0,0 1 0 0 0,0 0 0 0 0,0 0 0 0 0,0-1 0 0 0,-1 1 0 0 0,1 0 0 0 0,0 0 0 0 0,0-1 0 0 0,0 1 0 0 0,-1 0 1 0 0,1 0-1 0 0,0 0 0 0 0,0 0 0 0 0,-1-1 0 0 0,1 1 0 0 0,0 0 0 0 0,-1 0 0 0 0,1 0 0 0 0,0 0 0 0 0,0 0 0 0 0,-1 0 0 0 0,1 0 0 0 0,0 0 1 0 0,-1 0-1 0 0,1 0 0 0 0,0 0 0 0 0,0 0 0 0 0,-1 0 0 0 0,1 0 0 0 0,0 0 0 0 0,-1 0 0 0 0,1 0 0 0 0,-16 5 611 0 0,6 1-506 0 0,1-1 0 0 0,0 2 0 0 0,-1-1 0 0 0,2 1-1 0 0,-1 1 1 0 0,1 0 0 0 0,0 0 0 0 0,-11 16 0 0 0,-7 5 18 0 0,10-13-128 0 0,8-8 0 0 0,0-1 0 0 0,1 1 0 0 0,0 0 0 0 0,1 1 0 0 0,-8 13 0 0 0,9-12 443 0 0,19-31 997 0 0,39-68-1298 0 0,36-55-119 0 0,-79 131-23 0 0,-3 3 0 0 0,0 0 0 0 0,-1 0 0 0 0,0-1 0 0 0,0 0 0 0 0,-1 0 0 0 0,-1 0 0 0 0,0 0 0 0 0,4-17 0 0 0,-7 16 0 0 0,-6 2 0 0 0,-7 6 0 0 0,8 4 0 0 0,-1 1 0 0 0,1 0 0 0 0,-1 0 0 0 0,1 0 0 0 0,-1 0 0 0 0,1 1 0 0 0,0 0 0 0 0,0 0 0 0 0,0 0 0 0 0,0 0 0 0 0,-6 4 0 0 0,-40 37 0 0 0,38-32 0 0 0,-31 32 0 0 0,-74 96 0 0 0,89-102 0 0 0,7-9 0 0 0,2 1 0 0 0,-17 34-1 0 0,7-12 74 0 0,109-212 1903 0 0,-44 98-1976 0 0,78-158 0 0 0,-107 207 0 0 0,-4 8 0 0 0,-1 0 0 0 0,1 0 0 0 0,-1-1 0 0 0,0 1 0 0 0,0-1 0 0 0,-1 0 0 0 0,1-7 0 0 0,-2 13 0 0 0,0 1 0 0 0,0-1 0 0 0,0 1 0 0 0,0 0 0 0 0,0-1 0 0 0,0 1 0 0 0,0-1 0 0 0,0 1 0 0 0,0-1 0 0 0,0 1 0 0 0,0 0 0 0 0,0-1 0 0 0,0 1 0 0 0,-1-1 0 0 0,1 1 0 0 0,0 0 0 0 0,0-1 0 0 0,0 1 0 0 0,-1-1 0 0 0,1 1 0 0 0,0 0 0 0 0,-1-1 0 0 0,0 1 0 0 0,-1 0 0 0 0,1 0 0 0 0,-1-1 0 0 0,1 2 0 0 0,-1-1 0 0 0,1 0 0 0 0,-1 0 0 0 0,1 0 0 0 0,-1 1 0 0 0,1-1 0 0 0,0 1 0 0 0,-1-1 0 0 0,1 1 0 0 0,-1-1 0 0 0,1 1 0 0 0,0 0 0 0 0,0 0 0 0 0,-1 0 0 0 0,1 0 0 0 0,0 0 0 0 0,0 0 0 0 0,0 0 0 0 0,-1 1 0 0 0,-27 29 0 0 0,-4 16 0 0 0,-51 94 0 0 0,15 17 0 0 0,36-78 0 0 0,27-64 0 0 0,-1 0 0 0 0,-10 30 0 0 0,17-46 0 0 0,1-1 0 0 0,-1 1 0 0 0,0 0 0 0 0,0 0 0 0 0,0 0 0 0 0,0-1 0 0 0,1 1 0 0 0,-1 0 0 0 0,0 0 0 0 0,0 0 0 0 0,1 0 0 0 0,-1 0 0 0 0,0 0 0 0 0,0 0 0 0 0,1-1 0 0 0,-1 1 0 0 0,0 0 0 0 0,0 0 0 0 0,1 0 0 0 0,-1 0 0 0 0,0 0 0 0 0,0 0 0 0 0,1 0 0 0 0,-1 0 0 0 0,0 0 0 0 0,0 0 0 0 0,1 0 0 0 0,-1 0 0 0 0,0 1 0 0 0,0-1 0 0 0,1 0 0 0 0,-1 0 0 0 0,0 0 0 0 0,0 0 0 0 0,0 0 0 0 0,1 0 0 0 0,-1 1 0 0 0,0-1 0 0 0,0 0 0 0 0,0 0 0 0 0,1 0 0 0 0,-1 0 0 0 0,0 1 0 0 0,0-1 0 0 0,0 0 0 0 0,0 0 0 0 0,0 1 0 0 0,1-1 0 0 0,-1 0 0 0 0,0 0 0 0 0,0 0 0 0 0,0 1 0 0 0,0-1 0 0 0,0 0 0 0 0,0 1 0 0 0,0-1 0 0 0,0 0 0 0 0,0 0 0 0 0,0 1 0 0 0,0-1 0 0 0,0 0 0 0 0,0 0 0 0 0,0 1 0 0 0,0-1 0 0 0,0 0 0 0 0,-1 1 0 0 0,8-5 0 0 0,-1 0 0 0 0,-1-1 0 0 0,1 0 0 0 0,0 1 0 0 0,-1-2 0 0 0,0 1 0 0 0,5-8 0 0 0,28-46 0 0 0,-11 17 0 0 0,248-337 0 0 0,-141 182 0 0 0,-73 105 0 0 0,-57 86 0 0 0,-7 13 0 0 0,-1 3 0 0 0,-1 0 0 0 0,0 0 0 0 0,-1-1 0 0 0,0 0 0 0 0,0 0 0 0 0,-1-1 0 0 0,0 0 0 0 0,-1 0 0 0 0,-14 12 0 0 0,-83 80 0 0 0,78-75 0 0 0,-28 33 0 0 0,-21 20 0 0 0,49-52 0 0 0,0 1 0 0 0,2 2 0 0 0,1 0 0 0 0,2 1 0 0 0,-25 43 0 0 0,7-1 0 0 0,-57 96 0 0 0,-9-13 0 0 0,89-132 0 0 0,65-97 0 0 0,39-81 0 0 0,-50 84 0 0 0,3 2 0 0 0,63-81 0 0 0,-31 58 0 0 0,29-35 0 0 0,-29 31 0 0 0,-12 14 0 0 0,52-58 0 0 0,-92 119 0 0 0,-13 17 0 0 0,0-1 0 0 0,0-1 0 0 0,0 1 0 0 0,22-23 1883 0 0,-41 29-1734 0 0,-1 0-133 0 0,0 3-16 0 0,-6 1 0 0 0,18-5 0 0 0,0 1 0 0 0,0-1 0 0 0,0 0 0 0 0,0 1 0 0 0,0-1 0 0 0,0 1 0 0 0,0-1 0 0 0,0 1 0 0 0,1-1 0 0 0,-1 1 0 0 0,0 0 0 0 0,0-1 0 0 0,0 1 0 0 0,1 0 0 0 0,-1 0 0 0 0,0 0 0 0 0,0 0 0 0 0,-17 19 0 0 0,-31 45 0 0 0,-16 17 0 0 0,43-54 0 0 0,1 0 0 0 0,1 2 0 0 0,-27 54 0 0 0,25-42 0 0 0,-6 3 0 0 0,-62 79 0 0 0,-7 7 0 0 0,80-107 0 0 0,1 1 0 0 0,1 0 0 0 0,1 1 0 0 0,-14 38 0 0 0,13-24 0 0 0,-52 116 0 0 0,24-81 0 0 0,26-47 0 0 0,1 0 0 0 0,1 1 0 0 0,-16 47 0 0 0,20-46 0 0 0,-20 38 0 0 0,-9 26 0 0 0,27-53 0 0 0,9-24 0 0 0,-2 1 0 0 0,0-1 0 0 0,0-1 0 0 0,-2 1 0 0 0,-18 28 0 0 0,21-36 0 0 0,0-1 0 0 0,1 0 0 0 0,0 1 0 0 0,1 0 0 0 0,-3 11 0 0 0,-8 17 0 0 0,4-9 0 0 0,0 1 0 0 0,2 0 0 0 0,1 0 0 0 0,1 1 0 0 0,-2 42 0 0 0,-39 260 2048 0 0,33-235-2048 0 0,12-71 0 0 0,1-1 0 0 0,1 1 0 0 0,4 26 0 0 0,-1 0 0 0 0,6 198 0 0 0,-8-165 0 0 0,-1-41 0 0 0,5 50 0 0 0,35 226 0 0 0,-29-221 0 0 0,14 83 0 0 0,21 35 0 0 0,-8-5 0 0 0,33 131 0 0 0,18-89 0 0 0,-80-231 0 0 0,105 303 0 0 0,-61-197 0 0 0,-20-51 0 0 0,1 1 0 0 0,13 37 0 0 0,-38-96 0 0 0,0 0 0 0 0,16 23 0 0 0,-5-8 0 0 0,11 19 0 0 0,22 43 0 0 0,-47-81 0 0 0,13 27 0 0 0,39 68 0 0 0,68 84 0 0 0,-30-29 0 0 0,-85-147 0 0 0,68 117 0 0 0,-64-109 0 0 0,22 31 0 0 0,-24-42 0 0 0,0-2 0 0 0,1 1 0 0 0,1-2 0 0 0,0 0 0 0 0,26 17 0 0 0,-25-20 0 0 0,25 21 0 0 0,-32-24 0 0 0,0 0 0 0 0,0-1 0 0 0,14 7 0 0 0,15 10 0 0 0,70 42 0 0 0,-44-29 0 0 0,43 41 0 0 0,-23-14 0 0 0,-49-37 0 0 0,-31-25 0 0 0,15 19 0 0 0,-12-12 0 0 0,-7-8 0 0 0,0 0 0 0 0,0 0 0 0 0,0 0 0 0 0,0 0 0 0 0,0 0 0 0 0,0 0 0 0 0,-1 0 0 0 0,1 0 0 0 0,0 0 0 0 0,0 0 0 0 0,0 0 0 0 0,0 0 0 0 0,0 0 0 0 0,0 0 0 0 0,0 0 0 0 0,0 0 0 0 0,0 0 0 0 0,0 0 0 0 0,0 0 0 0 0,0 0 0 0 0,0 0 0 0 0,0 0 0 0 0,0 0 0 0 0,0 0 0 0 0,0 0 0 0 0,-1 0 0 0 0,1 0 0 0 0,0 0 0 0 0,0 0 0 0 0,0 0 0 0 0,0 0 0 0 0,0 0 0 0 0,0 1 0 0 0,0-1 0 0 0,0 0 0 0 0,0 0 0 0 0,0 0 0 0 0,0 0 0 0 0,0 0 0 0 0,0 0 0 0 0,0 0 0 0 0,0 0 0 0 0,0 0 0 0 0,0 0 0 0 0,0 0 0 0 0,0 0 0 0 0,0 0 0 0 0,0 0 0 0 0,0 0 0 0 0,0 1 0 0 0,0-1 0 0 0,0 0 0 0 0,0 0 0 0 0,0 0 0 0 0,0 0 0 0 0,0 0 0 0 0,0 0 0 0 0,0 0 0 0 0,1 0 0 0 0,-1 0 0 0 0,0 0 0 0 0,0 0 0 0 0,0 0 0 0 0,0 0 0 0 0,0 0 0 0 0,0 0 0 0 0,0 0 0 0 0,0 0 0 0 0,-7-2 0 0 0,-8-6 0 0 0,2-1 0 0 0,2-1 0 0 0,-17-15 0 0 0,-1-3 0 0 0,-100-92-1973 0 0,8-8 3338 0 0,93 94-1231 0 0,2-1-1 0 0,1-1 1 0 0,2-1-1 0 0,-30-66 0 0 0,-52-168-238 0 0,85 217 151 0 0,-68-219-46 0 0,20 57 0 0 0,12 50 0 0 0,-57-288 0 0 0,106 399 0 0 0,7 54 0 0 0,0 1 0 0 0,0-1 0 0 0,0 1 0 0 0,0-1 0 0 0,0 0 0 0 0,0 1 0 0 0,0-1 0 0 0,0 1 0 0 0,0-1 0 0 0,0 0 0 0 0,0 1 0 0 0,0-1 0 0 0,0 0 0 0 0,0 1 0 0 0,1-1 0 0 0,-1 1 0 0 0,0-1 0 0 0,0 1 0 0 0,1-1 0 0 0,-1 1 0 0 0,0-1 0 0 0,1 1 0 0 0,-1-1 0 0 0,1 1 0 0 0,-1-1 0 0 0,1 1 0 0 0,-1-1 0 0 0,1 1 0 0 0,-1 0 0 0 0,1-1 0 0 0,-1 1 0 0 0,1 0 0 0 0,-1-1 0 0 0,1 1 0 0 0,-1 0 0 0 0,1 0 0 0 0,0 0 0 0 0,-1 0 0 0 0,1-1 0 0 0,-1 1 0 0 0,1 0 0 0 0,0 0 0 0 0,-1 0 0 0 0,1 0 0 0 0,0 0 0 0 0,-1 1 0 0 0,1-1 0 0 0,-1 0 0 0 0,1 0 0 0 0,0 0 0 0 0,-1 0 0 0 0,2 1 0 0 0,-1-1 0 0 0,2 1 0 0 0,0 0 0 0 0,0 0 0 0 0,0 0 0 0 0,0 0 0 0 0,0 0 0 0 0,0 1 0 0 0,0 0 0 0 0,0-1 0 0 0,-1 1 0 0 0,1 0 0 0 0,-1 0 0 0 0,1 0 0 0 0,-1 1 0 0 0,4 3 0 0 0,26 42 0 0 0,-26-39 0 0 0,26 51-801 0 0,46 121 0 0 0,-35-75 427 0 0,155 389 358 0 0,-169-426 16 0 0,4-2 0 0 0,2-1 0 0 0,50 69 0 0 0,-78-125 0 0 0,1 0 0 0 0,15 14 0 0 0,-23-24 0 0 0,0 0 0 0 0,0 0 0 0 0,0 0 0 0 0,0 1 0 0 0,0-1 0 0 0,0 0 0 0 0,0 0 0 0 0,0 0 0 0 0,0 0 0 0 0,0 0 0 0 0,1 1 0 0 0,-1-1 0 0 0,0 0 0 0 0,0 0 0 0 0,0 0 0 0 0,0 0 0 0 0,0 0 0 0 0,1 0 0 0 0,-1 0 0 0 0,0 0 0 0 0,0 0 0 0 0,0 0 0 0 0,0 0 0 0 0,1 1 0 0 0,-1-1 0 0 0,0 0 0 0 0,0 0 0 0 0,0 0 0 0 0,0 0 0 0 0,1 0 0 0 0,-1 0 0 0 0,0 0 0 0 0,0 0 0 0 0,0-1 0 0 0,0 1 0 0 0,1 0 0 0 0,-1 0 0 0 0,0 0 0 0 0,0 0 0 0 0,0 0 0 0 0,0 0 0 0 0,0 0 0 0 0,1 0 0 0 0,-1 0 0 0 0,0 0 0 0 0,0-1 0 0 0,0 1 0 0 0,0 0 0 0 0,0 0 0 0 0,0 0 0 0 0,1 0 0 0 0,-1 0 0 0 0,0 0 0 0 0,0-1 0 0 0,0 1 0 0 0,0 0 0 0 0,0 0 0 0 0,0 0 0 0 0,0 0 0 0 0,0-1 0 0 0,0 1 0 0 0,0 0 0 0 0,0 0 0 0 0,0-1 0 0 0,0-9 0 0 0,0 10 0 0 0,-4-28 0 0 0,-2 0 0 0 0,-1 0 0 0 0,-1 1 0 0 0,-22-50 0 0 0,5 13 0 0 0,-44-167 0 0 0,35 106 0 0 0,-55-189 64 0 0,-7-80 1802 0 0,28-5-1804 0 0,-8-18-62 0 0,70 393 0 0 0,0 0 0 0 0,-14-31 0 0 0,14 45-1 0 0,3 11-4 0 0,1 9-40 0 0,1-9 32 0 0,0 22-289 0 0,0 1 1 0 0,1 0-1 0 0,1-1 0 0 0,1 1 1 0 0,10 40-1 0 0,-2-8 200 0 0,32 268-304 0 0,49 282-1252 0 0,-73-496 1658 0 0,-46-168 0 0 0,4-5 520 0 0,-22-101-1 0 0,-1-72 549 0 0,41 200-1183 0 0,-87-431 115 0 0,-32 8 0 0 0,-1 142 0 0 0,99 259 0 0 0,12 22 0 0 0,-2 1 0 0 0,-1 1 0 0 0,-37-52 0 0 0,44 74 0 0 0,11 11 0 0 0,-1 1 0 0 0,1 0 0 0 0,0 0 0 0 0,0-1 0 0 0,-1 1 0 0 0,1 0 0 0 0,0 0 0 0 0,-1-1 0 0 0,1 1 0 0 0,0 0 0 0 0,-1 0 0 0 0,1 0 0 0 0,0-1 0 0 0,-1 1 0 0 0,1 0 0 0 0,-1 0 0 0 0,1 0 0 0 0,0 0 0 0 0,-1 0 0 0 0,1 0 0 0 0,0 0 0 0 0,-1 0 0 0 0,1 0 0 0 0,-1 0 0 0 0,1 0 0 0 0,-1 0 0 0 0,0 1 0 0 0,-1 1 0 0 0,1-1 0 0 0,0 0 0 0 0,-1 1 0 0 0,1-1 0 0 0,0 1 0 0 0,0-1 0 0 0,0 1 0 0 0,0 0 0 0 0,0-1 0 0 0,0 1 0 0 0,1 0 0 0 0,-1 0 0 0 0,1-1 0 0 0,-1 1 0 0 0,1 0 0 0 0,-1 0 0 0 0,1 3 0 0 0,-3 38 0 0 0,3-42 0 0 0,1 68-92 0 0,3 1-1 0 0,14 73 1 0 0,38 137-1154 0 0,-41-213 943 0 0,193 796-1815 0 0,-103-372-26 0 0,-104-478 3020 0 0,-10-35 352 0 0,3 9-924 0 0,-66-244 1321 0 0,52 175-1546 0 0,-44-279 1773 0 0,29 132-1728 0 0,-76-406-124 0 0,98 558-225 0 0,-87-478 1113 0 0,37 86 497 0 0,57 375-1385 0 0,-9-82 0 0 0,10 135 0 0 0,-3 0 0 0 0,-14-47 0 0 0,17 75 0 0 0,1 9-7 0 0,1 10-61 0 0,1 11-258 0 0,20 278-1404 0 0,20-2 1869 0 0,129 738-2187 0 0,-129-743 938 0 0,-16-92 188 0 0,41 196 906 0 0,-61-377 16 0 0,-3-11 90 0 0,-3-9 133 0 0,-4-12 340 0 0,-89-450 1866 0 0,40-10-1436 0 0,38 297-1251 0 0,-30-379 258 0 0,9 77 0 0 0,38 463 0 0 0,-35-243 0 0 0,28 231 0 0 0,9 30 0 0 0,0 1 0 0 0,0 0 0 0 0,0-1 0 0 0,0 1 0 0 0,0 0 0 0 0,0-1 0 0 0,-1 1 0 0 0,1-1 0 0 0,0 1 0 0 0,0 0 0 0 0,0-1 0 0 0,0 1 0 0 0,0 0 0 0 0,-1-1 0 0 0,1 1 0 0 0,0 0 0 0 0,0 0 0 0 0,-1-1 0 0 0,1 1 0 0 0,0 0 0 0 0,0 0 0 0 0,-1-1 0 0 0,1 1 0 0 0,0 0 0 0 0,-1 0 0 0 0,1 0 0 0 0,0-1 0 0 0,-1 1 0 0 0,1 0 0 0 0,0 0 0 0 0,-1 0 0 0 0,1 0 0 0 0,0 0 0 0 0,-1 0 0 0 0,1 0 0 0 0,0 0 0 0 0,-1 0 0 0 0,1 0 0 0 0,-1 0 0 0 0,1 0 0 0 0,0 0 0 0 0,-1 0 0 0 0,1 0 0 0 0,0 0 0 0 0,-1 0 0 0 0,1 0 0 0 0,0 0 0 0 0,-1 1 0 0 0,1-1 0 0 0,0 0 0 0 0,-1 0 0 0 0,1 0 0 0 0,0 1 0 0 0,-1-1 0 0 0,1 0 0 0 0,0 0 0 0 0,0 1 0 0 0,-1-1 0 0 0,1 0 0 0 0,0 1 0 0 0,0-1 0 0 0,0 1 0 0 0,-3 1 0 0 0,1 0 0 0 0,0 1 0 0 0,1-1 0 0 0,-1 1 0 0 0,0-1 0 0 0,1 1 0 0 0,-1 0 0 0 0,1 0 0 0 0,0 0 0 0 0,0-1 0 0 0,-1 7 0 0 0,-5 38 0 0 0,5-30 0 0 0,-4 64-6 0 0,4 0-1 0 0,9 99 0 0 0,-4-120-37 0 0,36 312-1718 0 0,24-4 1596 0 0,-54-320 238 0 0,90 540-2026 0 0,-54-197 1791 0 0,-8-63 160 0 0,-13-196 3 0 0,-12-72 0 0 0,7 88 0 0 0,-19-148 0 0 0,0 0 0 0 0,0 0 0 0 0,0 1 0 0 0,0-1 0 0 0,0 0 0 0 0,0 0 0 0 0,0 0 0 0 0,0 0 0 0 0,0 0 0 0 0,0 0 0 0 0,0 0 0 0 0,0 0 0 0 0,0 0 0 0 0,0 1 0 0 0,0-1 0 0 0,0 0 0 0 0,0 0 0 0 0,0 0 0 0 0,0 0 0 0 0,0 0 0 0 0,0 0 0 0 0,0 0 0 0 0,0 0 0 0 0,0 1 0 0 0,0-1 0 0 0,0 0 0 0 0,0 0 0 0 0,0 0 0 0 0,0 0 0 0 0,0 0 0 0 0,0 0 0 0 0,0 0 0 0 0,0 0 0 0 0,0 0 0 0 0,-1 0 0 0 0,1 0 0 0 0,0 1 0 0 0,0-1 0 0 0,0 0 0 0 0,0 0 0 0 0,0 0 0 0 0,0 0 0 0 0,0 0 0 0 0,0 0 0 0 0,0 0 0 0 0,-1 0 0 0 0,1 0 0 0 0,0 0 0 0 0,0 0 0 0 0,0 0 0 0 0,0 0 0 0 0,0 0 0 0 0,0 0 0 0 0,0 0 0 0 0,0 0 0 0 0,-1 0 0 0 0,1 0 0 0 0,0 0 0 0 0,-7-7 0 0 0,-5-9 0 0 0,-4-20 159 0 0,2 0-1 0 0,1-2 1 0 0,2 0-1 0 0,-7-49 1 0 0,13 67-76 0 0,-103-585 1743 0 0,93 511-1096 0 0,-55-466-65 0 0,25-5-750 0 0,41 514 113 0 0,-6-626-28 0 0,15 596 377 0 0,-4 0-1 0 0,-3 0 1 0 0,-4 1-1 0 0,-18-94 1 0 0,21 156-333 0 0,2 1-1 0 0,-1-1 1 0 0,3-35 0 0 0,1 7-2030 0 0,-19 93 1970 0 0,10 19 16 0 0,1 90 0 0 0,14 69 0 0 0,0-52 0 0 0,21 633 0 0 0,10-269 0 0 0,53 276 0 0 0,-83-750-314 0 0,2 1 1 0 0,3-1-1 0 0,3-1 0 0 0,3-1 0 0 0,38 83 1 0 0,-41-116 147 0 0,-17-28 166 0 0,0 0 0 0 0,0 0 0 0 0,0 0 0 0 0,0 0 0 0 0,0 1 0 0 0,0-1 0 0 0,0 0 0 0 0,0 0 0 0 0,0 0 0 0 0,0 0 0 0 0,0 0 0 0 0,0 0 0 0 0,0 0 0 0 0,0 0 0 0 0,0 0 0 0 0,0 1 0 0 0,0-1 0 0 0,0 0 0 0 0,0 0 0 0 0,0 0 0 0 0,0 0 0 0 0,0 0 0 0 0,0 0 0 0 0,0 0 0 0 0,0 0 0 0 0,0 0 0 0 0,1 0 0 0 0,-1 0 0 0 0,0 0 0 0 0,0 0 0 0 0,0 0 0 0 0,0 0 0 0 0,0 0 0 0 0,0 1 0 0 0,0-1 0 0 0,0 0 0 0 0,0 0 0 0 0,0 0 0 0 0,1 0 0 0 0,-1 0 0 0 0,0 0 0 0 0,0 0 0 0 0,0 0 0 0 0,0 0 0 0 0,0 0 0 0 0,0-1 0 0 0,0 1 0 0 0,0 0 0 0 0,0 0 0 0 0,1 0 0 0 0,-1 0 0 0 0,0 0 0 0 0,0 0 0 0 0,0 0 0 0 0,0 0 0 0 0,0 0 0 0 0,0 0 0 0 0,0 0 0 0 0,0 0 0 0 0,0 0 0 0 0,0 0 0 0 0,0 0 0 0 0,0-1 0 0 0,2-8 0 0 0,-3-12 0 0 0,-11-44 0 0 0,-34-105 0 0 0,16 67 0 0 0,-90-318 818 0 0,63 225 340 0 0,28 103-1152 0 0,-4 0-1 0 0,-61-121 0 0 0,82 191-5 0 0,-26-39 0 0 0,30 55 0 0 0,4 9 0 0 0,3 4 0 0 0,1 3-2 0 0,0 0 1 0 0,1 0-1 0 0,0-1 0 0 0,0 1 0 0 0,1-1 1 0 0,3 10-1 0 0,-1-1-50 0 0,106 330-1942 0 0,-73-241 2060 0 0,162 448-66 0 0,64 194 0 0 0,-221-606 0 0 0,24 69 0 0 0,-61-200 0 0 0,-5-11 0 0 0,0 0 0 0 0,0 1 0 0 0,0-1 0 0 0,0 0 0 0 0,0 1 0 0 0,1-1 0 0 0,-1 0 0 0 0,0 0 0 0 0,0 1 0 0 0,0-1 0 0 0,1 0 0 0 0,-1 0 0 0 0,0 1 0 0 0,0-1 0 0 0,1 0 0 0 0,-1 0 0 0 0,0 0 0 0 0,0 1 0 0 0,1-1 0 0 0,-1 0 0 0 0,0 0 0 0 0,1 0 0 0 0,-1 0 0 0 0,0 0 0 0 0,1 0 0 0 0,-1 0 0 0 0,0 0 0 0 0,1 0 0 0 0,-1 0 0 0 0,0 0 0 0 0,1 0 0 0 0,-1 0 0 0 0,0 0 0 0 0,0 0 0 0 0,1 0 0 0 0,-1 0 0 0 0,0 0 0 0 0,1 0 0 0 0,-1 0 0 0 0,0 0 0 0 0,1-1 0 0 0,-1 1 0 0 0,0 0 0 0 0,0 0 0 0 0,1 0 0 0 0,-1 0 0 0 0,0-1 0 0 0,0 1 0 0 0,1 0 0 0 0,-1 0 0 0 0,0-1 0 0 0,0 1 0 0 0,0 0 0 0 0,1-1 0 0 0,-1 1 0 0 0,0 0 0 0 0,0 0 0 0 0,0-1 0 0 0,0 1 0 0 0,2-4 0 0 0,0 0 0 0 0,0 1-1 0 0,-1-1 1 0 0,1 0 0 0 0,-1 0-1 0 0,0 0 1 0 0,-1 1-1 0 0,1-1 1 0 0,0 0 0 0 0,-1 0-1 0 0,0 0 1 0 0,0-1 0 0 0,0 1-1 0 0,-1 0 1 0 0,0-4 0 0 0,-2-7 23 0 0,0 0 0 0 0,-8-23 0 0 0,-57-121 1759 0 0,17 45-1636 0 0,46 103-146 0 0,0 0 0 0 0,-1 0 0 0 0,0 1 0 0 0,0-1 0 0 0,-13-14 0 0 0,16 23-203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5:15.425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562 201 6447 0 0,'3'0'2571'0'0,"10"3"-2422"0"0,-13-3-148 0 0,0 0 0 0 0,0 1-1 0 0,1-1 1 0 0,-1 0-1 0 0,0 0 1 0 0,0 1 0 0 0,0-1-1 0 0,1 0 1 0 0,-1 0-1 0 0,0 1 1 0 0,0-1-1 0 0,0 0 1 0 0,0 1 0 0 0,0-1-1 0 0,0 0 1 0 0,1 1-1 0 0,-1-1 1 0 0,0 0 0 0 0,0 1-1 0 0,0-1 1 0 0,0 0-1 0 0,0 0 1 0 0,0 1 0 0 0,0-1-1 0 0,0 0 1 0 0,-1 1-1 0 0,-9 42 911 0 0,6-31-532 0 0,0 1 0 0 0,-1 16 0 0 0,2 105 1669 0 0,3-123-2048 0 0,-2 0 0 0 0,1 1 0 0 0,-2-1 0 0 0,-4 13 0 0 0,1-2 0 0 0,-2 11 111 0 0,1-1 0 0 0,2 1-1 0 0,-2 63 1 0 0,5 8 1494 0 0,1-91-1605 0 0,0 0 0 0 0,-1 0 0 0 0,-1 0 0 0 0,0 0 0 0 0,0-1 0 0 0,-1 0 0 0 0,-9 19 0 0 0,13-30 0 0 0,-10 26 0 0 0,2 1 0 0 0,1-1 0 0 0,-4 32 0 0 0,-17 76 0 0 0,17-93 0 0 0,2 1 0 0 0,2 0 0 0 0,-3 64 0 0 0,6-66 458 0 0,-15 64 0 0 0,11-71-81 0 0,2 1 1 0 0,-4 63-1 0 0,9-87-377 0 0,0-1 0 0 0,-1 0 0 0 0,0-1 0 0 0,0 1 0 0 0,-5 12 0 0 0,-7 26 0 0 0,-9 44 0 0 0,-14 62 0 0 0,32-131 0 0 0,-2 0 0 0 0,-17 40 0 0 0,-2 6 0 0 0,21-52 0 0 0,1-6 0 0 0,0 1 0 0 0,-3 23 0 0 0,5-22 0 0 0,-1 0 0 0 0,-1 0 0 0 0,-4 12 0 0 0,3-12 0 0 0,1 0 0 0 0,1-1 0 0 0,-2 16 0 0 0,2-8 0 0 0,-9 28 0 0 0,-1 12 0 0 0,-3 18 1440 0 0,0 5-832 0 0,11-52-608 0 0,-12 34 0 0 0,-4 25 0 0 0,17-62 0 0 0,-2 7 0 0 0,1 0 0 0 0,2 0 0 0 0,1 0 0 0 0,4 51 0 0 0,0-75 0 0 0,1 1 0 0 0,0-2 0 0 0,2-1 0 0 0,-4-7 0 0 0,0 0 0 0 0,0-1 0 0 0,1 1 0 0 0,-1-1 0 0 0,0 0 0 0 0,1 1 0 0 0,-1-1 0 0 0,1 0 0 0 0,0 0 0 0 0,-1 0 0 0 0,1 0 0 0 0,0 0 0 0 0,0 0 0 0 0,0-1 0 0 0,-1 1 0 0 0,1 0 0 0 0,0-1 0 0 0,3 1 0 0 0,9 5 0 0 0,-2-5 0 0 0,-6-1 0 0 0,2-1 0 0 0,-1 0 0 0 0,1 0 0 0 0,-1 0 0 0 0,1-1 0 0 0,-1 0 0 0 0,0-1 0 0 0,0 0 0 0 0,0 0 0 0 0,0 0 0 0 0,10-8 0 0 0,7-5 0 0 0,31-28 0 0 0,-44 35 0 0 0,36-34 0 0 0,57-64 0 0 0,32-57 0 0 0,-135 163 0 0 0,32-42 0 0 0,-3 0 0 0 0,-1-2 0 0 0,-3-2 0 0 0,-1 0 0 0 0,-3-2 0 0 0,-2 0 0 0 0,18-65 0 0 0,92-426 0 0 0,-119 465 0 0 0,-4 0 0 0 0,-3-120 0 0 0,-4 153 0 0 0,-1-46 0 0 0,-4 0 0 0 0,-4 0 0 0 0,-34-145 0 0 0,-27-6 0 0 0,20 63 0 0 0,-15-45 0 0 0,23 73 0 0 0,21 67 0 0 0,-5-3 0 0 0,19 58 0 0 0,2 20 0 0 0,1 1 0 0 0,0 1 0 0 0,0-1 0 0 0,1 0 0 0 0,-1 0 0 0 0,1 0 0 0 0,0-1 0 0 0,-3-8 0 0 0,1 5 0 0 0,-2 2 0 0 0,-1 5-64 0 0,-6 22-1502 0 0,11-7 1848 0 0,0 1-1 0 0,1 0 1 0 0,1 0 0 0 0,0 23-1 0 0,11 77-2134 0 0,-4-51 1936 0 0,20 138-83 0 0,-9-81 0 0 0,10 71 0 0 0,17 177 0 0 0,-39-228 0 0 0,-6 1 0 0 0,-7 0 0 0 0,-33 186 0 0 0,29-269 0 0 0,-35 98 0 0 0,41-140 0 0 0,-2 0 0 0 0,0-1 0 0 0,-10 16 0 0 0,23-76 0 0 0,100-415 0 0 0,-18 84 0 0 0,-54 224-72 0 0,-44 168-304 0 0,4-8 603 0 0,-3 14-196 0 0,0 0 1 0 0,1 0-1 0 0,2 1 1 0 0,-8 33-1 0 0,1-1-23 0 0,-54 188-5 0 0,-127 372 66 0 0,105-385 1281 0 0,-57 134-2314 0 0,124-306 2538 0 0,23-58-1574 0 0,0 1 1 0 0,-1-1-1 0 0,1 0 0 0 0,0 0 0 0 0,0 0 1 0 0,0 0-1 0 0,0 0 0 0 0,0 0 0 0 0,0 0 1 0 0,0 0-1 0 0,0 0 0 0 0,0 0 0 0 0,0 0 1 0 0,0 0-1 0 0,0 0 0 0 0,0 1 0 0 0,0-1 1 0 0,0 0-1 0 0,0 0 0 0 0,0 0 0 0 0,0 0 1 0 0,0 0-1 0 0,0 0 0 0 0,0 0 0 0 0,0 0 1 0 0,0 0-1 0 0,0 1 0 0 0,0-1 0 0 0,0 0 1 0 0,0 0-1 0 0,0 0 0 0 0,0 0 0 0 0,0 0 1 0 0,0 0-1 0 0,0 0 0 0 0,0 0 0 0 0,0 0 1 0 0,0 0-1 0 0,0 0 0 0 0,0 0 0 0 0,0 1 1 0 0,0-1-1 0 0,0 0 0 0 0,1 0 0 0 0,-1 0 1 0 0,0 0-1 0 0,0 0 0 0 0,0 0 0 0 0,0 0 1 0 0,0 0-1 0 0,0 0 0 0 0,0 0 0 0 0,0 0 0 0 0,0 0 1 0 0,0 0-1 0 0,1 0 0 0 0,-1 0 0 0 0,0 0 1 0 0,0 0-1 0 0,0 0 0 0 0,7-4 3 0 0,7-8-5 0 0,21-30 2 0 0,-18 21 0 0 0,27-27 0 0 0,42-45 0 0 0,-43 43 0 0 0,14-16-664 0 0,-4-2 0 0 0,73-124 0 0 0,-118 181 664 0 0,-8 11 0 0 0,0 0 0 0 0,0 1 0 0 0,0-1 0 0 0,0 0 0 0 0,0 0 0 0 0,0 0 0 0 0,0 0 0 0 0,0 0 0 0 0,1 0 0 0 0,-1 0 0 0 0,0 0 0 0 0,0 0 0 0 0,0 0 0 0 0,0 0 0 0 0,0 0 0 0 0,0 0 0 0 0,0 0 0 0 0,0 1 0 0 0,0-1 0 0 0,0 0 0 0 0,0 0 0 0 0,0 0 0 0 0,0 0 0 0 0,0 0 0 0 0,1 0 0 0 0,-1 0 0 0 0,0 0 0 0 0,0 0 0 0 0,0 0 0 0 0,0 0 0 0 0,0 0 0 0 0,0 0 0 0 0,0 0 0 0 0,0 0 0 0 0,0 0 0 0 0,0 0 0 0 0,0 0 0 0 0,1 0 0 0 0,-1 0 0 0 0,0 0 0 0 0,0 0 0 0 0,0 0 0 0 0,0-1 0 0 0,0 1 0 0 0,0 0 0 0 0,0 0 0 0 0,0 0 0 0 0,0 0 0 0 0,0 0 0 0 0,0 0 0 0 0,0 0 0 0 0,0 0 0 0 0,0 0 0 0 0,0 0 0 0 0,1 0 0 0 0,-1 0 0 0 0,0 0 0 0 0,0 0 0 0 0,0 0 0 0 0,0-1 0 0 0,0 1 0 0 0,0 0 0 0 0,0 0 0 0 0,0 0 0 0 0,0 0 0 0 0,0 0 0 0 0,0 0 0 0 0,-2 9 0 0 0,-5 11 0 0 0,-56 100 0 0 0,9-21 0 0 0,20-38 498 0 0,-3-2 0 0 0,-2-1 0 0 0,-59 66 0 0 0,-36 53-498 0 0,91-119 0 0 0,33-46 0 0 0,6-8 0 0 0,1 1 0 0 0,0-1 0 0 0,-1 1 0 0 0,1-1 0 0 0,1 1 0 0 0,-4 8 0 0 0,15-34 0 0 0,2 0 0 0 0,0 1 0 0 0,20-26 0 0 0,50-58 0 0 0,-54 71 0 0 0,15-16-398 0 0,2 2-1 0 0,2 2 1 0 0,1 2 0 0 0,87-59-1 0 0,-104 84 399 0 0,-19 16 0 0 0,-3 6 0 0 0,-8-1 0 0 0,0-1 0 0 0,0 1 0 0 0,1-1 0 0 0,-1 0 0 0 0,-1 1 0 0 0,1-1 0 0 0,0 1 0 0 0,-1-1 0 0 0,1 0 0 0 0,-1 1 0 0 0,0-1 0 0 0,1 0 0 0 0,-1 0 0 0 0,0 0 0 0 0,-3 5 0 0 0,-20 31 0 0 0,-59 61 0 0 0,38-48 0 0 0,-2-2 652 0 0,-83 70 0 0 0,75-71 20 0 0,-78 60-657 0 0,109-90-14 0 0,31-31-708 0 0,11-12 30 0 0,82-85-264 0 0,-27 31-1575 0 0,-49 53 1493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6:13.467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814 29 2759 0 0,'0'0'126'0'0,"-1"2"-5"0"0,-135 122 816 0 0,-23 24 207 0 0,148-137-1144 0 0,-125 139 0 0 0,-180 235 2032 0 0,262-334-2016 0 0,124-122 1008 0 0,121-156 0 0 0,-148 172-1024 0 0,2 1 0 0 0,2 2 0 0 0,3 2 0 0 0,2 2 0 0 0,58-40 0 0 0,23-3 1349 0 0,-46 34-650 0 0,-48 29-699 0 0,-14 10 0 0 0,53-30 0 0 0,-66 42 0 0 0,-1 1 0 0 0,-1 3 0 0 0,-15 4 59 0 0,0 0-1 0 0,0 0 1 0 0,1 0-1 0 0,-1 1 1 0 0,0-1-1 0 0,1 1 1 0 0,-6 4-1 0 0,-38 34 814 0 0,4-4-397 0 0,-57 52-1325 0 0,-1 0-59 0 0,-110 96 909 0 0,186-160 0 0 0,-7 9 0 0 0,2 1 0 0 0,-34 52 0 0 0,39-51 0 0 0,25-36 0 0 0,-22 33 0 0 0,-2-2 0 0 0,-37 37 0 0 0,53-57 0 0 0,7-9 0 0 0,-1 1 0 0 0,1 0 0 0 0,0-1 0 0 0,-1 1 0 0 0,0-1 0 0 0,1 0 0 0 0,-1 0 0 0 0,0 0 0 0 0,-14 7 1384 0 0,25-32-776 0 0,3 4-844 0 0,0 1 0 0 0,2 1 0 0 0,0 0 0 0 0,1 0 0 0 0,29-25 0 0 0,-4 2 95 0 0,91-95 313 0 0,-64 69-463 0 0,110-86 0 0 0,-121 108 266 0 0,242-192 1852 0 0,-289 231-1678 0 0,-3-1-133 0 0,-13 5-16 0 0,-4 2 0 0 0,0 2 0 0 0,-1 2 0 0 0,1 1 0 0 0,0-1 0 0 0,0 0 0 0 0,2-1-588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6:20.831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2826 120 4607 0 0,'0'0'208'0'0,"-2"-1"-9"0"0,-15-8 1574 0 0,-3 15-1425 0 0,16-5-348 0 0,-15 13 0 0 0,3 1 339 0 0,1 0 0 0 0,-17 23-1 0 0,18-21 6 0 0,-1-1 0 0 0,-21 20 0 0 0,-15 10 365 0 0,-51 62-1 0 0,15-16-77 0 0,-8 1-631 0 0,60-61 1016 0 0,-32 38 0 0 0,-70 72-1000 0 0,95-102-16 0 0,-47 40 0 0 0,-5-4 0 0 0,3 5 1223 0 0,23-17-398 0 0,44-41-825 0 0,1 1 0 0 0,1 1 0 0 0,-36 56 0 0 0,33-45 0 0 0,-40 45 0 0 0,-1 2 0 0 0,26-30 0 0 0,-75 107 0 0 0,53-69 0 0 0,52-75 0 0 0,0 0 0 0 0,-12 27 0 0 0,0 1 0 0 0,-47 65 0 0 0,-11 19 0 0 0,18 2 0 0 0,25-50 1883 0 0,52-104-1718 0 0,35-61-165 0 0,-25 40 0 0 0,88-134 0 0 0,-17 30 0 0 0,-40 62 0 0 0,5 4 0 0 0,96-103 0 0 0,3 28 0 0 0,-78 81 0 0 0,50-63 0 0 0,-83 88 0 0 0,-2-2 0 0 0,-2-3 0 0 0,-3-1 0 0 0,-3-2 0 0 0,32-65 0 0 0,13-9 0 0 0,-78 124-462 0 0,1 0-1 0 0,15-16 0 0 0,4-7-141 0 0,59-78 604 0 0,-77 102 0 0 0,0 1 0 0 0,0 0 0 0 0,0 0 0 0 0,-3 5 0 0 0,-8 11 0 0 0,-9 13 0 0 0,11-20 0 0 0,-77 113 0 0 0,65-97 0 0 0,2 1 0 0 0,-18 39 0 0 0,17-33 0 0 0,-17 26 0 0 0,12-22 0 0 0,-17 39 0 0 0,11-20 0 0 0,2-12 0 0 0,-2-2 0 0 0,-1 0 0 0 0,-37 38 0 0 0,35-40 0 0 0,3-7 0 0 0,9-9 0 0 0,0 1 0 0 0,-13 19 0 0 0,59-90 0 0 0,163-187 0 0 0,-93 99 0 0 0,20-24 0 0 0,-107 149 0 0 0,11-16 0 0 0,2 1 0 0 0,2 2 0 0 0,54-45 0 0 0,-24 31 0 0 0,71-67 0 0 0,45-49 0 0 0,-97 103 0 0 0,-74 52 0 0 0,-14 8 0 0 0,-2 4 0 0 0,0 0 0 0 0,0 0 0 0 0,1 1 0 0 0,-1 0 0 0 0,-13 15 0 0 0,-43 48 0 0 0,8-7 0 0 0,-242 212 0 0 0,208-181 0 0 0,-35 61 0 0 0,91-105 0 0 0,22-28 0 0 0,-18 19 0 0 0,-44 47 0 0 0,-50 53 0 0 0,37-43 0 0 0,23-23 0 0 0,10-2 0 0 0,18-23 0 0 0,-96 132 0 0 0,101-135 0 0 0,-34 61 0 0 0,24-37 0 0 0,-75 112 0 0 0,5-19 1992 0 0,91-128-1992 0 0,1 0 0 0 0,-26 64 0 0 0,-26 61 0 0 0,34-76 0 0 0,-13 59 0 0 0,-5 8 0 0 0,41-117 0 0 0,-77 153 0 0 0,-25 8 0 0 0,69-113 0 0 0,39-65 0 0 0,0 0 0 0 0,1 0 0 0 0,1 1 0 0 0,-10 28 0 0 0,-16 34 0 0 0,8-22 0 0 0,-11 41 0 0 0,-25 110 0 0 0,-8 109 0 0 0,55-220 0 0 0,-13 59 0 0 0,-29 96 0 0 0,0 79 0 0 0,36-152 0 0 0,11 181 0 0 0,10-146 0 0 0,1-163 0 0 0,0-23 0 0 0,-6 53 0 0 0,-6-37 0 0 0,8-34 0 0 0,4-12 0 0 0,0 0 0 0 0,0 1 0 0 0,0-1 0 0 0,-1 0 0 0 0,1 1 0 0 0,0-1 0 0 0,0 0 0 0 0,0 1 0 0 0,0-1 0 0 0,0 0 0 0 0,0 1 0 0 0,-1-1 0 0 0,1 0 0 0 0,0 0 0 0 0,0 1 0 0 0,0-1 0 0 0,-1 0 0 0 0,1 0 0 0 0,0 1 0 0 0,0-1 0 0 0,-1 0 0 0 0,1 0 0 0 0,0 0 0 0 0,-1 1 0 0 0,1-1 0 0 0,0 0 0 0 0,-1 0 0 0 0,1 0 0 0 0,0 0 0 0 0,-1 0 0 0 0,1 0 0 0 0,0 0 0 0 0,-1 0 0 0 0,1 0 0 0 0,0 0 0 0 0,-1 0 0 0 0,1 0 0 0 0,0 0 0 0 0,-1 0 0 0 0,1 0 0 0 0,0 0 0 0 0,-1 0 0 0 0,1 0 0 0 0,0 0 0 0 0,0 0 0 0 0,-1 0 0 0 0,1-1 0 0 0,0 1 0 0 0,-1 0 0 0 0,1 0 0 0 0,0 0 0 0 0,0-1 0 0 0,-1 1 0 0 0,1 0 0 0 0,0 0 0 0 0,0-1 0 0 0,0 1 0 0 0,-1 0 0 0 0,1-1 0 0 0,-1 1 0 0 0,0-1 0 0 0,0 1 0 0 0,1-1 0 0 0,-1 1 0 0 0,0-1 0 0 0,0 1 0 0 0,1-1 0 0 0,-1 1 0 0 0,0-1 0 0 0,1 0 0 0 0,-1 1 0 0 0,0-1 0 0 0,1 0 0 0 0,-1 0 0 0 0,1 0 0 0 0,0 1 0 0 0,-1-1 0 0 0,1 0 0 0 0,0 0 0 0 0,-1 0 0 0 0,1 0 0 0 0,0 0 0 0 0,0 0 0 0 0,0 0 0 0 0,-1 0 0 0 0,1-2 0 0 0,-2-9 0 0 0,0 1 0 0 0,0-1 0 0 0,1-18 0 0 0,-1 1 0 0 0,0-23 0 0 0,3-1 0 0 0,11-81 0 0 0,-10 113 0 0 0,26-174-996 0 0,83-306 0 0 0,-22 184 996 0 0,-6 19 0 0 0,3-10 0 0 0,-45 145 0 0 0,-33 128 0 0 0,97-369 0 0 0,-1 113 0 0 0,-84 241 0 0 0,-5 15 0 0 0,39-64 0 0 0,-47 90 0 0 0,-1 0 0 0 0,-3 8 0 0 0,-3 7 0 0 0,-3 7 0 0 0,-50 145 0 0 0,11-27 0 0 0,-40 86 0 0 0,-22 62 0 0 0,26-32 0 0 0,14 5 0 0 0,36-135 0 0 0,-56 344 0 0 0,38-185 0 0 0,12-124 0 0 0,17-87 0 0 0,-15 124 0 0 0,15 205 0 0 0,14-138 0 0 0,4-253 0 0 0,-3 14 0 0 0,-1-8 0 0 0,2-9 0 0 0,1 0 0 0 0,0 1 0 0 0,0-1 0 0 0,0 0 0 0 0,0 0 0 0 0,0 1 0 0 0,0-1 0 0 0,0 0 0 0 0,-1 0 0 0 0,1 0 0 0 0,0 1 0 0 0,0-1 0 0 0,0 0 0 0 0,0 0 0 0 0,-1 0 0 0 0,1 0 0 0 0,0 0 0 0 0,0 1 0 0 0,0-1 0 0 0,-1 0 0 0 0,1 0 0 0 0,0 0 0 0 0,0 0 0 0 0,-1 0 0 0 0,1 0 0 0 0,0 0 0 0 0,0 0 0 0 0,0 0 0 0 0,-1 0 0 0 0,1 0 0 0 0,0 0 0 0 0,0 0 0 0 0,-1 0 0 0 0,1 0 0 0 0,0 0 0 0 0,0 0 0 0 0,-1 0 0 0 0,1 0 0 0 0,0 0 0 0 0,0 0 0 0 0,-1 0 0 0 0,1 0 0 0 0,0-1 0 0 0,0 1 0 0 0,0 0 0 0 0,-1 0 0 0 0,1 0 0 0 0,0 0 0 0 0,0-1 0 0 0,0 1 0 0 0,0 0 0 0 0,-1 0 0 0 0,1 0 0 0 0,0-1 0 0 0,0 1 0 0 0,0 0 0 0 0,0 0 0 0 0,0 0 0 0 0,0-1 0 0 0,0 1 0 0 0,0 0 0 0 0,0 0 0 0 0,0-1 0 0 0,-7-12 0 0 0,4 0 0 0 0,1 0 0 0 0,0 0 0 0 0,1 0 0 0 0,1 0 0 0 0,0-1 0 0 0,1 1 0 0 0,0 0 0 0 0,5-20 0 0 0,-2-1 0 0 0,17-191 0 0 0,13-103 0 0 0,-23 280 0 0 0,-4 20 0 0 0,-7 27 0 0 0,0 1 0 0 0,0-1 0 0 0,0 1 0 0 0,0 0 0 0 0,0-1 0 0 0,0 1 0 0 0,0 0 0 0 0,1-1 0 0 0,-1 1 0 0 0,0-1 0 0 0,0 1 0 0 0,0 0 0 0 0,0-1 0 0 0,0 1 0 0 0,1 0 0 0 0,-1-1 0 0 0,0 1 0 0 0,0 0 0 0 0,0-1 0 0 0,1 1 0 0 0,-1 0 0 0 0,0 0 0 0 0,1-1 0 0 0,-1 1 0 0 0,0 0 0 0 0,0 0 0 0 0,1 0 0 0 0,-1-1 0 0 0,0 1 0 0 0,1 0 0 0 0,-1 0 0 0 0,1 0 0 0 0,-1 0 0 0 0,0 0 0 0 0,1 0 0 0 0,-1 0 0 0 0,0-1 0 0 0,1 1 0 0 0,-1 0 0 0 0,1 1 0 0 0,4 3 0 0 0,-3-1 0 0 0,1 0 0 0 0,-1 0 0 0 0,0 0 0 0 0,0 0 0 0 0,0 0 0 0 0,0 0 0 0 0,-1 1 0 0 0,1-1 0 0 0,-1 1 0 0 0,2 5 0 0 0,6 43 0 0 0,-5-23 0 0 0,14 69 0 0 0,5 131 0 0 0,-18 100 0 0 0,-6-286 0 0 0,2-13 0 0 0,-2 1 0 0 0,-1-1 0 0 0,-10 49 0 0 0,3-54 0 0 0,4-15 0 0 0,-2-3 0 0 0,-4-7 0 0 0,7-2 0 0 0,0 0 0 0 0,0 1 0 0 0,0-2 0 0 0,1 1 0 0 0,-1 0 0 0 0,1-1 0 0 0,-1 1 0 0 0,1-1 0 0 0,0 0 0 0 0,0 0 0 0 0,1 0 0 0 0,-1-1 0 0 0,1 1 0 0 0,-3-5 0 0 0,-5-9 0 0 0,-13-32 0 0 0,17 35 0 0 0,-9-24 0 0 0,2 0 0 0 0,-16-75 0 0 0,-2-84 0 0 0,26 159 0 0 0,-14-145 20 0 0,7-321-1 0 0,63-185-500 0 0,-13 398-322 0 0,125-474 0 0 0,6 243 803 0 0,35 43 0 0 0,-102 248 0 0 0,83-248-944 0 0,-22 54 6 0 0,-134 356 964 0 0,228-499 1166 0 0,-251 557-749 0 0,-16 52-278 0 0,-105 213-165 0 0,-20-8 0 0 0,11-22 0 0 0,-13 51 0 0 0,213-390 0 0 0,-45 70 0 0 0,155-214-996 0 0,331-354 0 0 0,-221 348 996 0 0,-238 215 1896 0 0,-103 71-1197 0 0,0 3-1 0 0,-49 35 1 0 0,74-47-651 0 0,-343 240-1154 0 0,-26-13 220 0 0,269-179-554 0 0,154-86-1000 0 0,0 2 1535 0 0,51-26 1 0 0,-56 34 615 0 0,56-34 189 0 0,236-131 34 0 0,-258 150 66 0 0,2 4 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6:47.884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8 1 6447 0 0,'0'0'4619'0'0,"-1"2"-4470"0"0,-1 9-133 0 0,-1 0-16 0 0,2-5 133 0 0,1-1 0 0 0,-1 0-1 0 0,1 0 1 0 0,0 0-1 0 0,0 0 1 0 0,2 6-1 0 0,-1 2 380 0 0,0-9-436 0 0,-1-1 1 0 0,1 1-1 0 0,0 0 0 0 0,0-1 0 0 0,1 1 0 0 0,-1-1 1 0 0,1 1-1 0 0,-1-1 0 0 0,4 5 0 0 0,4 10 1210 0 0,27 51-678 0 0,-31-59-251 0 0,0 0 0 0 0,0 0 0 0 0,-1 1 0 0 0,5 18 0 0 0,-1-1-94 0 0,10 41-263 0 0,-13-45 0 0 0,5 25 0 0 0,-8-37 265 0 0,-1-1-1 0 0,0 1 0 0 0,-1 18 0 0 0,1 58 727 0 0,4-54-991 0 0,2-1 0 0 0,1 0 0 0 0,1 0 0 0 0,2-1 0 0 0,27 56 0 0 0,18-3 0 0 0,-46-69 23 0 0,1 0 1 0 0,18 18-1 0 0,-15-18 350 0 0,7 7-64 0 0,2-1 0 0 0,24 18 0 0 0,-22-19 30 0 0,40 42 0 0 0,-51-46-339 0 0,0 0 0 0 0,17 30 0 0 0,21 42 0 0 0,-36-60 0 0 0,32 42 0 0 0,7 12 0 0 0,-33-46 0 0 0,28 34 0 0 0,10 14 0 0 0,0 7 0 0 0,-18-34 0 0 0,2-3 0 0 0,54 53 0 0 0,-29-45 0 0 0,-44-42 0 0 0,28 30 0 0 0,-36-32-23 0 0,16 19-431 0 0,1-2 1 0 0,77 63-1 0 0,50 9 1636 0 0,-116-79-980 0 0,17 11-216 0 0,18 11-179 0 0,80 67-1 0 0,-69-34-1512 0 0,-56-49 1766 0 0,2-2-1 0 0,54 38 1 0 0,4-3 1813 0 0,37 45-3810 0 0,-100-85 1937 0 0,1-2 0 0 0,1-1 0 0 0,68 36 0 0 0,19-6 0 0 0,-11-7 0 0 0,-84-35 0 0 0,60 32 0 0 0,120 62 0 0 0,-180-94 0 0 0,70 26 0 0 0,1 0 0 0 0,-18-9 0 0 0,-52-20 0 0 0,51 25 0 0 0,5 8 0 0 0,1-3 0 0 0,2-4 0 0 0,103 29 0 0 0,-130-46 0 0 0,-1 3 0 0 0,81 41 0 0 0,7 3 0 0 0,-139-63 0 0 0,158 56 0 0 0,-14-6 0 0 0,-64-23 0 0 0,-47-14 0 0 0,0-1 0 0 0,51 12 0 0 0,-89-27 7 0 0,154 46 388 0 0,-128-37 108 0 0,30 6 0 0 0,25 7-1895 0 0,129 42 3368 0 0,-129-46-2912 0 0,115 11-1 0 0,-156-24 834 0 0,38 4 762 0 0,-2 3 0 0 0,100 30-1 0 0,-158-36-658 0 0,43 14 0 0 0,115 22 0 0 0,116-6 0 0 0,-288-35 0 0 0,221 31 0 0 0,-151-18 0 0 0,97 14 0 0 0,8-3 0 0 0,-117-6 0 0 0,-7-6 0 0 0,84 30 0 0 0,-37-9 0 0 0,-51-21 0 0 0,0-1 0 0 0,1-4 0 0 0,0-1 0 0 0,88-1 0 0 0,70 7 0 0 0,-138-6 0 0 0,-40-4 0 0 0,16 2 0 0 0,-1-2 0 0 0,86-7 0 0 0,-71 0 0 0 0,114 7 0 0 0,-46 1 0 0 0,-4-13 0 0 0,-115 7 0 0 0,194-5 0 0 0,-164 5 0 0 0,49-8 0 0 0,-35 2 0 0 0,-36 6-386 0 0,-10 2 65 0 0,-1-1 0 0 0,1-1-1 0 0,-1 0 1 0 0,11-3 0 0 0,-11 2 321 0 0,-10 3 0 0 0,1 0 0 0 0,-1 0 0 0 0,0 0 0 0 0,0 0 0 0 0,0 0-1 0 0,0 0 1 0 0,0 0 0 0 0,0 0 0 0 0,1 0 0 0 0,-1 0 0 0 0,0 0 0 0 0,0 0 0 0 0,0 0-1 0 0,0 0 1 0 0,0-1 0 0 0,0 1 0 0 0,0 0 0 0 0,0 0 0 0 0,1 0 0 0 0,-1 0 0 0 0,0 0-1 0 0,0 0 1 0 0,0 0 0 0 0,0 0 0 0 0,0 0 0 0 0,0 0 0 0 0,0-1 0 0 0,0 1 0 0 0,0 0-1 0 0,0 0 1 0 0,0 0 0 0 0,0 0 0 0 0,0 0 0 0 0,0 0 0 0 0,0-1 0 0 0,0 1 0 0 0,0 0-1 0 0,0 0 1 0 0,0 0 0 0 0,0 0 0 0 0,0 0 0 0 0,0 0 0 0 0,0 0 0 0 0,0-1-1 0 0,0 1 1 0 0,0 0 0 0 0,0 0 0 0 0,0 0 0 0 0,0 0 0 0 0,-7-6-76 0 0,-8-1-284 0 0,-6 1 15 0 0,0 1 0 0 0,1 1 1 0 0,-1 1-1 0 0,-35-1 1 0 0,-88 8 528 0 0,34 0-251 0 0,-69 0-1373 0 0,99 0 1136 0 0,-152 26 0 0 0,189-23 304 0 0,-1-2 0 0 0,-46-1 0 0 0,75-3 0 0 0,8-1 0 0 0,1 0 0 0 0,-1 0 0 0 0,1 0 0 0 0,-1-1 0 0 0,-6-1 0 0 0,-104-15 0 0 0,59 10 0 0 0,-39-4 0 0 0,57 9 0 0 0,-87-9-227 0 0,23 1-1578 0 0,14-1 1786 0 0,40 3 22 0 0,-152-29-2035 0 0,187 33 2017 0 0,10 4 10 0 0,-13-2 9 0 0,18 2-4 0 0,0 0 0 0 0,0 0 0 0 0,0 0 0 0 0,1 0 0 0 0,-1 0 0 0 0,0-1 0 0 0,0 1 0 0 0,1 0 0 0 0,-1 0 0 0 0,0 0 0 0 0,0 0 0 0 0,0 0 0 0 0,0-1 0 0 0,1 1 0 0 0,-1 0 0 0 0,0 0 0 0 0,0 0 0 0 0,0 0 0 0 0,0-1 0 0 0,0 1 0 0 0,1 0 0 0 0,-1 0 0 0 0,0 0 0 0 0,0-1 0 0 0,0 1 0 0 0,0 0 0 0 0,0 0 0 0 0,0-1 0 0 0,0 1 0 0 0,0 0 0 0 0,0 0 0 0 0,0-1 0 0 0,0 1 0 0 0,0 0 0 0 0,0 0 0 0 0,0 0 0 0 0,0-1 0 0 0,0 1 0 0 0,0 0 0 0 0,0 0 0 0 0,0-1 0 0 0,-1 1 0 0 0,1 0 0 0 0,0 0 0 0 0,0 0 0 0 0,0-1 0 0 0,0 1 0 0 0,0 0 0 0 0,-1 0 0 0 0,1 0 0 0 0,0 0 0 0 0,0-1 0 0 0,0 1 0 0 0,0 0 0 0 0,-1 0 0 0 0,1 0 0 0 0,0 0 0 0 0,0 0 0 0 0,0 0 0 0 0,-1 0 0 0 0,1 0 0 0 0,0-1 0 0 0,0 1 0 0 0,-1 0 0 0 0,1 0 0 0 0,0 0 0 0 0,0 0 0 0 0,-1 0 0 0 0,1 0 0 0 0,16-11 0 0 0,-15 10 0 0 0,10-5 0 0 0,0 1 0 0 0,1 0 0 0 0,0 1 0 0 0,0 0 0 0 0,0 1 0 0 0,0 1 0 0 0,19-3 0 0 0,3 0 0 0 0,-11 2 434 0 0,-1 1 0 0 0,0 1 0 0 0,41 5 0 0 0,-27-2-178 0 0,277 14 1792 0 0,-249-17-2048 0 0,-40 0 0 0 0,0 2 0 0 0,25 2 0 0 0,95 12 2048 0 0,-106-12-2048 0 0,87 0 0 0 0,-77-3 0 0 0,0 2 0 0 0,-1 2 0 0 0,58 12 0 0 0,-89-13 0 0 0,1-1 0 0 0,0-1 0 0 0,0 0 0 0 0,16-2 0 0 0,-28 0 0 0 0,0 1 0 0 0,0 0 0 0 0,0 0 0 0 0,-1 1 0 0 0,10 1 0 0 0,3 0 0 0 0,6-2-200 0 0,103 3 2448 0 0,-71-1-2248 0 0,-30-2 0 0 0,46 7 0 0 0,-23-3 0 0 0,-36-3 0 0 0,0 0 0 0 0,-1 0 0 0 0,16 4 0 0 0,-12-2 0 0 0,2 0 0 0 0,-1-1 0 0 0,27 0 0 0 0,16 1 0 0 0,75 5 0 0 0,-51-4 0 0 0,6 2 0 0 0,19 1 0 0 0,122-4 0 0 0,-182-5 0 0 0,105-8 0 0 0,8 6 0 0 0,8-2 0 0 0,-149 5 0 0 0,36 2 0 0 0,-42 0 0 0 0,0 0 0 0 0,1-1 0 0 0,-1-1 0 0 0,0 0 0 0 0,23-5 0 0 0,-17 1 0 0 0,40-3 0 0 0,-36 5 0 0 0,105-9 0 0 0,2 5 0 0 0,-21-8 0 0 0,128-33 0 0 0,-185 36 0 0 0,110-33 0 0 0,-143 39 0 0 0,30-5 0 0 0,-13 3 0 0 0,-27 7 0 0 0,-2 2 0 0 0,0 2-64 0 0,-25 10-1864 0 0,14-11 1928 0 0,-1 0 0 0 0,0 0 0 0 0,0-1 0 0 0,1 1 0 0 0,-2-1 0 0 0,1 1 0 0 0,0-1 0 0 0,0-1 0 0 0,-5 2 0 0 0,-7 0 0 0 0,-38 9 0 0 0,0-3 0 0 0,-104 3 0 0 0,-72-16 0 0 0,183 3 0 0 0,-127 5 0 0 0,46 6 0 0 0,-70-6-72 0 0,166-4-1024 0 0,-44 4-1 0 0,53-1 1631 0 0,-1 2 0 0 0,-34 10-1 0 0,-9-2-1901 0 0,41-7 1352 0 0,-117 10 16 0 0,134-14 0 0 0,0-1 0 0 0,1 0 0 0 0,-1 0 0 0 0,0 0 0 0 0,-15-4 0 0 0,11 2 0 0 0,0 1 0 0 0,0 0 0 0 0,0 0 0 0 0,-21 3 0 0 0,27-1 0 0 0,-27-2 0 0 0,-234-7 0 0 0,113 2 0 0 0,65 6 0 0 0,35 0 0 0 0,17 2 0 0 0,34-1 0 0 0,-30-7 0 0 0,30 4 0 0 0,11-1 0 0 0,12 0 0 0 0,211 5 0 0 0,3-3 0 0 0,106 6 0 0 0,-57 2 0 0 0,27 3 0 0 0,-187 1 0 0 0,129-6 0 0 0,-189-5 0 0 0,-41 1 0 0 0,1-1 0 0 0,38-5 0 0 0,-23 1 0 0 0,0 1 0 0 0,67 4 0 0 0,-1 0 0 0 0,191-38-2150 0 0,-135 12 2654 0 0,-74 16-72 0 0,-34 4-46 0 0,0-2 0 0 0,66-17 0 0 0,-101 18-386 0 0,0-1 0 0 0,-1 0 0 0 0,27-17 0 0 0,19-10 0 0 0,120-37 154 0 0,-61 26 135 0 0,-55 17 867 0 0,43-15-2699 0 0,-55 22 1543 0 0,-34 13 0 0 0,39-12 0 0 0,-52 19 0 0 0,39-13 0 0 0,-16 4 0 0 0,-26 9 0 0 0,15-5 0 0 0,-16 4-103 0 0,22-11-1025 0 0,-17 9 557 0 0,-11 8 325 0 0,-5 2 246 0 0,-1 0 0 0 0,0-1 0 0 0,0 0 0 0 0,0 0 0 0 0,0-1 0 0 0,-1 0 0 0 0,-17 3 0 0 0,-7-1 0 0 0,-38 2 0 0 0,-27 5 0 0 0,45 1 0 0 0,-84 33 0 0 0,92-28 0 0 0,-1-3 0 0 0,-74 15 0 0 0,91-28 0 0 0,4-4 0 0 0,-29-1 0 0 0,28 4 0 0 0,-192 27 0 0 0,183-23-88 0 0,1-2-1 0 0,-2-1 1 0 0,1-1-1 0 0,-72-8 1 0 0,95 4-175 0 0,5 0 71 0 0,0 1 0 0 0,1 1 1 0 0,-1-1-1 0 0,0 1 0 0 0,1 1 0 0 0,-11 1 0 0 0,14-3 192 0 0,-28 8 0 0 0,29-7 0 0 0,3 0 0 0 0,0 0 0 0 0,0 0 0 0 0,0 0 0 0 0,0 0 0 0 0,0 0 0 0 0,1 1 0 0 0,-1-1 0 0 0,0 0 0 0 0,0 1 0 0 0,0-1 0 0 0,0 0 0 0 0,-14 15 1827 0 0,15-14-1822 0 0,0 0 0 0 0,0 0 0 0 0,0-1 0 0 0,0 1 0 0 0,1 0 0 0 0,-1 0 0 0 0,0 0 0 0 0,0 0 0 0 0,1 0 0 0 0,-1-1 0 0 0,0 1-1 0 0,1 0 1 0 0,-1 0 0 0 0,1-1 0 0 0,-1 1 0 0 0,1 0 0 0 0,-1-1 0 0 0,1 1 0 0 0,0 0 0 0 0,-1-1 0 0 0,1 1 0 0 0,0-1 0 0 0,-1 1 0 0 0,1-1 0 0 0,0 1 0 0 0,0-1 0 0 0,-1 0 0 0 0,1 1 0 0 0,0-1 0 0 0,0 0 0 0 0,1 1 0 0 0,16 2 1 0 0,-2-1-6 0 0,0-1 0 0 0,0 0 0 0 0,0-2 0 0 0,0 0 0 0 0,0 0 0 0 0,20-5 0 0 0,-24 3 0 0 0,171-23 876 0 0,40-8 296 0 0,163-35-1172 0 0,-115 0 0 0 0,-258 66 0 0 0,0-2 0 0 0,0 0 0 0 0,-1 0 0 0 0,1-1 0 0 0,-1-1 0 0 0,22-16 0 0 0,-21 14 0 0 0,0 0 0 0 0,1 1 0 0 0,1 1 0 0 0,27-11 0 0 0,-14 6 0 0 0,75-36 0 0 0,87-35 0 0 0,-10 9 0 0 0,-51 21 0 0 0,-76 30 0 0 0,-41 16 0 0 0,1 1 0 0 0,24-7 0 0 0,7 1 0 0 0,68-16 0 0 0,-51 7 0 0 0,26-2 0 0 0,-69 18 0 0 0,0-1 0 0 0,18-9 0 0 0,19-6 0 0 0,149-43 0 0 0,-65 11 0 0 0,-33-4 0 0 0,23-6 0 0 0,-99 44 0 0 0,-24 14 0 0 0,1 1 0 0 0,1-1 0 0 0,-1 1 0 0 0,10-3 0 0 0,-4 2 0 0 0,-1-1 0 0 0,0 0 0 0 0,0-1 0 0 0,18-13 0 0 0,9-6 0 0 0,117-61 0 0 0,-98 47 0 0 0,0 4 0 0 0,-39 23 0 0 0,33-17 0 0 0,18-8 0 0 0,-2 7 0 0 0,35-13 0 0 0,-86 35 0 0 0,8-2 0 0 0,-12 7 0 0 0,-6 3 0 0 0,27-15 0 0 0,-21 8 0 0 0,-1 0 0 0 0,15-13 0 0 0,-13 9 0 0 0,29-18 0 0 0,6 2 0 0 0,-27 7 0 0 0,-3-1 0 0 0,17-22 0 0 0,-18 19-64 0 0,-36 41-1864 0 0,-87 69 1928 0 0,6-25 0 0 0,51-32 0 0 0,-206 110 0 0 0,-51 20 0 0 0,201-112 0 0 0,59-28 0 0 0,2 1 0 0 0,0 3 0 0 0,-79 53 0 0 0,77-44 0 0 0,0-1 0 0 0,-61 27 0 0 0,31-17 0 0 0,48-27 0 0 0,0-2 0 0 0,-1 0 0 0 0,-44 9 0 0 0,-13 5 0 0 0,62-17 0 0 0,-30 10 0 0 0,2 1 0 0 0,-67 36 0 0 0,70-27 0 0 0,-1-3 0 0 0,-1-2 0 0 0,-68 21 0 0 0,72-27 0 0 0,-83 43 0 0 0,110-51 0 0 0,-10 5 0 0 0,0-1 0 0 0,0-1 0 0 0,-1-2 0 0 0,-1-1 0 0 0,0-2 0 0 0,0 0 0 0 0,0-3 0 0 0,-34 2 0 0 0,-118 12 0 0 0,168-18 0 0 0,8 1 0 0 0,0-1 0 0 0,-1 1 0 0 0,1 0 0 0 0,0 0 0 0 0,0 1 0 0 0,-8 3 0 0 0,-22 4 0 0 0,35-8 0 0 0,0-1 0 0 0,0 1 0 0 0,0-1 0 0 0,0 1 0 0 0,0 0 0 0 0,1 0 0 0 0,-1 0 0 0 0,0 0 0 0 0,-2 1 0 0 0,-18 12 0 0 0,19-11 0 0 0,-27 13 0 0 0,-28 17 0 0 0,22-14 0 0 0,-44 4 0 0 0,25-3 0 0 0,30-11 0 0 0,-37 9 0 0 0,-237 57 0 0 0,-31 21-3690 0 0,286-81-460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01.246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1484 454 10135 0 0,'31'-43'538'0'0,"60"-62"-1"0"0,-22 28-614 0 0,-33 36-489 0 0,-19 23-433 0 0,-1 0 0 0 0,-1-1 0 0 0,-1-1 1 0 0,19-34-1 0 0,-32 51 1105 0 0,0 0 0 0 0,0 0 0 0 0,0 1 1 0 0,0-1-1 0 0,-1 0 0 0 0,1-12 1657 0 0,-25-1 1134 0 0,17 15-2841 0 0,0-1 0 0 0,0 2-1 0 0,0-1 1 0 0,0 1 0 0 0,-13 1 0 0 0,-20-2-54 0 0,-24-4 513 0 0,-1 3 0 0 0,0 3 0 0 0,0 2 0 0 0,0 3 0 0 0,1 4 0 0 0,0 1 0 0 0,-69 24 0 0 0,100-24-515 0 0,1 1 0 0 0,-56 30 0 0 0,-54 45 0 0 0,127-77 0 0 0,0 0 0 0 0,-25 25 0 0 0,39-34-17 0 0,0 0-1 0 0,0 1 0 0 0,0-1 0 0 0,0 0 1 0 0,0 0-1 0 0,0 0 0 0 0,0 1 0 0 0,1-1 1 0 0,-1 0-1 0 0,0 1 0 0 0,1-1 1 0 0,-1 1-1 0 0,1-1 0 0 0,-1 0 0 0 0,1 3 1 0 0,0-3-17 0 0,0 0 0 0 0,0-1 1 0 0,0 1-1 0 0,0 0 1 0 0,1 0-1 0 0,-1 0 1 0 0,0 0-1 0 0,0 0 1 0 0,1-1-1 0 0,-1 1 0 0 0,1 0 1 0 0,-1 0-1 0 0,1-1 1 0 0,-1 1-1 0 0,1 0 1 0 0,-1-1-1 0 0,1 1 1 0 0,0 0-1 0 0,3 2-98 0 0,-1-1 0 0 0,0 0 0 0 0,1 0 0 0 0,-1-1 0 0 0,1 1 0 0 0,-1-1 0 0 0,6 2 0 0 0,-7-3 117 0 0,17 5 15 0 0,0-1 0 0 0,1-1 0 0 0,0 0 0 0 0,24-1 0 0 0,81-7 0 0 0,19-13 32 0 0,167-43 1763 0 0,-370 63-1742 0 0,0 3 0 0 0,-68 13 0 0 0,-112 37-47 0 0,181-41-6 0 0,-105 30 0 0 0,124-32 0 0 0,1 2 0 0 0,-39 20 0 0 0,68-30-13 0 0,1 0 0 0 0,1 1 0 0 0,-1 0 0 0 0,1 1 0 0 0,0-1 0 0 0,-11 12 0 0 0,17-16 5 0 0,0 0 1 0 0,0 1-1 0 0,0-1 1 0 0,0 1 0 0 0,0-1-1 0 0,0 1 1 0 0,0-1 0 0 0,1 1-1 0 0,-1-1 1 0 0,0 1 0 0 0,1 0-1 0 0,0-1 1 0 0,-1 1-1 0 0,1 0 1 0 0,0-1 0 0 0,0 1-1 0 0,0 0 1 0 0,0 0 0 0 0,0-1-1 0 0,0 1 1 0 0,0 0-1 0 0,1 0 1 0 0,-1-1 0 0 0,0 1-1 0 0,1 0 1 0 0,0-1 0 0 0,-1 1-1 0 0,1-1 1 0 0,0 1-1 0 0,0-1 1 0 0,0 1 0 0 0,0-1-1 0 0,0 1 1 0 0,0-1 0 0 0,0 0-1 0 0,1 0 1 0 0,-1 0-1 0 0,0 1 1 0 0,1-1 0 0 0,-1 0-1 0 0,3 1 1 0 0,4 3-122 0 0,1 1 0 0 0,0-1-1 0 0,1-1 1 0 0,-1 0 0 0 0,1 0 0 0 0,13 3 0 0 0,63 10-558 0 0,38 0 687 0 0,236-1 0 0 0,125-50 0 0 0,-467 32 0 0 0,17-1 0 0 0,1-2 0 0 0,-1-2 0 0 0,34-11 0 0 0,-65 17-9 0 0,13-9 82 0 0,-18 9 15 0 0,1-1 0 0 0,-1 0 0 0 0,1 1 0 0 0,-1-1 0 0 0,0 1 0 0 0,0-1 0 0 0,0 1 0 0 0,0 0 0 0 0,0-1 0 0 0,0 1 0 0 0,0 0 0 0 0,0 0 0 0 0,0-1 0 0 0,-2 0 0 0 0,-6-3-22 0 0,0 1-1 0 0,0 0 1 0 0,0 1 0 0 0,0 0-1 0 0,-1 0 1 0 0,1 0-1 0 0,-1 2 1 0 0,-14-2 0 0 0,7 0-49 0 0,-52-6-17 0 0,-125 0 0 0 0,-70 19 0 0 0,223-8 0 0 0,-643 72 0 0 0,213 36 0 0 0,453-104 0 0 0,7 2 0 0 0,7 4 0 0 0,4-11 0 0 0,1 0 0 0 0,-1 0 0 0 0,1 0 0 0 0,0 0 0 0 0,-1 1 0 0 0,1-1 0 0 0,0 0 0 0 0,0 0 0 0 0,0 0 0 0 0,0-1 0 0 0,0 1 0 0 0,0 0 0 0 0,0 0 0 0 0,0 0 0 0 0,0-1 0 0 0,0 1 0 0 0,0 0 0 0 0,0-1 0 0 0,2 1 0 0 0,26 9 0 0 0,-28-10 0 0 0,25 5 0 0 0,1-1 0 0 0,1-1 0 0 0,-1-2 0 0 0,0-1 0 0 0,50-5 0 0 0,-21 1 0 0 0,832-91 0 0 0,-639 54 0 0 0,-194 29 0 0 0,-2-2 0 0 0,79-32 0 0 0,-92 25 0 0 0,-31 12 0 0 0,-8 8 0 0 0,-1 1 0 0 0,0-1 0 0 0,0 1 0 0 0,1-1 0 0 0,-1 1 0 0 0,0-1 0 0 0,0 1 0 0 0,0-1 0 0 0,0 1 0 0 0,0-1 0 0 0,0 1 0 0 0,0-1 0 0 0,0 0 0 0 0,0 1 0 0 0,0-1 0 0 0,0 1 0 0 0,0-1 0 0 0,0 1 0 0 0,0-1 0 0 0,0 0 0 0 0,-2-1 20 0 0,1-1 0 0 0,-1 1 0 0 0,0 0 0 0 0,0 0 0 0 0,0 0 0 0 0,0 0 0 0 0,0 0 0 0 0,0 1 0 0 0,0-1 0 0 0,-1 0 0 0 0,1 1 0 0 0,0 0 0 0 0,-1-1 0 0 0,0 1 0 0 0,1 0 0 0 0,-4 0 0 0 0,-45-12 571 0 0,-7 7-755 0 0,1 3 1 0 0,-1 2-1 0 0,-72 9 1 0 0,113-7 108 0 0,-100 8 13 0 0,1 5 1 0 0,0 5 0 0 0,-152 47-1 0 0,236-56 42 0 0,-41 20 0 0 0,61-24 0 0 0,0 0 0 0 0,0 2 0 0 0,0-1 0 0 0,1 1 0 0 0,-20 19 0 0 0,29-24 2 0 0,-1-1-1 0 0,1 1 0 0 0,0-1 0 0 0,0 1 1 0 0,0 0-1 0 0,1 0 0 0 0,-1 0 1 0 0,1 0-1 0 0,-1 0 0 0 0,1 0 0 0 0,0 0 1 0 0,0 1-1 0 0,1-1 0 0 0,-1 0 1 0 0,0 0-1 0 0,1 1 0 0 0,0-1 0 0 0,0 1 1 0 0,0-1-1 0 0,0 0 0 0 0,1 1 1 0 0,-1-1-1 0 0,1 0 0 0 0,0 1 0 0 0,0-1 1 0 0,0 0-1 0 0,0 0 0 0 0,1 0 1 0 0,3 5-1 0 0,-1-1-38 0 0,0-1 0 0 0,1 0 0 0 0,0 0 0 0 0,0 0 0 0 0,1-1 0 0 0,-1 0 0 0 0,1 0 0 0 0,0 0 0 0 0,1-1 0 0 0,-1 0 0 0 0,1 0 0 0 0,8 3 0 0 0,34 12-231 0 0,1-1 1 0 0,1-3-1 0 0,1-2 0 0 0,0-3 1 0 0,97 8-1 0 0,631-9 2260 0 0,-657-9-1992 0 0,-116-2 26 0 0,-14-2 54 0 0,-14-2 257 0 0,-26 0 206 0 0,-1 3-1 0 0,-70 3 1 0 0,42 1-566 0 0,-1103 39 23 0 0,1078-34-4 0 0,16-2-26 0 0,-147 27 0 0 0,231-31-20 0 0,1 0 0 0 0,-1 0 0 0 0,1 0 0 0 0,-1 0 0 0 0,1 0-1 0 0,-1 0 1 0 0,1 0 0 0 0,-1 0 0 0 0,1 0 0 0 0,-1 0 0 0 0,1 0 0 0 0,-1 0-1 0 0,1 1 1 0 0,-1-1 0 0 0,1 0 0 0 0,-1 0 0 0 0,1 1 0 0 0,-1-1 0 0 0,1 0-1 0 0,-3 4-450 0 0,3-3 451 0 0,-1-1 0 0 0,1 1 0 0 0,0-1-1 0 0,0 1 1 0 0,0 0 0 0 0,0 0 30 0 0,1 0-1 0 0,0 0 0 0 0,0 0 1 0 0,0 0-1 0 0,0 0 1 0 0,0 0-1 0 0,0 0 0 0 0,0 0 1 0 0,0 0-1 0 0,0-1 1 0 0,0 1-1 0 0,0 0 0 0 0,2 0 1 0 0,43 16 185 0 0,37-2-708 0 0,164 7 0 0 0,-209-20 189 0 0,1258 20-254 0 0,-918-28 608 0 0,-363 5 0 0 0,-12-1 90 0 0,-10-1 133 0 0,-11-2 340 0 0,-25-1-299 0 0,-1 3 1 0 0,0 2-1 0 0,-73 6 0 0 0,68-2-205 0 0,-763 75-59 0 0,275 2 0 0 0,478-69 0 0 0,0 2 0 0 0,-61 22 0 0 0,88-18-1384 0 0,41-4 792 0 0,-6-10 591 0 0,0-1-1 0 0,0 0 1 0 0,1 0-1 0 0,-1-1 1 0 0,0 1-1 0 0,1-1 1 0 0,-1 0 0 0 0,1 1-1 0 0,-1-2 1 0 0,5 2-1 0 0,42 4-213 0 0,-33-5-12 0 0,139 7-467 0 0,189-15 0 0 0,-171 0 476 0 0,64 0 218 0 0,577-5 0 0 0,-798 12 201 0 0,34 6 1425 0 0,-52-6-1612 0 0,0 1 0 0 0,0 0 0 0 0,-1 0 0 0 0,1-1 0 0 0,0 1 0 0 0,0-1 0 0 0,-1 1 0 0 0,1-1 0 0 0,0 0 0 0 0,0 1 0 0 0,-3-1 0 0 0,0 1-17 0 0,-50 11 3 0 0,-1-2 0 0 0,-63 2 0 0 0,43-5 0 0 0,-675 76 0 0 0,167 1 0 0 0,520-73 0 0 0,-162 36 0 0 0,181-36 0 0 0,34-6-22 0 0,10-1-47 0 0,6-1-241 0 0,2 1 96 0 0,0 0-1 0 0,0-1 1 0 0,1 0 0 0 0,-1 0 0 0 0,1-1 0 0 0,0 0-1 0 0,9 1 1 0 0,68 3-787 0 0,-59-5 685 0 0,552 3-131 0 0,-54-2 286 0 0,-351 2 161 0 0,111 6 0 0 0,-3 22 0 0 0,-203-14 0 0 0,-65-13 0 0 0,-14-4 3 0 0,0-1 0 0 0,1 0 0 0 0,-1 1 0 0 0,0-1 0 0 0,1 0 0 0 0,-1 1 0 0 0,0-1 0 0 0,1 0 0 0 0,-1 1-1 0 0,0-1 1 0 0,0 0 0 0 0,1 1 0 0 0,-1-1 0 0 0,0 1 0 0 0,0-1 0 0 0,0 1 0 0 0,0-1 0 0 0,0 1 0 0 0,0-1 0 0 0,0 0-1 0 0,0 2 1 0 0,0-1 28 0 0,0 0 0 0 0,-1-1 0 0 0,1 1 0 0 0,-1 0-1 0 0,1 0 1 0 0,-1 0 0 0 0,0 0 0 0 0,1-1 0 0 0,-1 1 0 0 0,0 0-1 0 0,0-1 1 0 0,1 1 0 0 0,-1-1 0 0 0,0 1 0 0 0,0-1-1 0 0,0 1 1 0 0,0-1 0 0 0,0 1 0 0 0,0-1 0 0 0,-1 1-1 0 0,-25 5 548 0 0,23-5-483 0 0,-110 16 179 0 0,-223 3 1 0 0,157-14-216 0 0,-438 38 1989 0 0,555-37-2340 0 0,0 3 0 0 0,-89 26 0 0 0,135-28-23 0 0,16-8 304 0 0,1 0-1 0 0,0 1 1 0 0,0-1-1 0 0,-1 0 1 0 0,1 0-1 0 0,0 0 1 0 0,0 1-1 0 0,0-1 1 0 0,0 0-1 0 0,-1 0 1 0 0,1 0-1 0 0,0 1 1 0 0,0-1-1 0 0,0 0 1 0 0,0 0-1 0 0,0 1 1 0 0,0-1-1 0 0,-1 0 1 0 0,1 0-1 0 0,0 1 1 0 0,0-1-1 0 0,0 0 1 0 0,0 1-1 0 0,0-1 1 0 0,0 0-1 0 0,0 0 1 0 0,0 1-1 0 0,0-1 1 0 0,0 0-1 0 0,0 0 1 0 0,1 1-1 0 0,0 1-21 0 0,1-1 0 0 0,0 1-1 0 0,-1-1 1 0 0,1 0 0 0 0,0 1-1 0 0,0-1 1 0 0,0 0 0 0 0,0 0 0 0 0,0 0-1 0 0,0-1 1 0 0,0 1 0 0 0,4 1-1 0 0,18 3-88 0 0,1 0 0 0 0,0-2 0 0 0,0 0 0 0 0,0-2 0 0 0,25-1 0 0 0,-13 0-76 0 0,181-4-175 0 0,1-9 1 0 0,312-60-1 0 0,-473 63 373 0 0,0-3 0 0 0,0-2 0 0 0,79-32 0 0 0,-131 45 103 0 0,-1-1-1 0 0,1 0 1 0 0,-1 0-1 0 0,1-1 1 0 0,-1 1-1 0 0,0-1 1 0 0,7-8-1 0 0,-11 11-73 0 0,0 0 1 0 0,0 0-1 0 0,0-1 0 0 0,0 1 0 0 0,0 0 0 0 0,-1 0 0 0 0,1-1 0 0 0,0 1 0 0 0,-1-1 0 0 0,1 1 0 0 0,-1 0 0 0 0,0-1 0 0 0,1 1 0 0 0,-1-1 1 0 0,0 1-1 0 0,0-1 0 0 0,0 1 0 0 0,0-1 0 0 0,0 1 0 0 0,0-1 0 0 0,0 0 0 0 0,-1 1 0 0 0,1 0 0 0 0,0-1 0 0 0,-1 1 0 0 0,1-1 1 0 0,-1 1-1 0 0,0-1 0 0 0,1 1 0 0 0,-1 0 0 0 0,0 0 0 0 0,0-1 0 0 0,0 1 0 0 0,0 0 0 0 0,0 0 0 0 0,-1-1 0 0 0,-3-3 135 0 0,-1 0-1 0 0,0 1 1 0 0,1 0-1 0 0,-2 0 0 0 0,1 0 1 0 0,0 1-1 0 0,-1-1 1 0 0,-10-2-1 0 0,-59-15 476 0 0,57 17-621 0 0,-390-65 2 0 0,-4 32-24 0 0,322 30 4 0 0,-292-32 0 0 0,366 36 0 0 0,0 1 0 0 0,-18 1 0 0 0,35 1 0 0 0,0 0 0 0 0,0-1 0 0 0,0 1 0 0 0,0 0 0 0 0,0 0 0 0 0,0 0 0 0 0,0 0 0 0 0,0 0 0 0 0,-1 0 0 0 0,1 0 0 0 0,0 0 0 0 0,0 0 0 0 0,0 0 0 0 0,0 0 0 0 0,0 0 0 0 0,0 0 0 0 0,0 0 0 0 0,0 0 0 0 0,0 0 0 0 0,-1 0 0 0 0,1 0 0 0 0,0 0 0 0 0,0 0 0 0 0,0 0 0 0 0,0 0 0 0 0,0 0 0 0 0,0 0 0 0 0,0 0 0 0 0,0 0 0 0 0,0 0 0 0 0,-1 0 0 0 0,1 1 0 0 0,0-1 0 0 0,0 0 0 0 0,0 0 0 0 0,0 0 0 0 0,0 0 0 0 0,0 0 0 0 0,0 0 0 0 0,0 0 0 0 0,0 0 0 0 0,0 0 0 0 0,0 0 0 0 0,0 0 0 0 0,0 1 0 0 0,0-1 0 0 0,0 0 0 0 0,0 0 0 0 0,0 0 0 0 0,0 0 0 0 0,0 0 0 0 0,0 0 0 0 0,0 0 0 0 0,0 0 0 0 0,0 0 0 0 0,0 1 0 0 0,0-1 0 0 0,0 0 0 0 0,0 0 0 0 0,0 0 0 0 0,0 0 0 0 0,7 6 0 0 0,12 4 0 0 0,17 5 0 0 0,1-1 0 0 0,72 17 0 0 0,83 3 0 0 0,-145-26 0 0 0,666 83-401 0 0,-663-85-1024 0 0,-80 6 1259 0 0,-213 41-748 0 0,-31 9-204 0 0,233-52 1106 0 0,13-2 32 0 0,0 0 0 0 0,-40 21 1320 0 0,70-27-1316 0 0,0 0 0 0 0,0 0 0 0 0,1 0 0 0 0,-1-1 0 0 0,1 1 0 0 0,-1 0 0 0 0,1-1 0 0 0,-1 0 0 0 0,1 1 0 0 0,0-1 0 0 0,-1 0 0 0 0,1-1 0 0 0,0 1-1 0 0,0 0 1 0 0,0-1 0 0 0,3 1 0 0 0,53 1 173 0 0,-51-3-193 0 0,371-32 1123 0 0,-48 2-206 0 0,-331 30-921 0 0,1 1 0 0 0,-1 0 0 0 0,0 0 0 0 0,0 0 0 0 0,0 0 0 0 0,0 0 0 0 0,0 0 0 0 0,0 0 0 0 0,1 0 0 0 0,-1 0 0 0 0,0 0 0 0 0,0 0 0 0 0,0 0 0 0 0,0 0 0 0 0,0 0 0 0 0,1 0 0 0 0,-1 0 0 0 0,0 0 0 0 0,0 0 0 0 0,0 0 0 0 0,0 0 0 0 0,0 0 0 0 0,1 0 0 0 0,-1 0 0 0 0,0 0 0 0 0,0 0 0 0 0,0 0 0 0 0,0 0 0 0 0,0 0 0 0 0,1 0 0 0 0,-1 0 0 0 0,0 0 0 0 0,0 0 0 0 0,0 1 0 0 0,0-1 0 0 0,0 0 0 0 0,0 0 0 0 0,0 0 0 0 0,0 0 0 0 0,1 0 0 0 0,-1 0 0 0 0,0 0 0 0 0,0 1 0 0 0,0-1 0 0 0,0 0 0 0 0,0 0 0 0 0,0 0 0 0 0,0 0 0 0 0,0 1 0 0 0,-8 4 0 0 0,-13 6 0 0 0,-164 46 0 0 0,-24 10 0 0 0,20-4-734 0 0,99-35 105 0 0,-87 40 0 0 0,131-43 629 0 0,33-16 0 0 0,13-9 0 0 0,0 0 0 0 0,-1 1 0 0 0,1-1 0 0 0,0 0 0 0 0,-1 1 0 0 0,1-1 0 0 0,0 0 0 0 0,0 1 0 0 0,-1-1 0 0 0,1 1 0 0 0,0-1 0 0 0,0 1 0 0 0,0-1 0 0 0,0 1 0 0 0,0-1 0 0 0,-1 0 0 0 0,1 1 0 0 0,0-1 0 0 0,0 1 0 0 0,0-1 0 0 0,0 1 0 0 0,1 1 0 0 0,0-1 0 0 0,0 1 0 0 0,0-1 0 0 0,0 0 0 0 0,0 0 0 0 0,1 0 0 0 0,-1 0 0 0 0,0 0 0 0 0,0 0 0 0 0,1 0 0 0 0,-1 0 0 0 0,0 0 0 0 0,1 0 0 0 0,-1-1 0 0 0,1 1 0 0 0,-1 0 0 0 0,1-1 0 0 0,0 0 0 0 0,-1 1 0 0 0,1-1 0 0 0,2 0 0 0 0,39 6 0 0 0,-41-6 0 0 0,544-6 0 0 0,-237-5 0 0 0,153 2 402 0 0,-480 13 580 0 0,-193 19 1004 0 0,96-15-1316 0 0,-515 30-655 0 0,155-13-94 0 0,445-23-733 0 0,56 9-582 0 0,0-4 1100 0 0,1 0 0 0 0,-1-2-1 0 0,1 0 1 0 0,28 0 0 0 0,5 1-5 0 0,450 55 299 0 0,3-38 0 0 0,-403-30 0 0 0,-92 5 0 0 0,-1-1 0 0 0,0 0 0 0 0,1-2 0 0 0,19-7 0 0 0,-22 4 0 0 0,-15 8 0 0 0,1-1 0 0 0,-1 1 0 0 0,1-1 0 0 0,-1 1 0 0 0,1-1 0 0 0,-1 1 0 0 0,0-1 0 0 0,1 1 0 0 0,-1-1 0 0 0,0 1 0 0 0,1-1 0 0 0,-1 1 0 0 0,0-1 0 0 0,0 1 0 0 0,1-1 0 0 0,-1 0 0 0 0,0 1 0 0 0,0-1 0 0 0,0 0 0 0 0,0-1 15 0 0,0 1-1 0 0,-1-1 0 0 0,1 1 0 0 0,-1-1 0 0 0,1 1 1 0 0,-1-1-1 0 0,0 1 0 0 0,1-1 0 0 0,-1 1 0 0 0,0 0 1 0 0,0-1-1 0 0,0 1 0 0 0,0 0 0 0 0,0 0 1 0 0,0 0-1 0 0,-2-2 0 0 0,-24-17 471 0 0,19 15-336 0 0,-12-8 195 0 0,0 1 0 0 0,-2 1-1 0 0,1 1 1 0 0,-24-7 0 0 0,-95-25 846 0 0,69 22-951 0 0,-268-63-219 0 0,116 30-24 0 0,-38-7 4 0 0,172 41 13 0 0,47 11-39 0 0,1-1 1 0 0,-50-19-1 0 0,108 28-620 0 0,2 2 337 0 0,0 1 0 0 0,21 7 0 0 0,8 0-46 0 0,301 49 2347 0 0,-113-38-1992 0 0,-152-16 0 0 0,-48-5 12 0 0,-22 0-27 0 0,-1 1 0 0 0,1 0-1 0 0,0 0 1 0 0,14 5 0 0 0,-43-3-1658 0 0,10-2 1584 0 0,-7 4 1 0 0,-3 0 10 0 0,4-2 75 0 0,-210 65-1054 0 0,175-51 728 0 0,1 2 0 0 0,-73 41-1 0 0,103-49 330 0 0,14-11 0 0 0,0 1-1 0 0,1-1 1 0 0,-1 1-1 0 0,0-1 1 0 0,1 1-1 0 0,-1-1 1 0 0,1 1-1 0 0,-1-1 0 0 0,1 1 1 0 0,-1-1-1 0 0,1 1 1 0 0,-1 0-1 0 0,1-1 1 0 0,0 1-1 0 0,-1 0 1 0 0,1 0-1 0 0,0-1 1 0 0,-1 1-1 0 0,1 0 1 0 0,0 0-1 0 0,0-1 0 0 0,0 1 1 0 0,0 0-1 0 0,0 0 1 0 0,0-1-1 0 0,0 1 1 0 0,0 0-1 0 0,0 1 1 0 0,9 5 50 0 0,-8-7-21 0 0,3 3 85 0 0,0-1 0 0 0,0 0-1 0 0,1 0 1 0 0,-1 0 0 0 0,1 0-1 0 0,0-1 1 0 0,0 0-1 0 0,-1 0 1 0 0,1 0 0 0 0,5 0-1 0 0,53-1 528 0 0,-43-1-620 0 0,128-12 935 0 0,206-42 0 0 0,-255 36-804 0 0,-10 3-444 0 0,0 4 0 0 0,95-1 0 0 0,-190 24-808 0 0,-6-2 1098 0 0,-1-1-1 0 0,1 0 1 0 0,-2-1-1 0 0,1-1 1 0 0,-1 0-1 0 0,-26 7 1 0 0,9-2 3 0 0,-614 189-1 0 0,361-120 0 0 0,273-76 0 0 0,-394 110 0 0 0,307-92 0 0 0,115-31 438 0 0,35-12 0 0 0,40-1 52 0 0,101-10-1 0 0,-92 17-352 0 0,135-19-137 0 0,2 9 0 0 0,439 13 0 0 0,-639 14 0 0 0,0 1 0 0 0,0 2 0 0 0,62 17 0 0 0,-90-17 0 0 0,-10 0 0 0 0,-6 0 0 0 0,-3-1 0 0 0,0 1 0 0 0,0-2 0 0 0,-1 1 0 0 0,1-1 0 0 0,-1 0 0 0 0,0-1 0 0 0,0 0 0 0 0,-17 0 0 0 0,10 0 0 0 0,-268 24-678 0 0,62-9-28 0 0,211-16 689 0 0,-308 39-403 0 0,217-23 334 0 0,-108 33 1 0 0,194-45 85 0 0,0 1 0 0 0,1 0 0 0 0,0 0 0 0 0,1 2 0 0 0,-1 0 0 0 0,-15 12 0 0 0,30-20 0 0 0,0 1 0 0 0,0-1 0 0 0,0 1 0 0 0,0-1 0 0 0,1 1 0 0 0,-1-1 0 0 0,0 1 0 0 0,1 0 0 0 0,-1-1 0 0 0,0 1 0 0 0,1 0 0 0 0,-1-1 0 0 0,1 1 0 0 0,-1 0 0 0 0,1 0 0 0 0,-1 0 0 0 0,1 0 0 0 0,0-1 0 0 0,-1 1 0 0 0,1 0 0 0 0,0 0 0 0 0,0 0 0 0 0,-1 0 0 0 0,1 0 0 0 0,0 0 0 0 0,0 0 0 0 0,0 0 0 0 0,0 0 0 0 0,0-1 0 0 0,1 3 0 0 0,0-1 0 0 0,0-1 0 0 0,-1 0 0 0 0,1 0 0 0 0,0 0 0 0 0,1 1 0 0 0,-1-1 0 0 0,0 0 0 0 0,0 0 0 0 0,0-1 0 0 0,1 1 0 0 0,0 1 0 0 0,0-1 0 0 0,9 5 0 0 0,0 0 0 0 0,0-1 0 0 0,0 0 0 0 0,0-1 0 0 0,1 0 0 0 0,23 4 0 0 0,78 5 0 0 0,-90-11 0 0 0,958 31 0 0 0,-722-31 0 0 0,43-5 0 0 0,-300 2 0 0 0,-11-1 0 0 0,-18 0 0 0 0,-659 18 980 0 0,1 38 32 0 0,669-53-1012 0 0,-211 31 0 0 0,182-20 0 0 0,31-5-88 0 0,15 1-131 0 0,11 1-339 0 0,3-3 412 0 0,0 0 10 0 0,0-1 1 0 0,1 0-1 0 0,0-2 1 0 0,0 0-1 0 0,0 0 1 0 0,21-1-1 0 0,-17 0 104 0 0,389 19 32 0 0,-216-14 0 0 0,100 4 0 0 0,381 23 0 0 0,-629-30 0 0 0,74 16 0 0 0,-119-19 0 0 0,0-1 0 0 0,0 0 0 0 0,0 0 0 0 0,-1 0 0 0 0,1 0 0 0 0,0 0 0 0 0,0 1 0 0 0,0-1 0 0 0,-1 0 0 0 0,1 0 0 0 0,0 0 0 0 0,0 0 0 0 0,0 1 0 0 0,0-1 0 0 0,0 0 0 0 0,-1 0 0 0 0,1 1 0 0 0,0-1 0 0 0,0 0 0 0 0,0 0 0 0 0,0 1 0 0 0,0-1 0 0 0,0 0 0 0 0,0 0 0 0 0,0 1 0 0 0,0-1 0 0 0,0 0 0 0 0,0 0 0 0 0,0 1 0 0 0,0-1 0 0 0,0 0 0 0 0,0 0 0 0 0,0 1 0 0 0,0-1 0 0 0,0 0 0 0 0,0 0 0 0 0,1 1 0 0 0,-1-1 0 0 0,0 0 0 0 0,0 0 0 0 0,0 0 0 0 0,0 1 0 0 0,0-1 0 0 0,1 0 0 0 0,-1 0 0 0 0,0 0 0 0 0,0 0 0 0 0,0 1 0 0 0,1-1 0 0 0,-1 0 0 0 0,0 0 0 0 0,0 0 0 0 0,1 0 0 0 0,-1 0 0 0 0,0 0 0 0 0,0 0 0 0 0,1 0 0 0 0,-1 1 0 0 0,0-1 0 0 0,0 0 0 0 0,1 0 0 0 0,-1 0 0 0 0,0 0 0 0 0,0 0 0 0 0,1-1 0 0 0,-16 9 0 0 0,-20 1 0 0 0,-1-2 0 0 0,0-1 0 0 0,-42 1 0 0 0,35-3 0 0 0,-818 87 1827 0 0,691-73-1694 0 0,-169 24-101 0 0,284-32-410 0 0,-68 14-1070 0 0,112-20 1336 0 0,11 0 65 0 0,8 0 40 0 0,1-1 7 0 0,-1 1 0 0 0,1-1 0 0 0,0-1 0 0 0,0 1 0 0 0,1-1 0 0 0,9 0 0 0 0,60 1 0 0 0,-49-2 0 0 0,2-1 0 0 0,561 9 0 0 0,-44-7 0 0 0,-204 1-138 0 0,-87 1-166 0 0,-117 0-1286 0 0,-133-1 1858 0 0,-13 1-52 0 0,-13 2 160 0 0,-372 40 609 0 0,256-33-854 0 0,125-12-131 0 0,-939 106 0 0 0,881-98 301 0 0,-151 27 1382 0 0,232-26-3142 0 0,-9-8 1412 0 0,0 0 1 0 0,0 0-1 0 0,1-1 1 0 0,10 2-1 0 0,43 3-166 0 0,-36-4 190 0 0,430 5 23 0 0,-186-8 0 0 0,38 4 0 0 0,217 6 0 0 0,-486-7-1 0 0,309 7 66 0 0,-579 7 1406 0 0,120-6-1014 0 0,-198 22-457 0 0,-413 97 0 0 0,666-116 0 0 0,1 3 0 0 0,-102 42 0 0 0,120-36 0 0 0,39-21-20 0 0,0-1 0 0 0,0 1 0 0 0,0-1 0 0 0,0 1 0 0 0,0 0 0 0 0,0-1 0 0 0,0 1 0 0 0,0 0 0 0 0,0 0 0 0 0,1-1 0 0 0,-1 1 0 0 0,0 0 1 0 0,0 0-1 0 0,1 0 0 0 0,-1 0 0 0 0,1 0 0 0 0,-1 0 0 0 0,1 1 0 0 0,-1-1 0 0 0,1 0 0 0 0,-1 1 0 0 0,1-1-25 0 0,1 0 0 0 0,-1 0 0 0 0,0-1 0 0 0,0 1 0 0 0,1 0 0 0 0,-1-1 0 0 0,0 1 0 0 0,1 0 0 0 0,-1-1 0 0 0,0 1 0 0 0,1-1 0 0 0,-1 1 0 0 0,1 0 0 0 0,-1-1 0 0 0,1 1 0 0 0,1 0 0 0 0,0 1-135 0 0,1 1 152 0 0,0 0 0 0 0,0 0 0 0 0,0 0-1 0 0,1 0 1 0 0,-1 0 0 0 0,1-1-1 0 0,0 0 1 0 0,0 1 0 0 0,0-2 0 0 0,0 1-1 0 0,0 0 1 0 0,5 1 0 0 0,7 1-79 0 0,32 3-1 0 0,-21-3 82 0 0,281 25 26 0 0,3-25 0 0 0,-198-3 0 0 0,141 0 0 0 0,454 11 0 0 0,-627-8 0 0 0,56 2 0 0 0,-224-18 1827 0 0,-78 4-1743 0 0,-185 16 0 0 0,203-2-87 0 0,-926 52 3 0 0,958-46 0 0 0,186-6-876 0 0,292-13 39 0 0,-134 1 558 0 0,-181 6 279 0 0,763-28 0 0 0,-792 26 0 0 0,165-15-16 0 0,-150 12 36 0 0,-1-1 0 0 0,0-2 0 0 0,44-16 0 0 0,-64 18 420 0 0,0 0 0 0 0,14-9 0 0 0,-27 15-403 0 0,0-1 0 0 0,0 1 1 0 0,0-1-1 0 0,0 1 0 0 0,0-1 0 0 0,0 1 0 0 0,0-1 0 0 0,0 1 0 0 0,0-1 0 0 0,0 1 0 0 0,0-1 1 0 0,0 1-1 0 0,0-1 0 0 0,-1 1 0 0 0,1-1 0 0 0,0 1 0 0 0,0-1 0 0 0,0 1 0 0 0,-1-1 0 0 0,1 1 0 0 0,0-1 1 0 0,-1 1-1 0 0,1-1 0 0 0,0 1 0 0 0,-2-1 59 0 0,-1-3 29 0 0,-1 0 0 0 0,0 0 0 0 0,0 1 0 0 0,0 0-1 0 0,-1 0 1 0 0,1 0 0 0 0,-1 0 0 0 0,0 0 0 0 0,-8-2 0 0 0,-50-14 242 0 0,-3 5-358 0 0,-104-9 0 0 0,-71 11-12 0 0,105 7 4 0 0,-826-84-1 0 0,775 53 0 0 0,476 113 0 0 0,2 1 0 0 0,-278-75-2 0 0,360 66-60 0 0,-387-64-1258 0 0,-236 40 658 0 0,163-32 680 0 0,1 3 0 0 0,-128 42 0 0 0,177-42-18 0 0,36-15 0 0 0,0-1 0 0 0,0 1 0 0 0,0-1 0 0 0,0 1 0 0 0,0-1 0 0 0,0 1 0 0 0,1 0 0 0 0,-1-1 0 0 0,0 1 0 0 0,0 0 0 0 0,1 0 0 0 0,-1 0 0 0 0,0-1 0 0 0,0 3 0 0 0,1-3 0 0 0,0 1 0 0 0,0-1 0 0 0,0 1 0 0 0,0-1 0 0 0,0 0 0 0 0,0 1 0 0 0,0-1 0 0 0,0 1 0 0 0,0-1 0 0 0,0 0 0 0 0,0 1 0 0 0,0-1 0 0 0,0 1 0 0 0,0-1 0 0 0,0 0 0 0 0,1 1 0 0 0,-1-1 0 0 0,0 1 0 0 0,0-1 0 0 0,0 0 0 0 0,1 1 0 0 0,-1-1 0 0 0,1 1 0 0 0,15 9 0 0 0,-15-10 0 0 0,15 5 131 0 0,0-1-1 0 0,0 0 1 0 0,1-2 0 0 0,-1 0-1 0 0,1-1 1 0 0,0 0-1 0 0,19-3 1 0 0,4 2 208 0 0,579-16 315 0 0,-70 0-700 0 0,-309 25 621 0 0,-168-6 665 0 0,-725 1-1026 0 0,560-1-195 0 0,-140 1-19 0 0,-421 23 0 0 0,524-10-876 0 0,132-6-240 0 0,0-9 1116 0 0,0 1 0 0 0,0-1 0 0 0,0 0 0 0 0,1 0 0 0 0,-1 0 0 0 0,1 0 0 0 0,0 0 0 0 0,-1 0 0 0 0,1-1 0 0 0,0 0 0 0 0,4 2 0 0 0,37 11 0 0 0,-39-13 0 0 0,100 21-721 0 0,1-6 1 0 0,120 5-1 0 0,-169-17 835 0 0,1016 36-114 0 0,-1010-38 0 0 0,286 15 0 0 0,-162-12 1384 0 0,-844-5-792 0 0,366 5-576 0 0,110 4-16 0 0,-201 38 0 0 0,315-37 0 0 0,47-7 0 0 0,-86 15 0 0 0,90-14 0 0 0,0 0 0 0 0,1 1 0 0 0,0 1 0 0 0,-23 11 0 0 0,23-7 0 0 0,14-9 0 0 0,1-1 0 0 0,-1 1 0 0 0,0-1 0 0 0,1 1 0 0 0,-1 0 0 0 0,0-1 0 0 0,1 1 0 0 0,-1 0 0 0 0,1-1 0 0 0,-1 1 0 0 0,1 0 0 0 0,-1 0 0 0 0,1-1 0 0 0,0 1 0 0 0,-1 0 0 0 0,1 0 0 0 0,0 0 0 0 0,0 0 0 0 0,-1-1 0 0 0,1 3 0 0 0,4 2 0 0 0,-4-5 0 0 0,2 3-64 0 0,1 0 0 0 0,-1 0 0 0 0,1 0 0 0 0,0 0 1 0 0,0-1-1 0 0,0 1 0 0 0,0-1 0 0 0,0 0 0 0 0,1 0 0 0 0,-1 0 0 0 0,0 0 0 0 0,1 0 0 0 0,6 1 0 0 0,6 3-374 0 0,31 4 0 0 0,-40-8 383 0 0,65 8 177 0 0,141 1 0 0 0,-145-9 344 0 0,736 0 713 0 0,-191-4-1242 0 0,-551 4 63 0 0,0 2 0 0 0,75 16 0 0 0,-132-17 0 0 0,-12 1 0 0 0,-13 2 0 0 0,-157 17 0 0 0,101-15 0 0 0,-980 101 0 0 0,841-89 0 0 0,40 6 0 0 0,165-22-1 0 0,9 0-6 0 0,6 0-49 0 0,1-1-75 0 0,1 0 0 0 0,-1 0-1 0 0,0 0 1 0 0,1-1 0 0 0,-1 0-1 0 0,1-1 1 0 0,0 1 0 0 0,0-1-1 0 0,0-1 1 0 0,-1 1 0 0 0,11-2-1 0 0,3 2-54 0 0,379 9 23 0 0,-211-9 160 0 0,60 0 3 0 0,97 3 0 0 0,533 49 0 0 0,-811-45 0 0 0,1 4 0 0 0,99 29 0 0 0,-153-35 0 0 0,-14-5 0 0 0,1-1 0 0 0,-1 0 0 0 0,0 0 0 0 0,1 0 0 0 0,-1 0 0 0 0,0 1 0 0 0,0-1 0 0 0,1 0 0 0 0,-1 0 0 0 0,0 0 0 0 0,0 1 0 0 0,0-1 0 0 0,1 0 0 0 0,-1 1 0 0 0,0-1 0 0 0,0 0 0 0 0,0 0 0 0 0,0 1 0 0 0,0-1 0 0 0,1 0 0 0 0,-1 1 0 0 0,0-1 0 0 0,0 0 0 0 0,0 1 0 0 0,0-1 0 0 0,0 0 0 0 0,0 1 0 0 0,0-1 0 0 0,0 0 0 0 0,0 1 0 0 0,-2 1 0 0 0,1-1 0 0 0,-1 1 0 0 0,1-1 0 0 0,-1 0 0 0 0,1 0 0 0 0,-1 1 0 0 0,0-1 0 0 0,0 0 0 0 0,1 0 0 0 0,-1-1 0 0 0,0 1 0 0 0,0 0 0 0 0,-3 0 0 0 0,-32 9 0 0 0,30-9 0 0 0,-72 13 0 0 0,-129 5 0 0 0,96-11 0 0 0,-185 9 0 0 0,38-3 0 0 0,-140 9 0 0 0,-130 12 0 0 0,344-22 0 0 0,178-11 0 0 0,9 1 0 0 0,8 1 0 0 0,24 4 0 0 0,0-2 0 0 0,1-1 0 0 0,58 0 0 0 0,-64-4 0 0 0,455-6 0 0 0,0-32 0 0 0,-416 32 0 0 0,950-62 0 0 0,-579 62 0 0 0,-431 5 0 0 0,60-1 0 0 0,-1 2 0 0 0,124 19 0 0 0,-183-16 21 0 0,-14 0 64 0 0,-11 2 207 0 0,17-6-288 0 0,-48 9 791 0 0,-91 5 1 0 0,68-8-797 0 0,-964 75 1 0 0,377-33 0 0 0,-10 22 0 0 0,580-54 0 0 0,76-11 0 0 0,11-1 0 0 0,6 1 0 0 0,-1-2 0 0 0,1 0 0 0 0,-1 0 0 0 0,0 0 0 0 0,1-1 0 0 0,0 0 0 0 0,0 0 0 0 0,-1 0 0 0 0,1-1 0 0 0,6 2 0 0 0,50 7 0 0 0,-45-8 0 0 0,96 10 0 0 0,122-5 0 0 0,-122-6 0 0 0,16 2 0 0 0,480 14 0 0 0,-503-12 0 0 0,556 29 0 0 0,-551-27 0 0 0,379 42 0 0 0,-452-42 0 0 0,1 0 0 0 0,-1 3 0 0 0,-1 1 0 0 0,63 28 0 0 0,-97-38 0 0 0,0 0 0 0 0,-1-1 0 0 0,1 1 0 0 0,0 0 0 0 0,-1 0 0 0 0,1 0 0 0 0,-1 0 0 0 0,1 0 0 0 0,-1 0 0 0 0,0 1 0 0 0,1-1 0 0 0,-1 0 0 0 0,2 3 0 0 0,-3-3 0 0 0,0-1 0 0 0,0 0 0 0 0,1 1 0 0 0,-1-1 0 0 0,0 1 0 0 0,0-1 0 0 0,0 0 0 0 0,0 1 0 0 0,0-1 0 0 0,1 1 0 0 0,-1-1 0 0 0,0 1 0 0 0,0-1 0 0 0,0 0 0 0 0,0 1 0 0 0,0-1 0 0 0,-1 1 0 0 0,1-1 0 0 0,0 1 0 0 0,0-1 0 0 0,0 0 0 0 0,0 1 0 0 0,0 0 0 0 0,-2 0 0 0 0,1 1 0 0 0,-1-1 0 0 0,0 1 0 0 0,1-1 0 0 0,-1 0 0 0 0,0 1 0 0 0,0-1 0 0 0,0 0 0 0 0,0 0 0 0 0,0 0 0 0 0,0-1 0 0 0,-4 2 0 0 0,-32 7 0 0 0,30-7 0 0 0,-127 19 0 0 0,-203 5 0 0 0,252-21 0 0 0,-571 21 0 0 0,-295 20 0 0 0,591 1 0 0 0,343-43 0 0 0,18-4 0 0 0,-1 0 0 0 0,1 0 0 0 0,0 0 0 0 0,-1 0 0 0 0,1 0 0 0 0,0 0 0 0 0,-1 0 0 0 0,1 0 0 0 0,0 0 0 0 0,-1 0 0 0 0,1 1 0 0 0,0-1 0 0 0,-1 0 0 0 0,1 0 0 0 0,0 0 0 0 0,-1 0 0 0 0,1 1 0 0 0,0-1 0 0 0,0 0 0 0 0,-1 0 0 0 0,1 0 0 0 0,0 1 0 0 0,0-1 0 0 0,-1 0 0 0 0,1 0 0 0 0,0 1 0 0 0,0-1 0 0 0,0 0 0 0 0,0 1 0 0 0,-1-1 0 0 0,1 0 0 0 0,0 1 0 0 0,0-1 0 0 0,0 0 0 0 0,0 1 0 0 0,0-1 0 0 0,0 0 0 0 0,0 1 0 0 0,0-1 0 0 0,0 0 0 0 0,0 1 0 0 0,0-1 0 0 0,0 0 0 0 0,0 1 0 0 0,0-1 0 0 0,0 0 0 0 0,0 1 0 0 0,0-1 0 0 0,1 0 0 0 0,-1 0 0 0 0,0 1 0 0 0,0-1 0 0 0,0 0 0 0 0,1 1 0 0 0,-1-1 0 0 0,0 0 0 0 0,0 0 0 0 0,0 1 0 0 0,1-1 0 0 0,-1 0 0 0 0,0 0 0 0 0,1 0 0 0 0,-1 1 0 0 0,0-1 0 0 0,0 0 0 0 0,1 0 0 0 0,-1 0 0 0 0,0 0 0 0 0,1 0 0 0 0,3 4 0 0 0,1-2 0 0 0,-1 1 0 0 0,0 0 0 0 0,1-1 0 0 0,0 0 0 0 0,0 0 0 0 0,0 0 0 0 0,10 2 0 0 0,45 5 0 0 0,-51-8 0 0 0,311 15 0 0 0,5-21 0 0 0,-259 3 0 0 0,1085-7 0 0 0,-243 38-1976 0 0,-433 19 1960 0 0,-610-53 16 0 0,78 4 0 0 0,-957-9 832 0 0,328 5 328 0 0,464-1-1160 0 0,310 18 0 0 0,729-3 0 0 0,3-42 0 0 0,-389 13 0 0 0,483-42 0 0 0,-895 60 0 0 0,-13-1 0 0 0,-9 0 0 0 0,-9-1 0 0 0,-33-7 0 0 0,0 2 0 0 0,-1 2 0 0 0,-82-1 0 0 0,55 4 0 0 0,-1427-147 2048 0 0,1180 110-2048 0 0,-244-36 0 0 0,551 75 0 0 0,-30-5 0 0 0,-74-22 0 0 0,106 23-1 0 0,10 2-6 0 0,7 1-49 0 0,3 0-105 0 0,-1 0-1 0 0,1 1 0 0 0,0 0 1 0 0,0 0-1 0 0,0 1 1 0 0,0 0-1 0 0,0 1 0 0 0,13 0 1 0 0,11 0-147 0 0,1223-23-1906 0 0,-1227 23 2242 0 0,347-3 1920 0 0,-368 1-1933 0 0,-9-2-12 0 0,-9-2-5 0 0,10 6 2 0 0,-17-8 0 0 0,0 2 0 0 0,-1 0 0 0 0,1 1 0 0 0,-1 0 0 0 0,-21-1 0 0 0,-95-6 0 0 0,90 10 0 0 0,-384-13 0 0 0,88 5 0 0 0,-50 5 0 0 0,276 6 0 0 0,79 0-64 0 0,39-1-102 0 0,1 1 0 0 0,-1-1 0 0 0,1 1 0 0 0,-1 0 0 0 0,6 2 0 0 0,12 3-158 0 0,337 37 78 0 0,-260-34 760 0 0,446 33 602 0 0,-391-29-1077 0 0,563 66 853 0 0,-506-47-127 0 0,209 38-1990 0 0,-311-46 1018 0 0,189 67-1 0 0,-256-71 208 0 0,-42-20 0 0 0,1 0 0 0 0,-1 0 0 0 0,1 1 0 0 0,-1-1 0 0 0,0 0 0 0 0,1 0 0 0 0,-1 0 0 0 0,0 1 0 0 0,1-1 0 0 0,-1 0 0 0 0,0 0 0 0 0,1 1 0 0 0,-1-1 0 0 0,0 0 0 0 0,0 0 0 0 0,1 1 0 0 0,-1-1 0 0 0,0 0 0 0 0,0 1 0 0 0,0-1 0 0 0,1 1 0 0 0,-1-1 0 0 0,0 0 0 0 0,0 1 0 0 0,0-1 0 0 0,0 0 0 0 0,0 1 0 0 0,0-1 0 0 0,0 1 0 0 0,0-1 0 0 0,0 0 0 0 0,0 1 0 0 0,0-1 0 0 0,0 1 0 0 0,0-1 0 0 0,0 0 0 0 0,0 1 0 0 0,0-1 0 0 0,0 1 0 0 0,-1-1 0 0 0,1 0 0 0 0,0 1 0 0 0,0-1 0 0 0,0 0 0 0 0,-1 1 0 0 0,1-1 0 0 0,0 0 0 0 0,0 1 0 0 0,-1-1 0 0 0,1 0 0 0 0,0 0 0 0 0,-1 1 0 0 0,1-1 0 0 0,0 0 0 0 0,-1 0 0 0 0,1 0 0 0 0,0 1 0 0 0,-1-1 0 0 0,1 0 0 0 0,-1 0 0 0 0,1 0 0 0 0,0 0 0 0 0,-1 0 0 0 0,1 0 0 0 0,-1 0 0 0 0,1 0 0 0 0,-13 5 23 0 0,1 0-1 0 0,-1-1 1 0 0,0-1 0 0 0,-1 0-1 0 0,1-1 1 0 0,0 0-1 0 0,-1-1 1 0 0,-14-1 0 0 0,2 1 175 0 0,-731 14 1337 0 0,533-14-1480 0 0,-4 0-119 0 0,-843 15-1864 0 0,392 49 1928 0 0,664-63 0 0 0,-12 2 0 0 0,1 0 0 0 0,1 2 0 0 0,-1 1 0 0 0,1 0 0 0 0,-28 14 0 0 0,52-21 0 0 0,1 0 0 0 0,0 0 0 0 0,-1 1 0 0 0,1-1 0 0 0,-1 0 0 0 0,1 0 0 0 0,0 0 0 0 0,-1 0 0 0 0,1 0 0 0 0,-1 1 0 0 0,1-1 0 0 0,0 0 0 0 0,-1 0 0 0 0,1 1 0 0 0,0-1 0 0 0,0 0 0 0 0,-1 1 0 0 0,1-1 0 0 0,0 0 0 0 0,-1 0 0 0 0,1 1 0 0 0,0-1 0 0 0,0 1 0 0 0,0-1 0 0 0,0 0 0 0 0,-1 1 0 0 0,1-1 0 0 0,0 1 0 0 0,0-1 0 0 0,0 0 0 0 0,0 1 0 0 0,0-1 0 0 0,0 1 0 0 0,0-1 0 0 0,0 0 0 0 0,0 1 0 0 0,0-1 0 0 0,0 1 0 0 0,0-1 0 0 0,0 0 0 0 0,0 1 0 0 0,0-1 0 0 0,1 1 0 0 0,-1-1 0 0 0,0 0 0 0 0,0 1 0 0 0,0-1 0 0 0,1 0 0 0 0,-1 1 0 0 0,0-1 0 0 0,0 0 0 0 0,1 1 0 0 0,-1-1 0 0 0,0 0 0 0 0,1 1 0 0 0,-1-1 0 0 0,0 0 0 0 0,1 0 0 0 0,-1 0 0 0 0,1 1 0 0 0,-1-1 0 0 0,4 3 0 0 0,-1 1 0 0 0,1-1 0 0 0,0 0 0 0 0,0 0 0 0 0,1-1 0 0 0,-1 1 0 0 0,0-1 0 0 0,1 0 0 0 0,0 0 0 0 0,-1-1 0 0 0,11 3 0 0 0,5 0 0 0 0,34 2 0 0 0,-36-4 0 0 0,150 6 0 0 0,193-15 0 0 0,-269 3 0 0 0,1010-57 0 0 0,-487 23 0 0 0,-567 35 0 0 0,770-26 0 0 0,-630 32 0 0 0,0 8 0 0 0,248 47 0 0 0,-415-54 0 0 0,-2-1 0 0 0,-1 1 0 0 0,1 0 0 0 0,20 9 0 0 0,-31-7 0 0 0,-10-2 0 0 0,-4-2 0 0 0,-9 2 0 0 0,-1 0 0 0 0,1-2 0 0 0,0 0 0 0 0,-1-1 0 0 0,-19-1 0 0 0,-2 1 0 0 0,-494 15-2 0 0,293-11 68 0 0,-489 4 1894 0 0,136-3-2868 0 0,324-3-78 0 0,-224 7 856 0 0,414-10 130 0 0,218 3 0 0 0,523-19 0 0 0,-536 11 0 0 0,410-20 0 0 0,356-12 0 0 0,-1 33 0 0 0,-789 7 0 0 0,191 8 0 0 0,-220-4 0 0 0,139 30 0 0 0,-206-33 0 0 0,-10-1 0 0 0,-11 0 0 0 0,13-3 0 0 0,-53 7 0 0 0,-75-1 0 0 0,47-4 0 0 0,-1100 45 0 0 0,92-4 0 0 0,665-17 0 0 0,141-7 0 0 0,-491 36 0 0 0,582-34 0 0 0,280-14 0 0 0,475-32 0 0 0,-403 13 0 0 0,317-24 0 0 0,334-21 0 0 0,664 4 402 0 0,-1049 36 715 0 0,-124 5-2470 0 0,341-1 1187 0 0,-603 12 166 0 0,-92-11 0 0 0,-553-5 378 0 0,425 19 628 0 0,-79 0-363 0 0,-216-3-678 0 0,894-5 35 0 0,20-28 0 0 0,-275 21 0 0 0,975-50-1992 0 0,-1137 63 1992 0 0,225 0 0 0 0,-152 3 0 0 0,74 13 0 0 0,-141-15 10 0 0,1 0-213 0 0,0 0 0 0 0,0 1 1 0 0,0 0-1 0 0,0 0 0 0 0,0 1 1 0 0,0 0-1 0 0,0 1 0 0 0,15 9 202 0 0,-35-3 952 0 0,5-6-870 0 0,0 0 0 0 0,-1-1 0 0 0,1 1 0 0 0,-1-2 0 0 0,0 1 0 0 0,0-1 1 0 0,-12 3-1 0 0,-56 6-163 0 0,61-9 121 0 0,-478 23 298 0 0,-1-46 1374 0 0,450 18-1815 0 0,-167-15 336 0 0,160 12-736 0 0,0-3 0 0 0,-53-17 0 0 0,66 12-88 0 0,37 14 592 0 0,-1 0 0 0 0,1 0-1 0 0,0 0 1 0 0,-1-1 0 0 0,1 1 0 0 0,0 0-1 0 0,-1 0 1 0 0,1-1 0 0 0,0 1-1 0 0,0 0 1 0 0,-1-1 0 0 0,1 1 0 0 0,0 0-1 0 0,0-1 1 0 0,-1 1 0 0 0,1 0 0 0 0,0-1-1 0 0,0 1 1 0 0,0 0 0 0 0,0-1-1 0 0,0 1 1 0 0,-1-1 0 0 0,1 1 0 0 0,0 0-1 0 0,0-1 1 0 0,0 1 0 0 0,0-1 0 0 0,0 1-1 0 0,0 0 1 0 0,0-1 0 0 0,0 1-1 0 0,1-1 1 0 0,-1 1 0 0 0,0 0 0 0 0,0-1-1 0 0,0 1 1 0 0,0-1 0 0 0,0 1-1 0 0,1 0 1 0 0,-1-1 0 0 0,0 1 0 0 0,0 0-1 0 0,1-1 1 0 0,-1 1 0 0 0,0 0 0 0 0,1-1-1 0 0,-1 1 1 0 0,0 0 0 0 0,0 0-1 0 0,1 0 1 0 0,-1-1 0 0 0,1 1 0 0 0,-1 0-1 0 0,0 0 1 0 0,1 0 0 0 0,-1 0 0 0 0,1-1-1 0 0,6-4-69 0 0,1 1 0 0 0,-1 0 0 0 0,1 0 0 0 0,0 0 0 0 0,0 1 0 0 0,0 0 0 0 0,14-2 0 0 0,64-10-1092 0 0,-61 12 1002 0 0,602-59-18 0 0,-529 54 118 0 0,694-42-3032 0 0,1 70 3544 0 0,-769-18-159 0 0,0 1-1 0 0,0 1 1 0 0,-1 1 0 0 0,0 2-1 0 0,0 0 1 0 0,40 19-1 0 0,-70-13 732 0 0,4-9-906 0 0,0-1-1 0 0,0 0 1 0 0,0-1-1 0 0,-1 1 1 0 0,1-1-1 0 0,-1 1 0 0 0,1-1 1 0 0,-1 0-1 0 0,0 0 1 0 0,0-1-1 0 0,-7 3 1 0 0,-50 9 119 0 0,49-10-252 0 0,-272 27 15 0 0,-3-23 0 0 0,65-10 1024 0 0,-294-41 0 0 0,462 37-1485 0 0,1-3 0 0 0,-55-17-1 0 0,106 26 740 0 0,19-7 595 0 0,13 0-1404 0 0,0 2 1 0 0,0 0-1 0 0,45-1 1 0 0,-16 1-35 0 0,353-26-544 0 0,-225 21 1098 0 0,732 5 2003 0 0,-464 61 56 0 0,-455-55-2048 0 0,-1 0 0 0 0,1 0 0 0 0,0 0 0 0 0,0 0 0 0 0,0 0 0 0 0,0 0 0 0 0,0 0 0 0 0,0 0 0 0 0,0 0 0 0 0,0 0 0 0 0,0 0 0 0 0,0 0 0 0 0,0 0 0 0 0,0 0 0 0 0,0 0 0 0 0,0 0 0 0 0,0 0 0 0 0,0 0 0 0 0,-1 0 0 0 0,1 0 0 0 0,0 0 0 0 0,0 0 0 0 0,0 0 0 0 0,0 0 0 0 0,0 0 0 0 0,0 0 0 0 0,0 0 0 0 0,0 0 0 0 0,0 1 0 0 0,0-1 0 0 0,0 0 0 0 0,0 0 0 0 0,0 0 0 0 0,0 0 0 0 0,0 0 0 0 0,0 0 0 0 0,0 0 0 0 0,0 0 0 0 0,0 0 0 0 0,0 0 0 0 0,0 0 0 0 0,0 0 0 0 0,0 0 0 0 0,-13 3 0 0 0,-19 2 0 0 0,-194-1 0 0 0,77-2 0 0 0,-516 25 0 0 0,594-25-64 0 0,134 7-1853 0 0,0-3 1912 0 0,120-5 0 0 0,-64-2 4 0 0,619-4 1 0 0,-323-1 0 0 0,-171 4 0 0 0,586 8 0 0 0,-709 2 0 0 0,202 40 0 0 0,-305-43 0 0 0,-7 0 0 0 0,-11-1 0 0 0,-5-2 0 0 0,-6 2 0 0 0,1-1 0 0 0,-1-1 0 0 0,0 0 0 0 0,0-1 0 0 0,0 0 0 0 0,-21 0 0 0 0,0-1 0 0 0,-422 11 843 0 0,112-5 306 0 0,161 0-1149 0 0,-403 26 0 0 0,565-30 0 0 0,11 0-277 0 0,12 2 59 0 0,12 1-163 0 0,48 3 27 0 0,1-4 0 0 0,84-5 0 0 0,-53 0 300 0 0,885-20 1804 0 0,1-1-1572 0 0,-787 16-2042 0 0,-232 4 2820 0 0,-44-7-1 0 0,28 2-938 0 0,-684-43-17 0 0,43 25 0 0 0,79 4 0 0 0,115-12-1992 0 0,438 24 1992 0 0,50 4-22 0 0,18-1-74 0 0,13-2-228 0 0,48-6-486 0 0,87-7 1 0 0,-92 13 822 0 0,1489-133 1979 0 0,-1097 121-1992 0 0,-133-10-401 0 0,-333 28-457 0 0,4 1 920 0 0,0-1 0 0 0,1 0 0 0 0,-8-2 0 0 0,-16-5 343 0 0,-36-1-219 0 0,0 3 0 0 0,-91 1-1 0 0,85 5-200 0 0,-1607 10-3961 0 0,1167 9 3976 0 0,3 31 0 0 0,443-37 0 0 0,58-9 0 0 0,10 0 0 0 0,10 0 0 0 0,-11-3 0 0 0,38 4 285 0 0,74-1 0 0 0,-54-2 21 0 0,399-13 1995 0 0,-266 4-1603 0 0,1248 8-533 0 0,-1161 11 462 0 0,572 34 794 0 0,-233 9-1421 0 0,-532-45 0 0 0,200 13 0 0 0,-244-22 0 0 0,-41 0 0 0 0,0 0 0 0 0,0 0 0 0 0,0 0 0 0 0,0 0 0 0 0,0 0 0 0 0,0 0 0 0 0,-1 0 0 0 0,1 0 0 0 0,0 0 0 0 0,0 0 0 0 0,0 0 0 0 0,0 0 0 0 0,0 0 0 0 0,0 0 0 0 0,0-1 0 0 0,0 1 0 0 0,0 0 0 0 0,0 0 0 0 0,0 0 0 0 0,0 0 0 0 0,0 0 0 0 0,0 0 0 0 0,0 0 0 0 0,0 0 0 0 0,0 0 0 0 0,0 0 0 0 0,0 0 0 0 0,0 0 0 0 0,0 0 0 0 0,0 0 0 0 0,1-1 0 0 0,-1 1 0 0 0,0 0 0 0 0,0 0 0 0 0,0 0 0 0 0,0 0 0 0 0,0 0 0 0 0,0 0 0 0 0,0 0 0 0 0,0 0 0 0 0,0 0 0 0 0,0 0 0 0 0,0 0 0 0 0,0 0 0 0 0,0 0 0 0 0,0 0 0 0 0,0 0 0 0 0,0 0 0 0 0,0 0 0 0 0,1 0 0 0 0,-1 0 0 0 0,0 0 0 0 0,0 0 0 0 0,0 0 0 0 0,0 0 0 0 0,0 0 0 0 0,0 0 0 0 0,0 0 0 0 0,-9-6 0 0 0,-15-5 0 0 0,-32-6 12 0 0,-92-16-1 0 0,-63 4-435 0 0,-313-15-1160 0 0,-4 23 1577 0 0,-162 8 7 0 0,-622 33 0 0 0,1108-13 0 0 0,202-7 0 0 0,3-1 0 0 0,11-2 0 0 0,18-4 0 0 0,17 0 0 0 0,380-55 0 0 0,-387 57 66 0 0,512-49 1431 0 0,2 20-1068 0 0,1089-17-2421 0 0,-1615 51 1986 0 0,27-2-27 0 0,110-15 0 0 0,-162 16-89 0 0,1 0-1 0 0,-1 0 0 0 0,1 0 1 0 0,-1 0-1 0 0,1-1 0 0 0,4-2 1 0 0,-20-5-900 0 0,-7 4 664 0 0,0 0 0 0 0,0 1 0 0 0,0 0 0 0 0,-35 0 0 0 0,28 2 170 0 0,-833-19-154 0 0,745 22 76 0 0,-891 28-2740 0 0,338 15 3916 0 0,601-38-1146 0 0,-175 8 810 0 0,260-20 450 0 0,168-24 975 0 0,-105 20-1438 0 0,1343-147 3323 0 0,-1163 132-3064 0 0,573-76-1221 0 0,-813 98 7 0 0,0-1 1 0 0,0-1-1 0 0,35-12 0 0 0,-46 10 379 0 0,-12 2 13 0 0,-6 2 3 0 0,-3 0-67 0 0,0 0-1 0 0,0 1 0 0 0,-1 0 1 0 0,1 0-1 0 0,-1 1 0 0 0,1 1 1 0 0,-1 0-1 0 0,-14 1 0 0 0,-10 0-263 0 0,-35 0-246 0 0,-95 14 0 0 0,-69 24 668 0 0,132-20-150 0 0,-300 57 347 0 0,-191 31-2150 0 0,403-82-1234 0 0,-223 2 0 0 0,391-27 2941 0 0,1 0 1 0 0,0-1-1 0 0,0-2 0 0 0,-41-9 1 0 0,60 12 154 0 0,1 0 0 0 0,0 0 0 0 0,0-1 1 0 0,-1 1-1 0 0,1-1 0 0 0,0 1 1 0 0,0-1-1 0 0,0 0 0 0 0,0 0 0 0 0,0 1 1 0 0,0-1-1 0 0,0 0 0 0 0,0 0 0 0 0,0 0 1 0 0,0 0-1 0 0,0 0 0 0 0,0 0 0 0 0,1 0 1 0 0,-1 0-1 0 0,0 0 0 0 0,0-2 0 0 0,1 2 7 0 0,0 0-1 0 0,0 0 1 0 0,0 0-1 0 0,1 0 1 0 0,-1 0-1 0 0,0 0 1 0 0,0 0-1 0 0,1 0 1 0 0,-1 0-1 0 0,1 0 1 0 0,-1 0-1 0 0,1 0 1 0 0,-1 0-1 0 0,1 1 1 0 0,-1-1-1 0 0,1 0 1 0 0,0 0-1 0 0,-1 0 1 0 0,1 1-1 0 0,1-2 1 0 0,6-4 19 0 0,0 1 0 0 0,0 0 0 0 0,0 0 0 0 0,11-4 0 0 0,-17 8-49 0 0,54-24 443 0 0,91-27-1 0 0,65-5 1748 0 0,-114 32-1390 0 0,485-119 1761 0 0,9 40-281 0 0,-495 92-1859 0 0,564-62 2718 0 0,-119 50-3009 0 0,-570 36-1428 0 0,-211 35 697 0 0,98-23 196 0 0,-44 13-528 0 0,-627 134 304 0 0,191-36 651 0 0,612-133 43 0 0,-32 6 234 0 0,0-2 1 0 0,-55 2 0 0 0,99-8-161 0 0,-1-1 0 0 0,0 0 0 0 0,0 1 0 0 0,1-1-1 0 0,-1 0 1 0 0,0 0 0 0 0,0 0 0 0 0,2-2 0 0 0,8-3-69 0 0,41-14-39 0 0,65-15-1 0 0,-2 2-9 0 0,577-221 2081 0 0,-297 104-2112 0 0,194-96 32 0 0,-577 240-28 0 0,-1 1-184 0 0,0-1 0 0 0,0 0 0 0 0,17-13 0 0 0,-40 10-888 0 0,6 7 1098 0 0,0 1 1 0 0,1 0-1 0 0,-1 0 0 0 0,0 0 0 0 0,0 0 1 0 0,0 1-1 0 0,0 0 0 0 0,0 0 1 0 0,-7 1-1 0 0,-48 11 5 0 0,33-6-5 0 0,-226 55-427 0 0,95-21-582 0 0,-6 3 401 0 0,-121 25 612 0 0,275-66 3 0 0,6-1 2 0 0,0-1 1 0 0,0 1-1 0 0,0-1 1 0 0,0 0-1 0 0,-1 0 0 0 0,1 0 1 0 0,-10-4 811 0 0,15 0-749 0 0,0 1 0 0 0,0-1 1 0 0,1 1-1 0 0,-1 0 0 0 0,1-1 0 0 0,0 1 0 0 0,0 0 0 0 0,0 0 0 0 0,0 0 0 0 0,0 0 0 0 0,1 1 0 0 0,-1-1 1 0 0,1 0-1 0 0,0 1 0 0 0,0 0 0 0 0,3-2 0 0 0,10-7-138 0 0,31-15 1 0 0,-39 22 126 0 0,189-90 251 0 0,4 8 1 0 0,336-95-1 0 0,-340 136 807 0 0,-197 45-1117 0 0,0 1 0 0 0,-1-1 0 0 0,1 0 0 0 0,0 0 0 0 0,0 0 0 0 0,0 0 0 0 0,0 0 0 0 0,0 1 0 0 0,0-1 0 0 0,0 0 0 0 0,0 0 0 0 0,-1 0 0 0 0,1 1 0 0 0,0-1 0 0 0,0 0 0 0 0,0 0 0 0 0,0 0 0 0 0,0 0 0 0 0,0 1 0 0 0,0-1 0 0 0,0 0 0 0 0,0 0 0 0 0,0 0 0 0 0,0 1 0 0 0,0-1 0 0 0,0 0 0 0 0,1 0 0 0 0,-1 0 0 0 0,0 1 0 0 0,0-1 0 0 0,0 0 0 0 0,0 0 0 0 0,0 0 0 0 0,0 0 0 0 0,0 1 0 0 0,0-1 0 0 0,1 0 0 0 0,-1 0 0 0 0,0 0 0 0 0,0 0 0 0 0,0 0 0 0 0,0 0 0 0 0,0 1 0 0 0,1-1 0 0 0,-1 0 0 0 0,0 0 0 0 0,0 0 0 0 0,0 0 0 0 0,0 0 0 0 0,1 0 0 0 0,-1 0 0 0 0,0 0 0 0 0,0 0 0 0 0,0 0 0 0 0,1 0 0 0 0,-1 0 0 0 0,0 0 0 0 0,1 0 0 0 0,-14 12 0 0 0,13-12 0 0 0,-14 11 0 0 0,-1 0 0 0 0,-26 13 0 0 0,13-9 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05.286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 31 2759 0 0,'23'-25'7499'0'0,"-22"25"-7317"0"0,1-1 0 0 0,-1 0 0 0 0,1 0 0 0 0,-1 1 0 0 0,1-1 0 0 0,0 1 0 0 0,-1-1 0 0 0,1 1 0 0 0,0 0 0 0 0,1-1 0 0 0,1 2 201 0 0,0 1 1 0 0,-1-1-1 0 0,1 0 0 0 0,-1 1 1 0 0,1 0-1 0 0,-1 0 1 0 0,4 2-1 0 0,1 1-383 0 0,-6-4 82 0 0,1 0 0 0 0,-1 1 0 0 0,0-1-1 0 0,0 1 1 0 0,0 0 0 0 0,0-1 0 0 0,0 1-1 0 0,0 0 1 0 0,2 2 0 0 0,-1 0 54 0 0,1 0 1 0 0,0 0 0 0 0,1 0 0 0 0,-1-1-1 0 0,1 0 1 0 0,-1 0 0 0 0,1 0 0 0 0,6 3-1 0 0,-8-5-16 0 0,0 0-1 0 0,-1 1 0 0 0,1-1 1 0 0,-1 1-1 0 0,1 0 0 0 0,-1 0 1 0 0,0 0-1 0 0,0 0 0 0 0,0 0 1 0 0,3 4-1 0 0,9 11 600 0 0,5 9-701 0 0,-17-22-18 0 0,1 0-1 0 0,-1-1 1 0 0,1 1 0 0 0,0-1 0 0 0,0 0-1 0 0,5 4 1 0 0,5 4 133 0 0,1 0 0 0 0,1-1-1 0 0,0 0 1 0 0,0-2 0 0 0,19 9 0 0 0,85 28 995 0 0,-78-31-1005 0 0,-36-12-123 0 0,0 0 0 0 0,0 0 0 0 0,0 1 0 0 0,0 0 0 0 0,0 0 0 0 0,-1 0 0 0 0,8 7 0 0 0,23 15 0 0 0,1-2 0 0 0,2 0 0 0 0,0-3 0 0 0,44 17 0 0 0,-65-28 0 0 0,-1 0 0 0 0,-1 1 0 0 0,16 12 0 0 0,-4-2 0 0 0,127 101 0 0 0,-127-101 0 0 0,-2 1 0 0 0,0 1 0 0 0,-1 1 0 0 0,-2 1 0 0 0,0 1 0 0 0,31 49 0 0 0,-21-24 0 0 0,37 46 0 0 0,-33-48 0 0 0,-1 1 0 0 0,-3 2 0 0 0,40 87 0 0 0,-51-99 0 0 0,32 45 0 0 0,12 21 0 0 0,-33-51 0 0 0,-19-32 0 0 0,18 36 0 0 0,-22-36 0 0 0,8 21 0 0 0,3-1 0 0 0,1-1 0 0 0,38 56 0 0 0,-14-25 0 0 0,-23-34 0 0 0,-7-8 0 0 0,0 0 0 0 0,-2 2 0 0 0,15 52 0 0 0,16 41 0 0 0,62 123 0 0 0,-71-148 0 0 0,4 8 0 0 0,-15-45 0 0 0,25 95 0 0 0,1-9 0 0 0,-34-119 0 0 0,1 7 0 0 0,-3 1 0 0 0,23 50 0 0 0,-27-68 0 0 0,9 20 0 0 0,17 43 0 0 0,-35-81 0 0 0,14 39 0 0 0,-2 1 0 0 0,10 56 0 0 0,-16-66 0 0 0,14 43 0 0 0,4 14 0 0 0,21 80 0 0 0,-17-67 0 0 0,-16-54 0 0 0,-2-14 0 0 0,-3 1 0 0 0,6 43 0 0 0,9 64 0 0 0,16 72 0 0 0,-24-159 0 0 0,-10-42 0 0 0,-2 0 0 0 0,4 21 0 0 0,0 6 0 0 0,-4-23 0 0 0,0 1 0 0 0,0 21 0 0 0,-2-15 0 0 0,6 31 0 0 0,0 10 0 0 0,-3-10 0 0 0,0 74 0 0 0,-4-95 0 0 0,10 67 0 0 0,-1-14 0 0 0,-4-32 0 0 0,1 31 0 0 0,-4-21 0 0 0,0-34 0 0 0,-5 61 0 0 0,-36 113 0 0 0,10-66 0 0 0,-12 42 0 0 0,22-119 0 0 0,12-41 0 0 0,1-1 0 0 0,0 1 0 0 0,-2 23 0 0 0,6-27 0 0 0,1-1 0 0 0,0-1 0 0 0,-2 0 0 0 0,0 0 0 0 0,-1 0 0 0 0,-6 16 0 0 0,-27 56 0 0 0,13-24 0 0 0,19-41 0 0 0,-3 1 0 0 0,0-9 0 0 0,0-1 0 0 0,-15 18 0 0 0,18-25 0 0 0,0-1 0 0 0,1 1 0 0 0,0 1 0 0 0,-7 12 0 0 0,-4 8 0 0 0,-19 35 0 0 0,9-12 0 0 0,-19 42 0 0 0,40-81 0 0 0,1-7 0 0 0,-8 9 0 0 0,6-8 0 0 0,-11 21 0 0 0,13-21 0 0 0,-33 39 0 0 0,-5 27 0 0 0,38-68 0 0 0,-8 24 0 0 0,4-9 0 0 0,-5-4 0 0 0,-2 8 0 0 0,-8 24 0 0 0,0-14 0 0 0,-4 21 0 0 0,14-19 0 0 0,-8 6 0 0 0,6-9-199 0 0,10-21-282 0 0,0-1-1 0 0,-1 1 1 0 0,0-1 0 0 0,-7 10 0 0 0,9-17 190 0 0,1 1 0 0 0,-1-1-1 0 0,1 0 1 0 0,-1 0 0 0 0,0 0 0 0 0,0 0 0 0 0,0 0 0 0 0,0-1 0 0 0,0 1 0 0 0,0-1 0 0 0,0 0 0 0 0,-1 0-1 0 0,1 0 1 0 0,-4 0 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35.542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 12 8287 0 0,'1'-1'756'0'0,"7"-3"-622"0"0,-6 3-134 0 0,0 0 1 0 0,1 0 0 0 0,-1 0-1 0 0,1 1 1 0 0,-1-1 0 0 0,0 1 0 0 0,1-1-1 0 0,-1 1 1 0 0,1 0 0 0 0,-1 0-1 0 0,1 0 1 0 0,-1 0 0 0 0,1 1-1 0 0,-1-1 1 0 0,1 0 0 0 0,-1 1-1 0 0,1 0 1 0 0,-1 0 0 0 0,0 0 0 0 0,0 0-1 0 0,3 1 1 0 0,1 1-2 0 0,30 12 1 0 0,-1 2 0 0 0,0 1 0 0 0,-1 2 0 0 0,-1 1 0 0 0,49 41 0 0 0,135 113 1020 0 0,-172-145-765 0 0,1-2 0 0 0,1-2 0 0 0,59 23 0 0 0,65 15-255 0 0,-129-51 0 0 0,1-1 0 0 0,48 6 0 0 0,-63-17 931 0 0,-47-17 170 0 0,-36-7-1094 0 0,0 2 0 0 0,-106-25-1 0 0,-121-3-10 0 0,216 42-7 0 0,38 6 28 0 0,1-2-1 0 0,0-2 1 0 0,0 0 0 0 0,-33-11 370 0 0,62 15-235 0 0,1 0 1 0 0,-1 0-1 0 0,1 0 1 0 0,-1 1-1 0 0,1-1 1 0 0,-1 1-1 0 0,1 0 0 0 0,3-1 1 0 0,18 3-342 0 0,-1 1-1 0 0,0 1 1 0 0,-1 1-1 0 0,1 1 1 0 0,-1 1 0 0 0,30 13-1 0 0,33 11-243 0 0,14 1 433 0 0,-53-15 0 0 0,0-3 0 0 0,50 9 0 0 0,-52-13 0 0 0,-32-7 0 0 0,0 0 0 0 0,0 0 0 0 0,0-2 0 0 0,0 1 0 0 0,0-1 0 0 0,0-1 0 0 0,18-2 0 0 0,-29 2 0 0 0,-1 0 0 0 0,0 0 0 0 0,0 0 0 0 0,1 0 0 0 0,-1 0 0 0 0,0 0 0 0 0,0 0 0 0 0,1 0 0 0 0,-1 0 0 0 0,0 0 0 0 0,0 0 0 0 0,1 0 0 0 0,-1 0 0 0 0,0-1 0 0 0,0 1 0 0 0,0 0 0 0 0,1 0 0 0 0,-1 0 0 0 0,0 0 0 0 0,0-1 0 0 0,0 1 0 0 0,1 0 0 0 0,-1 0 0 0 0,0 0 0 0 0,0-1 0 0 0,0 1 0 0 0,0 0 0 0 0,0 0 0 0 0,0-1 0 0 0,1 1 0 0 0,-1 0 0 0 0,0 0 0 0 0,0-1 0 0 0,0 1 0 0 0,0 0 0 0 0,0 0 0 0 0,0-1 0 0 0,0 1 0 0 0,0 0 0 0 0,0 0 0 0 0,0-1 0 0 0,0 1 0 0 0,0 0 0 0 0,0 0 0 0 0,-1-1 0 0 0,1 1 0 0 0,0 0 0 0 0,0 0 0 0 0,0-1 0 0 0,0 1 0 0 0,0 0 0 0 0,-6-7 0 0 0,-4-2 133 0 0,-1 0 0 0 0,0 1 0 0 0,0 0-1 0 0,-1 0 1 0 0,0 1 0 0 0,0 1 0 0 0,-22-8-1 0 0,-1-2 190 0 0,-101-40 140 0 0,22 11-316 0 0,102 39-146 0 0,-71-30 0 0 0,1-4 0 0 0,-80-54 0 0 0,122 67 0 0 0,35 20 0 0 0,11 5 0 0 0,9 3 0 0 0,25 7 0 0 0,0 3 0 0 0,72 28 0 0 0,-47-15 0 0 0,-28-9 0 0 0,0 2 0 0 0,-1 1 0 0 0,-1 2 0 0 0,54 39 0 0 0,120 114 0 0 0,-153-124 0 0 0,198 163 0 0 0,-195-164 0 0 0,-7-4 0 0 0,56 61 0 0 0,-84-78 0 0 0,-1 1 0 0 0,-1 1 0 0 0,35 62 0 0 0,-50-78 0 0 0,1-1 0 0 0,0 0 0 0 0,0-1 0 0 0,1 0 0 0 0,1 0 0 0 0,0-1 0 0 0,1 0 0 0 0,-1-1 0 0 0,2 0 0 0 0,-1-1 0 0 0,1 0 0 0 0,1 0 0 0 0,18 7 0 0 0,-17-8 0 0 0,16 8 0 0 0,0-1 0 0 0,65 20 0 0 0,-75-27 1440 0 0,-22-8-1384 0 0,0 0-1 0 0,1-1 0 0 0,-1 1 0 0 0,0 0 1 0 0,0 0-1 0 0,0 0 0 0 0,0 0 0 0 0,0 0 1 0 0,0 1-1 0 0,-4-2 0 0 0,-50-10-226 0 0,-1 1 0 0 0,-1 4-1 0 0,-77-2 1 0 0,-177 18-1340 0 0,177-3 1715 0 0,95-4-174 0 0,22 0 23 0 0,1-1 0 0 0,0-1 0 0 0,0 0 0 0 0,-1-1 0 0 0,1-1 0 0 0,-22-6 1 0 0,38 8-13 0 0,0 0 0 0 0,1 0-1 0 0,-1 0 1 0 0,0-1 0 0 0,1 1 0 0 0,-1 0 0 0 0,1-1 0 0 0,-1 1 0 0 0,0-1 0 0 0,1 1 0 0 0,-1-1 0 0 0,1 1 0 0 0,-1-1 0 0 0,1 1 0 0 0,-1-1 0 0 0,1 1 0 0 0,0-1 0 0 0,-1 1 0 0 0,1-1 0 0 0,0 0 0 0 0,-1 1 0 0 0,1-1 0 0 0,0 0 0 0 0,0 1 0 0 0,0-1 0 0 0,-1 0 0 0 0,1 1 0 0 0,0-1 0 0 0,0 0 0 0 0,0 1 0 0 0,0-1-1 0 0,0 0 1 0 0,0 0 0 0 0,1 1 0 0 0,-1-1 0 0 0,0 0 0 0 0,0 1 0 0 0,0-1 0 0 0,1 0 0 0 0,-1 0 0 0 0,2-2-54 0 0,-1 0 1 0 0,0 0-1 0 0,1 1 0 0 0,0-1 1 0 0,-1 1-1 0 0,5-5 0 0 0,3-1 13 0 0,1 0 0 0 0,-1 1 0 0 0,1 0 0 0 0,1 1 0 0 0,19-10 0 0 0,61-20 0 0 0,-65 27 0 0 0,99-33 0 0 0,162-31 0 0 0,-243 63 233 0 0,1 3 0 0 0,0 2-1 0 0,62 0 1 0 0,-96 6-270 0 0,0 0-1 0 0,0 0 1 0 0,0 1 0 0 0,-1 1 0 0 0,1 0 0 0 0,-1 0 0 0 0,1 1-1 0 0,-1 0 1 0 0,0 0 0 0 0,15 11 0 0 0,-21-13 21 0 0,-1 1 0 0 0,1-1 0 0 0,-1 1 0 0 0,0 0-1 0 0,0 0 1 0 0,0 1 0 0 0,0-1 0 0 0,0 0 0 0 0,-1 1 0 0 0,1 0 0 0 0,-1 0 0 0 0,0 0 0 0 0,0 0 0 0 0,0 0 0 0 0,-1 0 0 0 0,0 0 0 0 0,1 0 0 0 0,-1 0 0 0 0,-1 1 0 0 0,1-1 0 0 0,-1 1 0 0 0,0-1 0 0 0,0 0 0 0 0,0 1-1 0 0,0-1 1 0 0,-1 0 0 0 0,1 1 0 0 0,-4 7 0 0 0,1-2 16 0 0,-1 1 0 0 0,0-1 0 0 0,-1 0 0 0 0,-1 0 0 0 0,1 0 0 0 0,-1 0 0 0 0,-1-1 0 0 0,0 0 0 0 0,-15 14 0 0 0,10-12 0 0 0,0 0 0 0 0,-1-2 0 0 0,-1 1 0 0 0,1-2 0 0 0,-2 0 0 0 0,-17 8 0 0 0,22-11 0 0 0,-1-1 0 0 0,1 0 0 0 0,-1-1 0 0 0,0 0 0 0 0,0-1 0 0 0,0 0 0 0 0,0 0 0 0 0,-1-2 0 0 0,1 1 0 0 0,0-1 0 0 0,-21-3 0 0 0,24 2 0 0 0,7 1 0 0 0,1 0 0 0 0,-1 0 0 0 0,0 0 0 0 0,1 0 0 0 0,-1 0 0 0 0,0 0 0 0 0,1 0 0 0 0,-1 0 0 0 0,0 0 0 0 0,1 0 0 0 0,-1 0 0 0 0,0-1 0 0 0,1 1 0 0 0,-1 0 0 0 0,1-1 0 0 0,-1 1 0 0 0,1 0 0 0 0,-1-1 0 0 0,1 1 0 0 0,-1 0 0 0 0,1-1 0 0 0,-1 1 0 0 0,1-1 0 0 0,-1 1 0 0 0,1-1 0 0 0,-1 0 0 0 0,-9-11 0 0 0,7 10 0 0 0,-8-15 0 0 0,6 8 0 0 0,5 8 0 0 0,0 1 0 0 0,-1-1 0 0 0,1 1 0 0 0,0-1 0 0 0,-1 0 0 0 0,1 1 0 0 0,0-1 0 0 0,0 1 0 0 0,-1-1 0 0 0,1 0 0 0 0,0 1 0 0 0,0-1 0 0 0,0 1 0 0 0,0-1 0 0 0,0 0 0 0 0,0 1 0 0 0,0-1 0 0 0,0 0 0 0 0,0 1 0 0 0,0-1 0 0 0,1-1 0 0 0,1-10 0 0 0,-2 8 0 0 0,1 0 0 0 0,0 1 0 0 0,-1-1 0 0 0,2 0 0 0 0,-1 1 0 0 0,0-1 0 0 0,1 1 0 0 0,0-1 0 0 0,-1 1 0 0 0,2-1 0 0 0,-1 1 0 0 0,0 0 0 0 0,0 0 0 0 0,1 0 0 0 0,0 1 0 0 0,3-4 0 0 0,-1 1 0 0 0,2-1 0 0 0,0 1 0 0 0,0-1 0 0 0,1 1 0 0 0,-1 1 0 0 0,1 0 0 0 0,0 0 0 0 0,1 0 0 0 0,-1 1 0 0 0,1 0 0 0 0,-1 1 0 0 0,15-3 0 0 0,-3 2 0 0 0,0 1 0 0 0,0 1 0 0 0,0 1 0 0 0,23 2 0 0 0,-30 0 0 0 0,0 0 0 0 0,0 1 0 0 0,0 1 0 0 0,-1 0 0 0 0,1 0 0 0 0,-1 1 0 0 0,0 1 0 0 0,0 0 0 0 0,14 11 0 0 0,9 8 0 0 0,48 47 0 0 0,-4-4 0 0 0,2 5 0 0 0,8 6 0 0 0,-53-54 296 0 0,2-1 0 0 0,74 34 0 0 0,87 22 808 0 0,-88-39-1104 0 0,116 60 0 0 0,-188-81 0 0 0,73 42 0 0 0,-41-21 0 0 0,2-3 0 0 0,111 40 0 0 0,85 45 0 0 0,-247-111 1 0 0,-1 2 0 0 0,-1 0 1 0 0,0 1-1 0 0,29 30 0 0 0,-41-38-6 0 0,-1 1 0 0 0,-1 0 0 0 0,1 0 0 0 0,-1 0 0 0 0,-1 1 0 0 0,0 0 0 0 0,0 0 0 0 0,0 0 0 0 0,-1 1 0 0 0,-1 0 0 0 0,0-1 0 0 0,0 1 0 0 0,2 19 0 0 0,-5-20-169 0 0,0 0-1 0 0,-1 0 0 0 0,0 0 1 0 0,0 0-1 0 0,-1-1 1 0 0,-1 1-1 0 0,1 0 0 0 0,-1-1 1 0 0,-1 0-1 0 0,0 0 0 0 0,-8 14 1 0 0,6-12 191 0 0,0-1-1 0 0,-1-1 1 0 0,0 1 0 0 0,0-1 0 0 0,-1 0-1 0 0,0-1 1 0 0,0 0 0 0 0,-1 0-1 0 0,-12 7 1 0 0,-5 0-17 0 0,-1-2 0 0 0,-55 18 0 0 0,-62 7 0 0 0,49-14 0 0 0,55-13 0 0 0,-337 77 0 0 0,298-70 0 0 0,0 4 0 0 0,-114 47 0 0 0,77-26 0 0 0,95-34 0 0 0,-30 18 0 0 0,11-5 0 0 0,35-19 0 0 0,0 1 0 0 0,0 0 0 0 0,0 0 0 0 0,1 0 0 0 0,0 0 0 0 0,-1 1 0 0 0,1 0 0 0 0,1 0 0 0 0,-6 6 0 0 0,-3 4 0 0 0,9-12 0 0 0,1 0 0 0 0,0 1 0 0 0,0-1 0 0 0,0 1 0 0 0,0-1 0 0 0,0 1 0 0 0,1 0 0 0 0,-1-1 0 0 0,1 1 0 0 0,0 0 0 0 0,-1 0 0 0 0,0 4 0 0 0,0 2 0 0 0,1-6 0 0 0,0 0 0 0 0,0 0 0 0 0,1 0 0 0 0,-1 0 0 0 0,1 0 0 0 0,0 0 0 0 0,0 0 0 0 0,0 0 0 0 0,0 0 0 0 0,1 0 0 0 0,-1 0 0 0 0,1 0 0 0 0,-1-1 0 0 0,1 1 0 0 0,0 0 0 0 0,0 0 0 0 0,1 0 0 0 0,-1-1 0 0 0,0 1 0 0 0,3 3 0 0 0,19 22 0 0 0,1-1 0 0 0,0-1 0 0 0,50 38 0 0 0,96 54 0 0 0,-105-82 688 0 0,2-3 0 0 0,87 29 0 0 0,-78-33-724 0 0,113 61 0 0 0,20 23 36 0 0,11 8 0 0 0,-89-50-461 0 0,3-5 0 0 0,150 51-1 0 0,-193-84 421 0 0,124 50 1466 0 0,-127-45-1425 0 0,12 6 0 0 0,104 61 0 0 0,-170-85 0 0 0,-2 1 0 0 0,0 1 0 0 0,-1 2 0 0 0,-2 1 0 0 0,35 38 0 0 0,-61-60-36 0 0,0 1-1 0 0,0-1 1 0 0,0 1-1 0 0,-1 0 1 0 0,0 0-1 0 0,0 0 1 0 0,0 0-1 0 0,0 0 1 0 0,0 0-1 0 0,-1 0 1 0 0,0 1-1 0 0,0-1 1 0 0,0 1-1 0 0,0-1 1 0 0,-1 0-1 0 0,0 1 1 0 0,0-1-1 0 0,0 1 1 0 0,0-1-1 0 0,-1 1 1 0 0,0-1-1 0 0,0 1 1 0 0,-1 4-1 0 0,-2-4 42 0 0,1 1 0 0 0,0-2-1 0 0,-1 1 1 0 0,0 0 0 0 0,0-1 0 0 0,-1 0-1 0 0,1 0 1 0 0,-1 0 0 0 0,0 0 0 0 0,-10 5-1 0 0,6-4-196 0 0,-1 0 0 0 0,0 0 0 0 0,-1-1 0 0 0,1 0 0 0 0,-13 3 0 0 0,-255 42 937 0 0,237-42-122 0 0,-154 9 28 0 0,28-5-694 0 0,96-2 43 0 0,-208 32 0 0 0,176-24 0 0 0,-49 11 0 0 0,130-22 0 0 0,0 0 0 0 0,0 2 0 0 0,1 0 0 0 0,-34 20 0 0 0,-11 8 0 0 0,40-23 0 0 0,1 1 0 0 0,0 1 0 0 0,1 1 0 0 0,-38 34 0 0 0,50-40 0 0 0,9-3 0 0 0,0 1 0 0 0,2-6 0 0 0,1 0 0 0 0,-1 0 0 0 0,1 0 0 0 0,-1 0 0 0 0,1 0 0 0 0,0 0 0 0 0,0 0 0 0 0,0 0 0 0 0,0 1 0 0 0,0-1 0 0 0,0 0 0 0 0,1 0 0 0 0,-1 0 0 0 0,1 0 0 0 0,0 0 0 0 0,-1 0 0 0 0,1 0 0 0 0,1 2 0 0 0,0 0 0 0 0,1 1 0 0 0,-1-1 0 0 0,1 1 0 0 0,0-1 0 0 0,0 0 0 0 0,0 0 0 0 0,0 0 0 0 0,1-1 0 0 0,-1 1 0 0 0,1-1 0 0 0,6 4 0 0 0,48 28 0 0 0,-43-26 0 0 0,57 27 0 0 0,80 29 0 0 0,16 7 0 0 0,15-1 0 0 0,-66-29 0 0 0,212 114 0 0 0,-13 27 0 0 0,-230-131 0 0 0,-43-26 0 0 0,-1 3 0 0 0,64 55 0 0 0,-42-31 0 0 0,-38-34 0 0 0,36 36 0 0 0,-46-39 0 0 0,31 22 0 0 0,-31-26 0 0 0,0 1 0 0 0,23 24 0 0 0,101 110 0 0 0,-122-127 0 0 0,0 1 0 0 0,-1 1 0 0 0,-2 0 0 0 0,16 28 0 0 0,-26-41 0 0 0,0 0 0 0 0,-1-1 0 0 0,0 1 0 0 0,-1 1 0 0 0,1-1 0 0 0,-2 1 0 0 0,1-1 0 0 0,-2 1 0 0 0,2 17 0 0 0,-3-15 0 0 0,0-10 0 0 0,0 0 0 0 0,0 0 0 0 0,-1 0 0 0 0,1 0 0 0 0,-1 0 0 0 0,1 0 0 0 0,-1 0 0 0 0,0 0 0 0 0,1 0 0 0 0,-1 0 0 0 0,0-1 0 0 0,0 1 0 0 0,-1 0 0 0 0,0 1 0 0 0,-3 4 0 0 0,1 1 0 0 0,3-5 0 0 0,-1-1 0 0 0,1 1 0 0 0,-1 0 0 0 0,1-1 0 0 0,-1 0 0 0 0,0 1 0 0 0,0-1 0 0 0,0 0 0 0 0,-1 0 0 0 0,1 0 0 0 0,-4 2 0 0 0,-16 16 0 0 0,7-6 0 0 0,-1-1 0 0 0,-20 13 0 0 0,-41 17 0 0 0,-2-4 0 0 0,-99 33 0 0 0,33-13 0 0 0,-94 22 0 0 0,145-53 0 0 0,-138 52 0 0 0,203-66 0 0 0,0 1 0 0 0,-41 28 0 0 0,55-33 0 0 0,5-4 1 0 0,0 1 0 0 0,1 0 0 0 0,-1 1 0 0 0,2-1 0 0 0,-11 12 0 0 0,16-15-5 0 0,0 0 0 0 0,1 0 0 0 0,-1 0 0 0 0,1 0 0 0 0,0 1 1 0 0,0-1-1 0 0,0 1 0 0 0,1-1 0 0 0,-1 1 0 0 0,1 0 0 0 0,0 0 0 0 0,1-1 1 0 0,-1 1-1 0 0,1 0 0 0 0,0 0 0 0 0,0 0 0 0 0,1 8 0 0 0,1-6-108 0 0,0 0 0 0 0,0 0 0 0 0,1 0 0 0 0,0-1-1 0 0,0 1 1 0 0,0-1 0 0 0,1 0 0 0 0,0 0 0 0 0,0 0-1 0 0,1 0 1 0 0,-1-1 0 0 0,1 0 0 0 0,6 5 0 0 0,12 10 979 0 0,42 28-1 0 0,-58-44-965 0 0,102 67 99 0 0,30 19 0 0 0,-35-18 0 0 0,46 33 0 0 0,-123-83 0 0 0,-1 0 0 0 0,-1 2 0 0 0,29 36 0 0 0,118 138 0 0 0,-167-192-62 0 0,1 1 0 0 0,-2 0 0 0 0,1 0 0 0 0,-1 0 0 0 0,0 0 0 0 0,0 1 0 0 0,-1-1 0 0 0,0 1 0 0 0,0 0 0 0 0,2 13 0 0 0,-4-14-20 0 0,-1 0 1 0 0,0 0-1 0 0,-1 0 0 0 0,1 0 0 0 0,-1 0 0 0 0,-1 0 0 0 0,1 0 0 0 0,-1 0 0 0 0,0 0 1 0 0,-1-1-1 0 0,0 1 0 0 0,0-1 0 0 0,0 0 0 0 0,-1 0 0 0 0,-4 6 0 0 0,-10 15 117 0 0,10-12 6 0 0,-1-1 0 0 0,-1 0 0 0 0,0-1-1 0 0,-1 0 1 0 0,0 0 0 0 0,-1-1-1 0 0,-1-1 1 0 0,-15 11 0 0 0,2-5 103 0 0,-1-2 1 0 0,-1 0-1 0 0,-1-2 1 0 0,0-1-1 0 0,0-2 1 0 0,-1-1-1 0 0,-45 8 1 0 0,-72 7-924 0 0,-206 6 0 0 0,-79 8 779 0 0,394-34 0 0 0,-108 16 0 0 0,-133 11 0 0 0,-20-33 0 0 0,253 2-1 0 0,30 0-13 0 0,0 0 0 0 0,1-1 0 0 0,-1-1-1 0 0,-25-5 1 0 0,52-7-1515 0 0,-5 9 1448 0 0,1 1 0 0 0,-1-1 0 0 0,1 1 1 0 0,0 0-1 0 0,15-5 0 0 0,59-18-48 0 0,-61 21-146 0 0,784-201-3379 0 0,-156 102 3654 0 0,-544 91 0 0 0,-104 14 0 0 0,0 0 0 0 0,0 0 0 0 0,0 0 0 0 0,0 0 0 0 0,0 0 0 0 0,0 0 0 0 0,0 0 0 0 0,0 0 0 0 0,-1 0 0 0 0,1 0 0 0 0,0 0 0 0 0,0 0 0 0 0,0-1 0 0 0,0 1 0 0 0,0 0 0 0 0,0 0 0 0 0,0 0 0 0 0,0 0 0 0 0,0 0 0 0 0,0 0 0 0 0,0 0 0 0 0,0 0 0 0 0,0 0 0 0 0,0 0 0 0 0,1 0 0 0 0,-1 0 0 0 0,0 0 0 0 0,0 0 0 0 0,0 0 0 0 0,0 0 0 0 0,0-1 0 0 0,0 1 0 0 0,0 0 0 0 0,0 0 0 0 0,0 0 0 0 0,0 0 0 0 0,0 0 0 0 0,0 0 0 0 0,0 0 0 0 0,0 0 0 0 0,0 0 0 0 0,0 0 0 0 0,0 0 0 0 0,0 0 0 0 0,0 0 0 0 0,0 0 0 0 0,0 0 0 0 0,0 0 0 0 0,1 0 0 0 0,-11-2 0 0 0,-15-1 0 0 0,-40-3 0 0 0,-114-4 0 0 0,-183 1 0 0 0,260 9 413 0 0,-138 1 1150 0 0,232-2-1530 0 0,15-2 61 0 0,12-3 238 0 0,291-46 810 0 0,-108 22-679 0 0,9-4-1090 0 0,140-26-738 0 0,-318 52 1365 0 0,-25 4 64 0 0,-26 1 748 0 0,-60-3-341 0 0,-83 7-1 0 0,60 0-1171 0 0,-726 1-415 0 0,743-5 1116 0 0,170-8 0 0 0,11 3 155 0 0,371-34 1682 0 0,-361 35-1837 0 0,34-5 0 0 0,-115 8 0 0 0,0 0 0 0 0,0-2 0 0 0,31-12 0 0 0,-53 17 0 0 0,-1 0 0 0 0,0-1 0 0 0,1 1 0 0 0,-1-1 0 0 0,0 0 0 0 0,4-4 0 0 0,-6 6 0 0 0,-1 0 0 0 0,1 0 0 0 0,-1-1 0 0 0,0 1 0 0 0,1 0 0 0 0,-1-1 0 0 0,1 1 0 0 0,-1 0 0 0 0,0-1 0 0 0,1 1 0 0 0,-1-1 0 0 0,0 1 0 0 0,1-1 0 0 0,-1 1 0 0 0,0 0 0 0 0,0-1 0 0 0,0 1 0 0 0,1-1 0 0 0,-1 1 0 0 0,0-1 0 0 0,0 0 0 0 0,0 1 0 0 0,0-1 0 0 0,0 1 0 0 0,0-1 0 0 0,0 1 0 0 0,0-1 0 0 0,0 1 0 0 0,0-1 0 0 0,0 1 0 0 0,0-1 0 0 0,-1 1 0 0 0,1-1 0 0 0,0 1 0 0 0,0-1 0 0 0,0 1 0 0 0,-1-1 0 0 0,1 1 0 0 0,0-1 0 0 0,-1 1 0 0 0,1 0 0 0 0,-1-1 0 0 0,1 0 0 0 0,-2-2 0 0 0,-1-1 0 0 0,1 1 0 0 0,-1-1 0 0 0,0 1 0 0 0,0 0 0 0 0,-1 0 0 0 0,1 0 0 0 0,0 0 0 0 0,-1 1 0 0 0,0 0 0 0 0,1-1 0 0 0,-8-2 0 0 0,-56-20 0 0 0,53 20 0 0 0,-55-17 0 0 0,-1 2 0 0 0,-139-18 0 0 0,167 33 0 0 0,0 2 0 0 0,0 3 0 0 0,-1 1 0 0 0,1 2 0 0 0,0 1 0 0 0,-60 16 0 0 0,95-18-109 0 0,1 0-1 0 0,-1 1 1 0 0,1 0-1 0 0,0 0 1 0 0,0 1-1 0 0,0-1 1 0 0,-9 8-1 0 0,15-10 83 0 0,-1 0 0 0 0,1 0-1 0 0,-1-1 1 0 0,1 1 0 0 0,0 0-1 0 0,-1 0 1 0 0,1 0 0 0 0,0 0-1 0 0,0-1 1 0 0,-1 1 0 0 0,1 0-1 0 0,0 0 1 0 0,0 0 0 0 0,0 0-1 0 0,0 0 1 0 0,0 0 0 0 0,0-1 0 0 0,0 1-1 0 0,0 0 1 0 0,1 0 0 0 0,-1 0-1 0 0,0 0 1 0 0,1 0 0 0 0,0 1-1 0 0,9 18-405 0 0,-5-15 433 0 0,1 1 0 0 0,0-1 0 0 0,1 1 0 0 0,-1-2 0 0 0,1 1 0 0 0,0-1 0 0 0,0 0 0 0 0,0 0 0 0 0,12 3 0 0 0,10 3 0 0 0,34 7 0 0 0,-56-15 0 0 0,362 65 0 0 0,-228-45 0 0 0,255 26 0 0 0,-449-57-72 0 0,25 8 61 0 0,0 1-1 0 0,-1 1 1 0 0,-36 7-1 0 0,49-4 21 0 0,-1-1 0 0 0,1 2 0 0 0,0 0 0 0 0,0 1 0 0 0,1 0-1 0 0,-29 18 1 0 0,39-21-9 0 0,0 0 0 0 0,0 1 0 0 0,1-1 0 0 0,0 1 0 0 0,0 0 0 0 0,0 0 0 0 0,0 1 0 0 0,0-1 0 0 0,1 1 0 0 0,0 0 0 0 0,0 0 0 0 0,0 0 0 0 0,1 0 0 0 0,-1 1 0 0 0,1-1 0 0 0,1 0 0 0 0,-1 1 0 0 0,1 0 0 0 0,0-1 0 0 0,0 1 0 0 0,0 0 0 0 0,1 0 0 0 0,0-1 0 0 0,0 1 0 0 0,1 0 0 0 0,-1 0 0 0 0,1-1 0 0 0,1 1 0 0 0,-1-1 0 0 0,1 1 0 0 0,0-1 0 0 0,0 1 0 0 0,0-1 0 0 0,1 0 0 0 0,0 0 0 0 0,0 0 0 0 0,0 0 0 0 0,0-1 0 0 0,1 1 0 0 0,0-1 0 0 0,8 7 0 0 0,-3-3 103 0 0,1-1-1 0 0,0 0 0 0 0,1-1 1 0 0,0 0-1 0 0,0 0 1 0 0,0-2-1 0 0,0 1 0 0 0,1-1 1 0 0,12 2-1 0 0,-8-2 45 0 0,0-1-1 0 0,1-1 0 0 0,-1-1 0 0 0,1 0 1 0 0,-1-1-1 0 0,19-3 0 0 0,-28 3-146 0 0,0-2 0 0 0,0 1 0 0 0,0-1 0 0 0,-1 0 0 0 0,1 0 0 0 0,-1-1 0 0 0,0 0 0 0 0,0 0 0 0 0,0-1 0 0 0,0 1 0 0 0,0-1 0 0 0,-1-1 0 0 0,1 1 0 0 0,-1-1 0 0 0,0 0 0 0 0,-1 0 0 0 0,1 0 0 0 0,6-11 0 0 0,-9 13-5 0 0,1-4-80 0 0,1 1-1 0 0,0-1 1 0 0,1 1 0 0 0,-1 0-1 0 0,1 0 1 0 0,0 0-1 0 0,1 1 1 0 0,-1 0-1 0 0,1 0 1 0 0,0 0-1 0 0,0 1 1 0 0,14-7 950 0 0,-11 10-716 0 0,-8 2-133 0 0,-8 2-12 0 0,-11-1-8 0 0,-2-4 4 0 0,1-2 0 0 0,0 0 0 0 0,0-1 0 0 0,0-1 0 0 0,-18-9 0 0 0,3 3 0 0 0,-63-26 0 0 0,-163-88 0 0 0,-73-86 0 0 0,96 14-4395 0 0,165 133 2437 0 0,20 20-1929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37.537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1 416 6447 0 0,'52'-22'855'0'0,"-1"-3"-1"0"0,75-47 1 0 0,-118 67-699 0 0,44-30-136 0 0,-29 19-22 0 0,30-16 0 0 0,-12 11 127 0 0,98-47 1391 0 0,-117 59-1249 0 0,1 0 1 0 0,0 2 0 0 0,1 1-1 0 0,32-5 1 0 0,-41 10-194 0 0,0 0 1 0 0,0 0-1 0 0,0 2 1 0 0,0 0-1 0 0,0 0 1 0 0,0 1-1 0 0,0 1 1 0 0,0 1-1 0 0,-1 0 1 0 0,0 1-1 0 0,0 0 1 0 0,0 1-1 0 0,0 1 1 0 0,18 12-1 0 0,70 54-74 0 0,-20-13 0 0 0,-64-48-277 0 0,0-1 0 0 0,0-1 0 0 0,1-1 0 0 0,0 0-1 0 0,39 10 1 0 0,-44-15 61 0 0,0-2-1 0 0,1 1 1 0 0,-1-2-1 0 0,1 0 1 0 0,-1-1-1 0 0,1 0 1 0 0,0-1-1 0 0,-1-1 1 0 0,20-4-1 0 0,9-6-427 0 0,0-2-1 0 0,76-37 0 0 0,74-54-1485 0 0,-122 64 1886 0 0,-40 23 426 0 0,1 2-1 0 0,0 2 0 0 0,1 0 0 0 0,1 2 0 0 0,0 2 0 0 0,0 1 0 0 0,1 2 0 0 0,0 1 0 0 0,0 2 0 0 0,56 0 0 0 0,-61 5-181 0 0,-1-1 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18.513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745 1925 4607 0 0,'0'0'208'0'0,"21"-2"496"0"0,21 0 757 0 0,-25 2-952 0 0,1-1 1 0 0,0 0-1 0 0,24-7 1 0 0,-38 8-361 0 0,5 0-135 0 0,-3 0-8 0 0,8 6-10 0 0,-6-3 49 0 0,0-1-1 0 0,1 0 0 0 0,-1 0 0 0 0,1-1 1 0 0,-1 0-1 0 0,1-1 0 0 0,0 0 0 0 0,-1 0 1 0 0,12-2-1 0 0,166-28 1561 0 0,-184 28-1605 0 0,-11 1 0 0 0,-14 1 0 0 0,-302 63 2048 0 0,321-60-1728 0 0,20-1 384 0 0,26-2 320 0 0,85-22-1476 0 0,16-2-538 0 0,-116 22 852 0 0,0 0 1 0 0,0 1 0 0 0,35 5-1 0 0,-61-4 138 0 0,-1 0 0 0 0,0 0 0 0 0,0 0 0 0 0,1 0 0 0 0,-1 0 0 0 0,0 0 0 0 0,1 0 0 0 0,-1 0 0 0 0,0 0 0 0 0,1 0 0 0 0,-1 0 0 0 0,0 0 0 0 0,0 0 0 0 0,1 0 0 0 0,-1 0 0 0 0,0 0 0 0 0,1 0 0 0 0,-1 1 0 0 0,0-1 0 0 0,0 0 0 0 0,1 0 0 0 0,-1 0 0 0 0,0 1 0 0 0,0-1 0 0 0,0 0 0 0 0,1 0 0 0 0,-1 0 0 0 0,0 1 0 0 0,0-1 0 0 0,0 0 0 0 0,0 1 0 0 0,1-1 0 0 0,-1 0 0 0 0,0 0 0 0 0,0 1 0 0 0,0-1 0 0 0,0 0 0 0 0,0 1 0 0 0,0-1 0 0 0,0 0 0 0 0,0 0 0 0 0,0 1 0 0 0,0-1 0 0 0,0 0 0 0 0,0 1 0 0 0,0-1 0 0 0,0 0 0 0 0,0 1 0 0 0,0-1 0 0 0,0 0 0 0 0,0 0 0 0 0,-1 1 0 0 0,1-1 0 0 0,0 0 0 0 0,0 0 0 0 0,0 1 0 0 0,0-1 0 0 0,-1 0 0 0 0,1 0 0 0 0,0 1 0 0 0,0-1 0 0 0,0 0 0 0 0,-1 0 0 0 0,1 0 0 0 0,0 1 0 0 0,0-1 0 0 0,-1 0 0 0 0,1 0 0 0 0,-4 4 0 0 0,0-1 0 0 0,0 0 0 0 0,0 0 0 0 0,0 0 0 0 0,0 0 0 0 0,-1 0 0 0 0,1-1 0 0 0,-1 0 0 0 0,-8 3 0 0 0,-50 11 0 0 0,37-10 0 0 0,-41 10 0 0 0,0-2 0 0 0,-2-4 0 0 0,-130 4 0 0 0,186-13 0 0 0,10-1 0 0 0,-1 0 0 0 0,0 0 0 0 0,1 0 0 0 0,-1 0 0 0 0,0-1 0 0 0,1 0 0 0 0,-1 1 0 0 0,1-1 0 0 0,-1 0 0 0 0,1-1 0 0 0,-7-2 0 0 0,9 4 0 0 0,1 0 0 0 0,0 0 0 0 0,-1 0 0 0 0,1 0 0 0 0,0 0 0 0 0,-1-1 0 0 0,1 1 0 0 0,0 0 0 0 0,-1 0 0 0 0,1 0 0 0 0,0 0 0 0 0,-1 0 0 0 0,1 0 0 0 0,0-1 0 0 0,-1 1 0 0 0,1 0 0 0 0,0 0 0 0 0,0-1 0 0 0,-1 1 0 0 0,1 0 0 0 0,0 0 0 0 0,0-1 0 0 0,-1 1 0 0 0,1 0 0 0 0,0-1 0 0 0,0 1 0 0 0,0 0 0 0 0,0-1 0 0 0,0 1 0 0 0,-1 0 0 0 0,1-1 0 0 0,0 1 0 0 0,0 0 0 0 0,0-1 0 0 0,0 1 0 0 0,0 0 0 0 0,0-1 0 0 0,0 1 0 0 0,0 0 0 0 0,0-1 0 0 0,0 1 0 0 0,0-1 0 0 0,6-3 0 0 0,-1 0 0 0 0,0 0 0 0 0,0 0 0 0 0,0 1 0 0 0,1 0 0 0 0,0 0 0 0 0,0 1 0 0 0,-1-1 0 0 0,1 1 0 0 0,8-1 0 0 0,60-10 0 0 0,-43 9 0 0 0,29-5 0 0 0,18-4 0 0 0,134-6 0 0 0,-172 19 0 0 0,-35 2 0 0 0,-10 0 0 0 0,-10 2 0 0 0,-53-3 0 0 0,0-3 0 0 0,-91-14 0 0 0,121 12 0 0 0,-308-42 0 0 0,329 43 0 0 0,-30-8 0 0 0,47 12 0 0 0,-1-1 0 0 0,1 0 0 0 0,-1 0 0 0 0,1 0 0 0 0,-1 0 0 0 0,1 0 0 0 0,0-1 0 0 0,-1 1 0 0 0,1 0 0 0 0,-1 0 0 0 0,1 0 0 0 0,-1 0 0 0 0,1 0 0 0 0,0 0 0 0 0,-1-1 0 0 0,1 1 0 0 0,0 0 0 0 0,-1 0 0 0 0,1-1 0 0 0,0 1 0 0 0,-1 0 0 0 0,1-1 0 0 0,0 1 0 0 0,-1 0 0 0 0,1-1 0 0 0,0 1 0 0 0,0 0 0 0 0,-1-1 0 0 0,1 1 0 0 0,0 0 0 0 0,0-1 0 0 0,0 1 0 0 0,0-1 0 0 0,-1 1 0 0 0,1-1 0 0 0,0 1 0 0 0,0-1 0 0 0,5-3 0 0 0,2-1-29 0 0,0 1-1 0 0,0 1 0 0 0,1-1 1 0 0,-1 1-1 0 0,1 0 0 0 0,0 1 0 0 0,-1 0 1 0 0,16-2-1 0 0,0-1-145 0 0,296-53-409 0 0,5 23-140 0 0,-41 4 426 0 0,-275 31 338 0 0,22-6 322 0 0,-55 4 801 0 0,10 0-901 0 0,-213-2-112 0 0,-73-3-135 0 0,244 5-15 0 0,0-3 0 0 0,-89-18 0 0 0,110 9 0 0 0,35 14 0 0 0,0 0 0 0 0,0-1 0 0 0,1 1 0 0 0,-1 0 0 0 0,0-1 0 0 0,1 1 0 0 0,-1-1 0 0 0,1 1 0 0 0,-1-1 0 0 0,0 1 0 0 0,1-1 0 0 0,-1 1 0 0 0,1-1 0 0 0,-1 0 0 0 0,1 1 0 0 0,0-1 0 0 0,-1 0 0 0 0,1 1 0 0 0,0-1 0 0 0,-1 0 0 0 0,1-1 0 0 0,3-6 0 0 0,-3 8 0 0 0,2-3 0 0 0,-1-1 0 0 0,1 1 0 0 0,0 0 0 0 0,1 0 0 0 0,-1 0 0 0 0,0 0 0 0 0,1 1 0 0 0,0-1 0 0 0,-1 1 0 0 0,1-1 0 0 0,5-2 0 0 0,37-20 0 0 0,-44 24 0 0 0,95-42 0 0 0,2 5 0 0 0,160-42 0 0 0,-136 49 0 0 0,178-54 0 0 0,-259 70 0 0 0,-35 11 0 0 0,-10 1 0 0 0,-6 2 0 0 0,0 1 0 0 0,1 1 0 0 0,-1 0 0 0 0,-19 5 0 0 0,-9 2 0 0 0,-593 66 0 0 0,445-60 0 0 0,148-15 0 0 0,0 0 0 0 0,-72-14 0 0 0,107 15 0 0 0,0-1 0 0 0,0 1 0 0 0,0-1 0 0 0,0 0 0 0 0,1 0 0 0 0,-1 0 0 0 0,0 0 0 0 0,0 0 0 0 0,1-1 0 0 0,-1 1 0 0 0,1-1 0 0 0,-1 0 0 0 0,1 0 0 0 0,0 0 0 0 0,0 0 0 0 0,-3-4 0 0 0,1-5 0 0 0,4 9 0 0 0,1 1 0 0 0,-1-1 0 0 0,1 0 0 0 0,-1 0 0 0 0,1 0 0 0 0,0 0 0 0 0,0 1 0 0 0,-1-1 0 0 0,1 0 0 0 0,1 1 0 0 0,-1-1 0 0 0,0 1 0 0 0,0-1 0 0 0,0 1 0 0 0,1 0 0 0 0,-1-1 0 0 0,1 1 0 0 0,-1 0 0 0 0,3-1 0 0 0,35-19 0 0 0,-38 20 0 0 0,57-23 0 0 0,0 2 0 0 0,1 3 0 0 0,76-14 0 0 0,188-18 0 0 0,-282 45 0 0 0,43-6 0 0 0,160-2 0 0 0,-226 16 0 0 0,-11 0 0 0 0,-8 2 0 0 0,-7 0 0 0 0,8-4 0 0 0,-24 10 0 0 0,0-2 0 0 0,-1 0 0 0 0,-39 6 0 0 0,-81 6 0 0 0,122-18 0 0 0,-340 28 0 0 0,272-28 0 0 0,1-4 0 0 0,-93-14 0 0 0,174 15 0 0 0,-13-2 0 0 0,-27-8 0 0 0,44 10 0 0 0,1 0 0 0 0,-1-1 0 0 0,1 1 0 0 0,0-1 0 0 0,-1 0 0 0 0,1-1 0 0 0,0 1 0 0 0,0-1 0 0 0,1 1 0 0 0,-1-1 0 0 0,0 0 0 0 0,-4-6 0 0 0,7 7 0 0 0,0 1 0 0 0,1-1 0 0 0,-1 1 0 0 0,0-1 0 0 0,1 1 0 0 0,-1-1 0 0 0,1 0 0 0 0,0 1 0 0 0,-1-1 0 0 0,1 0 0 0 0,0 0 0 0 0,0 1 0 0 0,0-1 0 0 0,0 0 0 0 0,1 1 0 0 0,-1-1 0 0 0,0 0 0 0 0,1 1 0 0 0,-1-1 0 0 0,1 0 0 0 0,-1 1 0 0 0,1-1 0 0 0,0 1 0 0 0,0-1 0 0 0,0 1 0 0 0,0-1 0 0 0,0 1 0 0 0,0 0 0 0 0,0-1 0 0 0,0 1 0 0 0,2-1 0 0 0,5-6 0 0 0,0 1 0 0 0,0-1 0 0 0,15-8 0 0 0,-21 15 0 0 0,28-19 0 0 0,2 2 0 0 0,48-21 0 0 0,74-20 0 0 0,-52 22 0 0 0,327-102 0 0 0,-360 123 0 0 0,-1-3 0 0 0,108-46 0 0 0,-144 44 0 0 0,-31 21 0 0 0,-1 0 0 0 0,0-1 0 0 0,1 1 0 0 0,-1 0 0 0 0,1 0 0 0 0,-1-1 0 0 0,0 1 0 0 0,1 0 0 0 0,-1 0 0 0 0,0-1 0 0 0,1 1 0 0 0,-1-1 0 0 0,0 1 0 0 0,0 0 0 0 0,1-1 0 0 0,-1 1 0 0 0,0 0 0 0 0,0-1 0 0 0,0 1 0 0 0,1-1 0 0 0,-1 1 0 0 0,0-1 0 0 0,0 1 0 0 0,0-1 0 0 0,0 1 0 0 0,0 0 0 0 0,0-1 0 0 0,0 1 0 0 0,0-1 0 0 0,0 1 0 0 0,0-1 0 0 0,0 1 0 0 0,0-1 0 0 0,-1 1 0 0 0,1 0 0 0 0,0-1 0 0 0,0 1 0 0 0,0-1 0 0 0,0 1 0 0 0,-1-1 0 0 0,1 1 0 0 0,0 0 0 0 0,-1-1 0 0 0,1 1 0 0 0,0 0 0 0 0,0-1 0 0 0,-1 1 0 0 0,1 0 0 0 0,-1 0 0 0 0,1-1 0 0 0,0 1 0 0 0,-1 0 0 0 0,1 0 0 0 0,-1-1 0 0 0,1 1 0 0 0,-8-4 0 0 0,1 0 0 0 0,-1 0 0 0 0,1 1 0 0 0,-1 0 0 0 0,0 0 0 0 0,0 1 0 0 0,-1 0 0 0 0,1 1 0 0 0,-16-2 0 0 0,11 1 0 0 0,-59-5 0 0 0,-98 3 0 0 0,41 3 0 0 0,-35-4 0 0 0,-326-25 0 0 0,461 25 0 0 0,-33-8 0 0 0,52 11 0 0 0,-1-2 0 0 0,2 1 0 0 0,-1-1 0 0 0,0-1 0 0 0,1 0 0 0 0,-16-10 0 0 0,23 14-13 0 0,1-1 0 0 0,-1 1 0 0 0,1 0 0 0 0,0 0 0 0 0,-1 0 0 0 0,1-1 1 0 0,0 1-1 0 0,0-1 0 0 0,0 1 0 0 0,0-1 0 0 0,0 1 0 0 0,0-1 0 0 0,0 0 0 0 0,0 0 0 0 0,1 1 0 0 0,-1-1 0 0 0,1 0 0 0 0,-1 0 0 0 0,1 0 0 0 0,0 1 0 0 0,-1-1 0 0 0,1 0 0 0 0,0-2 0 0 0,1 1-40 0 0,0 0 1 0 0,0 0-1 0 0,0 0 0 0 0,0 1 1 0 0,0-1-1 0 0,1 0 0 0 0,-1 1 1 0 0,1-1-1 0 0,0 1 0 0 0,0-1 1 0 0,0 1-1 0 0,4-4 0 0 0,6-4-146 0 0,0 0 0 0 0,0 1 0 0 0,1 1 0 0 0,20-10-1 0 0,14-4 200 0 0,2 3 0 0 0,0 1 0 0 0,87-19 0 0 0,159-14 0 0 0,-290 51 0 0 0,15-3 0 0 0,42-7 0 0 0,1 2 0 0 0,0 4 0 0 0,71 3 0 0 0,-123 2-8 0 0,-7-1 17 0 0,0 0 0 0 0,0 1 0 0 0,0-1 0 0 0,0 1 0 0 0,0 0 0 0 0,0 0 0 0 0,7 6 1320 0 0,-21-3-1388 0 0,0 0-1 0 0,0-1 0 0 0,-1 0 1 0 0,1 0-1 0 0,-13 0 1 0 0,-61 5-813 0 0,45-5 1152 0 0,-443 24 1277 0 0,365-25-1557 0 0,34 0 0 0 0,-145-14 0 0 0,198 7-64 0 0,32-3-814 0 0,-1 6 845 0 0,0 0 0 0 0,1 0 0 0 0,-1 0 0 0 0,1 0 0 0 0,0 0 0 0 0,0 0-1 0 0,0 1 1 0 0,0-1 0 0 0,0 1 0 0 0,0-1 0 0 0,0 1 0 0 0,1 0 0 0 0,-1 0 0 0 0,5-2 0 0 0,48-14-462 0 0,-35 12 436 0 0,60-15 59 0 0,91-10 0 0 0,86 3 0 0 0,-199 21 0 0 0,374-8 0 0 0,-426 14 0 0 0,12 0 0 0 0,1 0 0 0 0,-1 1 0 0 0,1 1 0 0 0,-1 1 0 0 0,0 1 0 0 0,20 6 0 0 0,-38-10 0 0 0,1 0 0 0 0,-1 0 0 0 0,0 0 0 0 0,1 0 0 0 0,-1 0 0 0 0,0 0 0 0 0,1 0 0 0 0,-1 0 0 0 0,0 0 0 0 0,1 0 0 0 0,-1 0 0 0 0,0 1 0 0 0,1-1 0 0 0,-1 0 0 0 0,0 0 0 0 0,1 0 0 0 0,-1 0 0 0 0,0 1 0 0 0,0-1 0 0 0,1 0 0 0 0,-1 0 0 0 0,0 1 0 0 0,0-1 0 0 0,0 0 0 0 0,1 0 0 0 0,-1 1 0 0 0,0-1 0 0 0,0 0 0 0 0,0 1 0 0 0,0-1 0 0 0,0 0 0 0 0,0 1 0 0 0,0-1 0 0 0,1 0 0 0 0,-1 1 0 0 0,0-1 0 0 0,0 0 0 0 0,0 1 0 0 0,0-1 0 0 0,0 0 0 0 0,0 1 0 0 0,-1-1 0 0 0,1 0 0 0 0,0 1 0 0 0,0-1 0 0 0,0 0 0 0 0,0 1 0 0 0,0-1 0 0 0,0 0 0 0 0,-1 0 0 0 0,1 1 0 0 0,0-1 0 0 0,0 0 0 0 0,0 1 0 0 0,-1-1 0 0 0,1 0 0 0 0,0 0 0 0 0,-1 1 0 0 0,-10 6 0 0 0,-8-1 171 0 0,1 0 0 0 0,-1-1 0 0 0,0-1 0 0 0,-1-1-1 0 0,-20 1 1 0 0,-6 2 188 0 0,-108 17-80 0 0,-218 27 50 0 0,55-12-329 0 0,-21 3 0 0 0,277-36 0 0 0,-66 16 0 0 0,118-18 0 0 0,10 1 0 0 0,9-1 0 0 0,-9-2 0 0 0,39 8 0 0 0,0-1 0 0 0,1-2 0 0 0,0-1 0 0 0,47-2 0 0 0,-17 0 0 0 0,45 4 0 0 0,627 59 0 0 0,-726-63 0 0 0,5 0 0 0 0,1 0 0 0 0,-1 2 0 0 0,0 0 0 0 0,0 2 0 0 0,40 18 0 0 0,-59-24 32 0 0,0 1 0 0 0,-1 0-1 0 0,1-1 1 0 0,-1 1-1 0 0,0 0 1 0 0,1 0 0 0 0,-1 1-1 0 0,0-1 1 0 0,0 0-1 0 0,0 1 1 0 0,-1-1 0 0 0,1 1-1 0 0,2 4 1 0 0,-5-6 8 0 0,1 0 1 0 0,0-1-1 0 0,0 1 1 0 0,0 0-1 0 0,0 0 1 0 0,0 0-1 0 0,-1-1 1 0 0,1 1-1 0 0,0 0 1 0 0,-1 0-1 0 0,1-1 1 0 0,0 1-1 0 0,-1 0 1 0 0,1-1-1 0 0,-1 1 1 0 0,1 0-1 0 0,-1-1 1 0 0,0 1-1 0 0,1-1 1 0 0,-1 1-1 0 0,0 0 1 0 0,0 0 65 0 0,-6 4-60 0 0,1 0-1 0 0,-1 0 1 0 0,1 0-1 0 0,-1-1 1 0 0,-1 0-1 0 0,1 0 1 0 0,-9 3-1 0 0,-59 17 171 0 0,41-15-188 0 0,-165 37-28 0 0,103-27 0 0 0,-160 28 0 0 0,155-28 0 0 0,-43 10 0 0 0,71-11 0 0 0,62-14 0 0 0,10-4 0 0 0,1 0 0 0 0,0 0 0 0 0,0 0 0 0 0,0 0 0 0 0,0 0 0 0 0,-1 0 0 0 0,1 1 0 0 0,0-1 0 0 0,0 0 0 0 0,0 0 0 0 0,0 0 0 0 0,0 0 0 0 0,-1 1 0 0 0,1-1 0 0 0,0 0 0 0 0,0 0 0 0 0,0 0 0 0 0,0 1 0 0 0,0-1 0 0 0,0 0 0 0 0,0 0 0 0 0,0 0 0 0 0,0 1 0 0 0,0-1 0 0 0,0 0 0 0 0,0 0 0 0 0,0 0 0 0 0,0 1 0 0 0,0-1 0 0 0,0 0 0 0 0,0 0 0 0 0,0 0 0 0 0,0 1 0 0 0,3 0 0 0 0,-1 0 0 0 0,1 1 0 0 0,-1-2 0 0 0,1 1 0 0 0,-1 0 0 0 0,1 0 0 0 0,-1-1 0 0 0,1 1 0 0 0,0-1 0 0 0,-1 0 0 0 0,1 0 0 0 0,0 0 0 0 0,-1 0 0 0 0,6-1 0 0 0,-1 0 0 0 0,418-2 0 0 0,-229 3 0 0 0,150 8 0 0 0,-315-6 0 0 0,-6 0 0 0 0,29 6 0 0 0,-48-7 0 0 0,1 0 0 0 0,-1 1 0 0 0,0 0 0 0 0,-1 0 0 0 0,1 1 0 0 0,0 0 0 0 0,-1 0 0 0 0,1 0 0 0 0,-1 0 0 0 0,5 5 0 0 0,-9-8 0 0 0,-1 1 0 0 0,1-1 0 0 0,-1 1 0 0 0,1-1 0 0 0,-1 1 0 0 0,1-1 0 0 0,-1 1 0 0 0,1-1 0 0 0,-1 1 0 0 0,0-1 0 0 0,1 1 0 0 0,-1 0 0 0 0,0-1 0 0 0,1 1 0 0 0,-1 0 0 0 0,0-1 0 0 0,0 1 0 0 0,0 0 0 0 0,0-1 0 0 0,1 1 0 0 0,-1 0 0 0 0,0-1 0 0 0,0 1 0 0 0,0 0 0 0 0,-1 0 0 0 0,1-1 0 0 0,0 1 0 0 0,0 0 0 0 0,0-1 0 0 0,0 1 0 0 0,-1 0 0 0 0,1-1 0 0 0,0 1 0 0 0,-1-1 0 0 0,1 1 0 0 0,0 0 0 0 0,-1-1 0 0 0,1 1 0 0 0,-1-1 0 0 0,1 1 0 0 0,-1-1 0 0 0,1 1 0 0 0,-1-1 0 0 0,1 1 0 0 0,-1-1 0 0 0,1 0 0 0 0,-2 1 0 0 0,-3 2 0 0 0,-1 0 0 0 0,1 0 0 0 0,-1 0 0 0 0,-7 1 0 0 0,9-2 0 0 0,-50 14 0 0 0,-1-3 0 0 0,-91 12 0 0 0,90-17 0 0 0,-104 15 0 0 0,0-8 0 0 0,-258-7 0 0 0,390-9 0 0 0,0-2 0 0 0,0-1 0 0 0,1-2 0 0 0,-33-10 0 0 0,59 16 0 0 0,1 0 0 0 0,0 0 0 0 0,-1 0 0 0 0,1-1 0 0 0,-1 1 0 0 0,1 0 0 0 0,-1 0 0 0 0,1 0 0 0 0,0-1 0 0 0,-1 1 0 0 0,1 0 0 0 0,0 0 0 0 0,-1-1 0 0 0,1 1 0 0 0,0 0 0 0 0,-1-1 0 0 0,1 1 0 0 0,0 0 0 0 0,0-1 0 0 0,-1 1 0 0 0,1 0 0 0 0,0-2 0 0 0,0 1 0 0 0,0 0 0 0 0,1 0 0 0 0,-1 0 0 0 0,1 0 0 0 0,-1 0 0 0 0,1 0 0 0 0,-1 0 0 0 0,1 0 0 0 0,0 0 0 0 0,-1 0 0 0 0,1 0 0 0 0,0 0 0 0 0,0 0 0 0 0,0 0 0 0 0,0 1 0 0 0,-1-1 0 0 0,1 0 0 0 0,0 1 0 0 0,1-1 0 0 0,-1 1 0 0 0,0-1 0 0 0,0 1 0 0 0,0-1 0 0 0,0 1 0 0 0,0 0 0 0 0,2-1 0 0 0,34-6 0 0 0,11 7 0 0 0,1 2 0 0 0,0 2 0 0 0,-1 2 0 0 0,0 2 0 0 0,0 3 0 0 0,-1 1 0 0 0,-1 3 0 0 0,70 31 0 0 0,-97-37 0 0 0,-1 1 0 0 0,0 1 0 0 0,0 0 0 0 0,-1 2 0 0 0,-1-1 0 0 0,28 29 0 0 0,-39-36 0 0 0,-1 0 0 0 0,1 1 0 0 0,-1 0 0 0 0,0-1 0 0 0,0 1 0 0 0,-1 1 0 0 0,0-1 0 0 0,0 0 0 0 0,0 1 0 0 0,-1-1 0 0 0,0 1 0 0 0,0 0 0 0 0,0 0 0 0 0,-1 0 0 0 0,0 0 0 0 0,-1 0 0 0 0,0 0 0 0 0,0 0 0 0 0,0 0 0 0 0,-1 0 0 0 0,0 0 0 0 0,0 0 0 0 0,-4 11 0 0 0,-1-4 0 0 0,0 0 0 0 0,-1-1 0 0 0,-1 1 0 0 0,0-2 0 0 0,-1 1 0 0 0,0-1 0 0 0,-1 0 0 0 0,0-1 0 0 0,-1-1 0 0 0,0 1 0 0 0,-20 13 0 0 0,-14 6 0 0 0,-95 48 0 0 0,36-22 0 0 0,84-44 0 0 0,4-4 0 0 0,2 1 0 0 0,-20 15 0 0 0,24-13 0 0 0,10-11 0 0 0,-1 1 0 0 0,1-1 0 0 0,0 0 0 0 0,-1 1 0 0 0,1-1 0 0 0,-1 1 0 0 0,1-1 0 0 0,0 1 0 0 0,-1-1 0 0 0,1 1 0 0 0,0-1 0 0 0,-1 1 0 0 0,1-1 0 0 0,0 1 0 0 0,0-1 0 0 0,0 1 0 0 0,0-1 0 0 0,-1 1 0 0 0,1-1 0 0 0,0 1 0 0 0,0 0 0 0 0,0-1 0 0 0,0 1 0 0 0,0-1 0 0 0,0 1 0 0 0,0-1 0 0 0,0 1 0 0 0,1 0 0 0 0,-1-1 0 0 0,0 1 0 0 0,0-1 0 0 0,0 1 0 0 0,1-1 0 0 0,-1 1 0 0 0,0-1 0 0 0,1 1 0 0 0,-1-1 0 0 0,0 1 0 0 0,1-1 0 0 0,-1 1 0 0 0,0-1 0 0 0,1 0 0 0 0,0 1 0 0 0,-1 0 0 0 0,2 1 0 0 0,0 0 0 0 0,0 0 0 0 0,1 0 0 0 0,-1 0 0 0 0,0 0 0 0 0,1 0 0 0 0,-1 0 0 0 0,1-1 0 0 0,0 1 0 0 0,-1-1 0 0 0,1 0 0 0 0,0 0 0 0 0,0 0 0 0 0,0 0 0 0 0,0 0 0 0 0,3 0 0 0 0,8 1 0 0 0,1-1 0 0 0,16 0 0 0 0,-11-1 0 0 0,210 0 0 0 0,-21-1 0 0 0,-154 2 0 0 0,63 3 0 0 0,-100-2 0 0 0,0 1 0 0 0,0 0 0 0 0,0 2 0 0 0,22 7 0 0 0,-25-4 0 0 0,-14-8 0 0 0,0 0 0 0 0,0 0 0 0 0,-1 1 0 0 0,1-1 0 0 0,0 0 0 0 0,0 1 0 0 0,-1-1 0 0 0,1 1 0 0 0,-1-1 0 0 0,1 1 0 0 0,0-1 0 0 0,-1 1 0 0 0,1 0 0 0 0,-1-1 0 0 0,1 1 0 0 0,-1 0 0 0 0,1-1 0 0 0,-1 1 0 0 0,0 0 0 0 0,1 0 0 0 0,-1-1 0 0 0,0 1 0 0 0,0 0 0 0 0,1 0 0 0 0,-1 0 0 0 0,0-1 0 0 0,0 1 0 0 0,0 0 0 0 0,0 0 0 0 0,0 0 0 0 0,0 0 0 0 0,0-1 0 0 0,0 1 0 0 0,0 0 0 0 0,-1 0 0 0 0,1 0 0 0 0,0-1 0 0 0,0 1 0 0 0,-1 0 0 0 0,1 0 0 0 0,-1-1 0 0 0,0 2 0 0 0,1-1 0 0 0,-3 3 0 0 0,1 0 0 0 0,-1 0 0 0 0,1-1 0 0 0,-1 1 0 0 0,0-1 0 0 0,0 0 0 0 0,-1 0 0 0 0,1 0 0 0 0,-1 0 0 0 0,1-1 0 0 0,-1 1 0 0 0,0-1 0 0 0,-7 3 0 0 0,-5 2 0 0 0,0-1 0 0 0,-20 5 0 0 0,-74 22 0 0 0,-89 21 0 0 0,171-48 0 0 0,-1-2 0 0 0,1-1 0 0 0,-1-1 0 0 0,0-1 0 0 0,-29-3 0 0 0,58 2 0 0 0,0-1 0 0 0,0 1 0 0 0,0 0 0 0 0,0 0 0 0 0,1 0 0 0 0,-1 0 0 0 0,0 0 0 0 0,0-1 0 0 0,0 1 0 0 0,0 0 0 0 0,0 0 0 0 0,0 0 0 0 0,1-1 0 0 0,-1 1 0 0 0,0 0 0 0 0,0 0 0 0 0,0 0 0 0 0,0-1 0 0 0,0 1 0 0 0,0 0 0 0 0,0 0 0 0 0,0 0 0 0 0,0-1 0 0 0,0 1 0 0 0,0 0 0 0 0,0 0 0 0 0,0 0 0 0 0,0-1 0 0 0,0 1 0 0 0,0 0 0 0 0,0 0 0 0 0,-1 0 0 0 0,1-1 0 0 0,0 1 0 0 0,0 0 0 0 0,0 0 0 0 0,0 0 0 0 0,0-1 0 0 0,0 1 0 0 0,0 0 0 0 0,-1 0 0 0 0,1 0 0 0 0,0 0 0 0 0,0 0 0 0 0,0 0 0 0 0,0-1 0 0 0,-1 1 0 0 0,1 0 0 0 0,0 0 0 0 0,0 0 0 0 0,0 0 0 0 0,-1 0 0 0 0,1 0 0 0 0,0 0 0 0 0,0 0 0 0 0,0 0 0 0 0,-1 0 0 0 0,1 0 0 0 0,0 0 0 0 0,0 0 0 0 0,-1 0 0 0 0,1 0 0 0 0,13-8 0 0 0,-8 6 0 0 0,1-1 0 0 0,0 1 0 0 0,0 0 0 0 0,0 0 0 0 0,0 1 0 0 0,0 0 0 0 0,10-1 0 0 0,10 4 0 0 0,34 5 0 0 0,-58-7 0 0 0,-2 0 0 0 0,1 0 0 0 0,-1 0 0 0 0,1 1 0 0 0,-1-1 0 0 0,1 0 0 0 0,-1 0 0 0 0,1 0 0 0 0,-1 0 0 0 0,1 0 0 0 0,-1 0 0 0 0,1 0 0 0 0,0 0 0 0 0,-1 0 0 0 0,1 0 0 0 0,-1 0 0 0 0,1 0 0 0 0,-1-1 0 0 0,1 1 0 0 0,-1 0 0 0 0,1 0 0 0 0,-1 0 0 0 0,0-1 0 0 0,1 1 0 0 0,-1 0 0 0 0,1-1 0 0 0,-1 1 0 0 0,1 0 0 0 0,-1-1 0 0 0,0 1 0 0 0,1 0 0 0 0,-1-1 0 0 0,0 1 0 0 0,0-1 0 0 0,1 1 0 0 0,-1-1 0 0 0,0 1 0 0 0,0-1 0 0 0,1 1 0 0 0,-1-1 0 0 0,0 1 0 0 0,0-1 0 0 0,0-1 0 0 0,4-2 0 0 0,0 0 0 0 0,0-1 0 0 0,0 1 0 0 0,1 1 0 0 0,0-1 0 0 0,-1 1 0 0 0,1 0 0 0 0,0 0 0 0 0,0 0 0 0 0,10-3 0 0 0,57-18 0 0 0,-70 23 0 0 0,112-24 0 0 0,215-21 0 0 0,-326 46 0 0 0,819-28 0 0 0,-795 29 0 0 0,77 4 0 0 0,-87-4 0 0 0,-1 2 0 0 0,1 0 0 0 0,-1 0 0 0 0,16 7 0 0 0,-31-10 0 0 0,-1 0 0 0 0,1 0 0 0 0,0 0 0 0 0,-1 0 0 0 0,1 1 0 0 0,-1-1 0 0 0,1 0 0 0 0,-1 0 0 0 0,0 0 0 0 0,1 0 0 0 0,-1 1 0 0 0,1-1 0 0 0,-1 0 0 0 0,1 1 0 0 0,-1-1 0 0 0,0 0 0 0 0,1 1 0 0 0,-1-1 0 0 0,1 0 0 0 0,-1 1 0 0 0,0-1 0 0 0,1 1 0 0 0,-1-1 0 0 0,0 0 0 0 0,0 1 0 0 0,0-1 0 0 0,1 1 0 0 0,-1-1 0 0 0,0 1 0 0 0,0-1 0 0 0,0 1 0 0 0,0-1 0 0 0,0 1 0 0 0,0 0 0 0 0,-4 4 0 0 0,1-3 0 0 0,0 1 0 0 0,1-1 0 0 0,-1 0 0 0 0,0 0 0 0 0,0 0 0 0 0,-1 0 0 0 0,1-1 0 0 0,0 1 0 0 0,0-1 0 0 0,-1 0 0 0 0,-3 1 0 0 0,-46 8 0 0 0,31-7 0 0 0,-624 56 0 0 0,443-48 0 0 0,-5-2 0 0 0,-68 6 0 0 0,175-10 0 0 0,-60 8 0 0 0,144-10 0 0 0,17-3 0 0 0,0 0 0 0 0,0 0 0 0 0,0 0 0 0 0,0 0 0 0 0,0 0 0 0 0,0 0 0 0 0,1 0 0 0 0,-1 0 0 0 0,0 0 0 0 0,0 0 0 0 0,0 0 0 0 0,0 1 0 0 0,0-1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0,12 2 0 0 0,15 1 0 0 0,516-17 0 0 0,-492 12 0 0 0,605-43 0 0 0,-648 44 0 0 0,166-24 0 0 0,-155 21 0 0 0,-1-1 0 0 0,0 0 0 0 0,0-2 0 0 0,0 0 0 0 0,-1-1 0 0 0,0-1 0 0 0,18-12 0 0 0,-33 20 20 0 0,-1 1 0 0 0,0-1-1 0 0,0 0 1 0 0,1 0 0 0 0,-1 0-1 0 0,0 0 1 0 0,0 0 0 0 0,0 0-1 0 0,0-1 1 0 0,0 1 0 0 0,0 0-1 0 0,-1 0 1 0 0,1-1 0 0 0,0 1-1 0 0,-1-1 1 0 0,1 1 0 0 0,-1-1-1 0 0,1 1 1 0 0,-1 0 0 0 0,1-1-1 0 0,-1 0 1 0 0,0 1 0 0 0,0-1-1 0 0,0 1 1 0 0,0-1 0 0 0,0 1-1 0 0,0-1 1 0 0,-1 1 0 0 0,1-1-1 0 0,0 1 1 0 0,-1-1 0 0 0,1 1-1 0 0,-1-1 1 0 0,1 1 0 0 0,-1 0-1 0 0,0-1 1 0 0,0 1 0 0 0,1 0-1 0 0,-1-1 1 0 0,0 1 0 0 0,0 0-1 0 0,0 0 1 0 0,-2-2 0 0 0,-4-4 149 0 0,-1 1 1 0 0,1 0-1 0 0,-1 0 1 0 0,0 0-1 0 0,-13-6 1 0 0,-22-10-223 0 0,-2 2 1 0 0,-66-20-1 0 0,-99-17-1450 0 0,-43 6 1323 0 0,-1 0 194 0 0,152 28 193 0 0,-34-9 963 0 0,109 24-965 0 0,0-1 0 0 0,-47-22 0 0 0,70 28-205 0 0,-1 1 0 0 0,0-1 0 0 0,1 1 0 0 0,0-1 0 0 0,0-1 0 0 0,0 1 0 0 0,0-1 0 0 0,0 1 0 0 0,0-1 0 0 0,1 0 0 0 0,-3-5 0 0 0,5 7 0 0 0,0 0 0 0 0,0-1 0 0 0,0 1 0 0 0,0-1 0 0 0,1 1 0 0 0,-1-1 0 0 0,1 1 0 0 0,0-1 0 0 0,0 1 0 0 0,0-1 0 0 0,0 0 0 0 0,0 1 0 0 0,1-1 0 0 0,-1 1 0 0 0,1-1 0 0 0,-1 1 0 0 0,1-1 0 0 0,0 1 0 0 0,0 0 0 0 0,0-1 0 0 0,0 1 0 0 0,1 0 0 0 0,2-4 0 0 0,2-2 0 0 0,0 0 0 0 0,0 1 0 0 0,1 0 0 0 0,0 0 0 0 0,0 1 0 0 0,0 0 0 0 0,1 0 0 0 0,0 1 0 0 0,1 0 0 0 0,8-4 0 0 0,17-7 0 0 0,45-14 0 0 0,-43 17 0 0 0,71-22 0 0 0,1 4 0 0 0,2 4 0 0 0,1 6 0 0 0,1 4 0 0 0,139-2 0 0 0,-219 16-64 0 0,-48 12-1256 0 0,-11-1 1178 0 0,0 0 0 0 0,0-2 1 0 0,-50 5-1 0 0,39-6 101 0 0,-673 59 41 0 0,675-64 0 0 0,-55-6 0 0 0,84 2 0 0 0,9 0 0 0 0,8-3 0 0 0,-10 7 0 0 0,17-8 0 0 0,0 1 0 0 0,1 1 0 0 0,-1 0 0 0 0,25-4 0 0 0,78-7 0 0 0,-47 8 0 0 0,125-17 0 0 0,1 8 0 0 0,1 9 0 0 0,238 20 0 0 0,-429-11 0 0 0,17 2 0 0 0,1 1 0 0 0,-1 1 0 0 0,37 10 0 0 0,-61-14 0 0 0,0 1 0 0 0,-1-1 0 0 0,1 1 0 0 0,0 0 0 0 0,-1 0 0 0 0,1-1 0 0 0,-1 1 0 0 0,1 0 0 0 0,-1 0 0 0 0,1 1 0 0 0,-1-1 0 0 0,0 0 0 0 0,1 0 0 0 0,1 3 0 0 0,-3-3 0 0 0,1 0 0 0 0,-1 0 0 0 0,0 0 0 0 0,0-1 0 0 0,1 1 0 0 0,-1 0 0 0 0,0 0 0 0 0,0 0 0 0 0,0 0 0 0 0,0 0 0 0 0,0-1 0 0 0,0 1 0 0 0,0 0 0 0 0,0 0 0 0 0,-1 0 0 0 0,1 0 0 0 0,0-1 0 0 0,0 1 0 0 0,-1 0 0 0 0,1 0 0 0 0,-1-1 0 0 0,1 2 0 0 0,-3 1 0 0 0,1 0 0 0 0,-1 0 0 0 0,0 0 0 0 0,0 0 0 0 0,0-1 0 0 0,0 1 0 0 0,0-1 0 0 0,0 0 0 0 0,-1 0 0 0 0,1 0 0 0 0,-6 2 0 0 0,-53 16 0 0 0,0-2 0 0 0,-128 18 0 0 0,111-23 0 0 0,-577 61 0 0 0,511-63 0 0 0,-163 4 0 0 0,576-28 0 0 0,178 19 0 0 0,-189 15 0 0 0,-88-5 0 0 0,640 85 0 0 0,-681-69 0 0 0,-112-27 0 0 0,0 1 0 0 0,0 0 0 0 0,0 1 0 0 0,-1 1 0 0 0,23 16 0 0 0,-37-23 0 0 0,1 0 0 0 0,-1 0 0 0 0,0-1 0 0 0,1 1 0 0 0,-1 1 0 0 0,0-1 0 0 0,0 0 0 0 0,0 0 0 0 0,0 0 0 0 0,0 0 0 0 0,0 1 0 0 0,0-1 0 0 0,0 1 0 0 0,0-1 0 0 0,-1 0 0 0 0,1 1 0 0 0,0-1 0 0 0,-1 1 0 0 0,1 0 0 0 0,-1-1 0 0 0,0 1 0 0 0,0-1 0 0 0,0 1 0 0 0,1 0 0 0 0,-1-1 0 0 0,-1 1 0 0 0,1 2 0 0 0,-1-1 0 0 0,-1-1 0 0 0,1 1 0 0 0,-1-1 0 0 0,1 1 0 0 0,-1-1 0 0 0,0 0 0 0 0,0 0 0 0 0,0 0 0 0 0,0 0 0 0 0,-1 0 0 0 0,1 0 0 0 0,0-1 0 0 0,-1 1 0 0 0,-4 1 0 0 0,-18 10-74 0 0,-1-1 0 0 0,-1-1 0 0 0,0-2 0 0 0,-40 9 0 0 0,-117 13-1103 0 0,118-21 910 0 0,-828 90 1343 0 0,255-34-394 0 0,541-56-682 0 0,22-2 0 0 0,-121 27 0 0 0,194-35 0 0 0,-1 1 0 0 0,-1 0 0 0 0,0 1 0 0 0,1-1 0 0 0,-1 1 0 0 0,1-1 0 0 0,0 2 0 0 0,0-1 0 0 0,-1 0 0 0 0,1 1 0 0 0,1-1 0 0 0,-6 5 0 0 0,9-6 0 0 0,-1-1 0 0 0,1 0 0 0 0,0 1 0 0 0,-1-1 0 0 0,1 1 0 0 0,0-1 0 0 0,-1 1 0 0 0,1-1 0 0 0,0 1 0 0 0,-1-1 0 0 0,1 1 0 0 0,0-1 0 0 0,0 1 0 0 0,0-1 0 0 0,0 1 0 0 0,0-1 0 0 0,-1 1 0 0 0,1-1 0 0 0,0 1 0 0 0,0 0 0 0 0,0-1 0 0 0,0 1 0 0 0,1-1 0 0 0,-1 1 0 0 0,0-1 0 0 0,0 1 0 0 0,0-1 0 0 0,0 1 0 0 0,0-1 0 0 0,1 1 0 0 0,-1-1 0 0 0,0 1 0 0 0,1-1 0 0 0,-1 1 0 0 0,0-1 0 0 0,1 1 0 0 0,-1-1 0 0 0,0 1 0 0 0,1-1 0 0 0,-1 0 0 0 0,1 1 0 0 0,-1-1 0 0 0,1 0 0 0 0,-1 1 0 0 0,1-1 0 0 0,-1 0 0 0 0,1 0 0 0 0,-1 0 0 0 0,1 1 0 0 0,-1-1 0 0 0,1 0 0 0 0,-1 0 0 0 0,1 0 0 0 0,0 0 0 0 0,0 0 0 0 0,-1 0 0 0 0,19 6 39 0 0,1 0-1 0 0,-1-2 0 0 0,1 0 1 0 0,0-2-1 0 0,0 0 1 0 0,24-1-1 0 0,-2 1 136 0 0,369 16 1491 0 0,-63-3-1725 0 0,152 35 60 0 0,-485-48 0 0 0,-1 0 0 0 0,0 0 0 0 0,0 2 0 0 0,0 0 0 0 0,0 0 0 0 0,0 1 0 0 0,23 13 0 0 0,-36-18 0 0 0,-1 0 0 0 0,0 0 0 0 0,1 0 0 0 0,-1 1 0 0 0,1-1 0 0 0,-1 0 0 0 0,0 0 0 0 0,1 1 0 0 0,-1-1 0 0 0,0 0 0 0 0,1 0 0 0 0,-1 1 0 0 0,0-1 0 0 0,0 0 0 0 0,1 1 0 0 0,-1-1 0 0 0,0 0 0 0 0,0 1 0 0 0,0-1 0 0 0,1 1 0 0 0,-1-1 0 0 0,0 0 0 0 0,0 1 0 0 0,0-1 0 0 0,0 1 0 0 0,0-1 0 0 0,0 0 0 0 0,0 1 0 0 0,0-1 0 0 0,0 1 0 0 0,0-1 0 0 0,0 0 0 0 0,0 1 0 0 0,0-1 0 0 0,0 1 0 0 0,0-1 0 0 0,0 1 0 0 0,0-1 0 0 0,0 0 0 0 0,-1 1 0 0 0,1-1 0 0 0,0 0 0 0 0,0 1 0 0 0,-1-1 0 0 0,1 0 0 0 0,0 1 0 0 0,0-1 0 0 0,-1 0 0 0 0,1 1 0 0 0,0-1 0 0 0,-1 0 0 0 0,1 0 0 0 0,0 1 0 0 0,-1-1 0 0 0,0 0 0 0 0,-4 5 1 0 0,0-1 0 0 0,0 0 0 0 0,-1 0 0 0 0,1 0 0 0 0,-1-1 0 0 0,0 0 0 0 0,-1 0 0 0 0,1 0 0 0 0,-7 1 0 0 0,-65 16-142 0 0,46-13-129 0 0,-473 73-1318 0 0,243-46 1585 0 0,205-25 3 0 0,-9 2 0 0 0,-109 4 0 0 0,170-17 0 0 0,10-3 0 0 0,12-3 0 0 0,15-2 14 0 0,1 1 0 0 0,55-7 0 0 0,-34 7 346 0 0,209-33 1337 0 0,1 12-3562 0 0,-261 30 1863 0 0,9-1 387 0 0,0 0-1 0 0,25-7 374 0 0,-486 37-2505 0 0,241-11 1735 0 0,171-15 12 0 0,-420 44 0 0 0,452-44 0 0 0,14 0 0 0 0,14 1 0 0 0,497 7 0 0 0,-131-9 0 0 0,-283 1 0 0 0,118 7 0 0 0,-169-5 0 0 0,-1 3 0 0 0,55 14 0 0 0,-86-15 0 0 0,-10-1 0 0 0,-12 0 0 0 0,-6 0 0 0 0,2-3 0 0 0,-1-1 0 0 0,1 1 0 0 0,0-1 0 0 0,-1 1 0 0 0,0-1 0 0 0,1 0 0 0 0,-1 0 0 0 0,0-1 0 0 0,-7 3 0 0 0,-41 7 0 0 0,35-8 0 0 0,-465 73 0 0 0,403-65 0 0 0,-407 69 0 0 0,436-68 0 0 0,50-12 0 0 0,0 0 0 0 0,0 0 0 0 0,0 0 0 0 0,0 0 0 0 0,0 0 0 0 0,0 0 0 0 0,0 0 0 0 0,-1 0 0 0 0,1 0 0 0 0,0 0 0 0 0,0 0 0 0 0,0 0 0 0 0,0 0 0 0 0,0 0 0 0 0,0 0 0 0 0,0 0 0 0 0,0 0 0 0 0,-1 0 0 0 0,1 0 0 0 0,0 0 0 0 0,0 0 0 0 0,0 0 0 0 0,0 0 0 0 0,0 0 0 0 0,0 0 0 0 0,0 0 0 0 0,0 0 0 0 0,0 0 0 0 0,-1 0 0 0 0,1 0 0 0 0,0 0 0 0 0,0 0 0 0 0,0 0 0 0 0,0 0 0 0 0,0 1 0 0 0,0-1 0 0 0,0 0 0 0 0,0 0 0 0 0,0 0 0 0 0,0 0 0 0 0,0 0 0 0 0,0 0 0 0 0,0 0 0 0 0,0 0 0 0 0,0 0 0 0 0,0 1 0 0 0,0-1 0 0 0,0 0 0 0 0,0 0 0 0 0,0 0 0 0 0,0 0 0 0 0,0 0 0 0 0,0 0 0 0 0,0 0 0 0 0,0 1 0 0 0,0-1 0 0 0,0 0 0 0 0,0 0 0 0 0,0 0 0 0 0,0 0 0 0 0,0 0 0 0 0,0 0 0 0 0,0 0 0 0 0,0 0 0 0 0,0 1 0 0 0,10 2 0 0 0,15 1 0 0 0,375-10 0 0 0,-145-3 0 0 0,-148 8 0 0 0,535 18 0 0 0,-549-9 0 0 0,61 7 0 0 0,-133-11 0 0 0,0 0 0 0 0,0 1 0 0 0,0 2 0 0 0,37 16 0 0 0,-53-21 0 0 0,-1 0 0 0 0,1 1 0 0 0,-1 0 0 0 0,0 0 0 0 0,0 0 0 0 0,6 6 0 0 0,-9-8 0 0 0,-1 0 0 0 0,1 0 0 0 0,0-1 0 0 0,-1 1 0 0 0,1 0 0 0 0,0 0 0 0 0,-1 0 0 0 0,1 0 0 0 0,-1 0 0 0 0,0 1 0 0 0,1-1 0 0 0,-1 0 0 0 0,0 0 0 0 0,0 0 0 0 0,0 0 0 0 0,1 0 0 0 0,-1 0 0 0 0,0 0 0 0 0,-1 1 0 0 0,1-1 0 0 0,0 0 0 0 0,0 0 0 0 0,0 0 0 0 0,-1 0 0 0 0,1 0 0 0 0,0 0 0 0 0,-1 0 0 0 0,1 0 0 0 0,-1 0 0 0 0,1 0 0 0 0,-1 0 0 0 0,0 0 0 0 0,1 0 0 0 0,-1 0 0 0 0,-1 1 0 0 0,-5 5 0 0 0,-1 0 0 0 0,0 0 0 0 0,0-1 0 0 0,-1 0 0 0 0,1-1 0 0 0,-1 0 0 0 0,-16 7 0 0 0,-73 22 0 0 0,77-28 0 0 0,-423 101-1024 0 0,-7-45 0 0 0,417-58 1024 0 0,-50-2 0 0 0,77-4 0 0 0,13-3 0 0 0,10-2 0 0 0,46-7 7 0 0,1 2 0 0 0,82-5 0 0 0,-100 12 36 0 0,566-25 1885 0 0,-495 29-1928 0 0,187 23 0 0 0,-299-21 0 0 0,3-1 0 0 0,0 1 0 0 0,0 0 0 0 0,-1 1 0 0 0,1 0 0 0 0,-1 0 0 0 0,1 0 0 0 0,-1 1 0 0 0,9 4 0 0 0,-7 3-64 0 0,-8-9 35 0 0,0 0 0 0 0,-1 1 0 0 0,1-1-1 0 0,0 0 1 0 0,0 0 0 0 0,-1 0 0 0 0,1 0 0 0 0,-1 0-1 0 0,1 0 1 0 0,-1 0 0 0 0,1 0 0 0 0,-1 0 0 0 0,0 0-1 0 0,1 0 1 0 0,-1 0 0 0 0,0 0 0 0 0,0-1 0 0 0,0 1-1 0 0,0 0 1 0 0,1-1 0 0 0,-1 1 0 0 0,0 0 0 0 0,-2 0 0 0 0,-25 13-580 0 0,27-14 598 0 0,-53 19-132 0 0,0-2-1 0 0,-2-4 1 0 0,-71 10-1 0 0,48-9 110 0 0,-288 38 34 0 0,304-48 0 0 0,0-2 0 0 0,0-4 0 0 0,-118-16 0 0 0,174 16 0 0 0,-1 1 0 0 0,0-1 0 0 0,1 0 0 0 0,-1-1 0 0 0,1 0 0 0 0,-14-7 0 0 0,20 9 0 0 0,-1 0 0 0 0,1 0 0 0 0,-1-1 0 0 0,1 1 0 0 0,-1 0 0 0 0,1-1 0 0 0,0 1 0 0 0,-1-1 0 0 0,1 1 0 0 0,0-1 0 0 0,0 1 0 0 0,0-1 0 0 0,0 0 0 0 0,1 1 0 0 0,-1-1 0 0 0,0 0 0 0 0,1 0 0 0 0,-1 0 0 0 0,1 0 0 0 0,0 0 0 0 0,0 1 0 0 0,-1-1 0 0 0,1 0 0 0 0,0 0 0 0 0,1 0 0 0 0,-1 0 0 0 0,0 0 0 0 0,0 0 0 0 0,1 0 0 0 0,-1 0 0 0 0,1 1 0 0 0,0-1 0 0 0,1-3 0 0 0,3-4 64 0 0,-1 0 0 0 0,2 0-1 0 0,-1 1 1 0 0,2-1 0 0 0,-1 1-1 0 0,1 0 1 0 0,0 1 0 0 0,12-10-1 0 0,10-6 443 0 0,33-20-1 0 0,12-7-97 0 0,-61 39-408 0 0,-3 3 0 0 0,0 1 0 0 0,-1-1 0 0 0,0-1 0 0 0,0 0 0 0 0,10-14 0 0 0,-18 23 0 0 0,-1-1 0 0 0,1 1 0 0 0,-1-1 0 0 0,1 1 0 0 0,-1 0 0 0 0,0-1 0 0 0,1 1 0 0 0,-1-1 0 0 0,0 1 0 0 0,1-1 0 0 0,-1 1 0 0 0,0-1 0 0 0,0 0 0 0 0,1 1 0 0 0,-1-1 0 0 0,0 1 0 0 0,0-1 0 0 0,0 0 0 0 0,0 1 0 0 0,0-1 0 0 0,0 1 0 0 0,0-1 0 0 0,0 0 0 0 0,0 1 0 0 0,0-1 0 0 0,0 1 0 0 0,0-1 0 0 0,0 0 0 0 0,-1 1 0 0 0,1-1 0 0 0,0 1 0 0 0,0-1 0 0 0,-1 1 0 0 0,1-1 0 0 0,0 1 0 0 0,-1-1 0 0 0,1 1 0 0 0,-1-1 0 0 0,1 1 0 0 0,-1-1 0 0 0,1 1 0 0 0,-2-3 0 0 0,-1 0 0 0 0,1 0 0 0 0,-1 1 0 0 0,1-1 0 0 0,-1 1 0 0 0,0 0 0 0 0,1 0 0 0 0,-1 0 0 0 0,0 0 0 0 0,-1 0 0 0 0,1 1 0 0 0,0-1 0 0 0,0 1 0 0 0,-1 0 0 0 0,1 0 0 0 0,-1 0 0 0 0,1 0 0 0 0,-7 0 0 0 0,-5 0 0 0 0,0 0 0 0 0,-29 2 0 0 0,-76 8 0 0 0,-264 25 0 0 0,718-53 0 0 0,-225 15 0 0 0,197 0 0 0 0,-217 8 0 0 0,127 20 0 0 0,-176-15 0 0 0,-40-9 0 0 0,0 0 0 0 0,1 0 0 0 0,-1 0 0 0 0,1 1 0 0 0,-1-1 0 0 0,0 0 0 0 0,1 0 0 0 0,-1 0 0 0 0,1 0 0 0 0,-1 0 0 0 0,0 0 0 0 0,1 0 0 0 0,-1 1 0 0 0,0-1 0 0 0,1 0 0 0 0,-1 0 0 0 0,0 1 0 0 0,1-1 0 0 0,-1 0 0 0 0,0 0 0 0 0,1 1 0 0 0,-1-1 0 0 0,0 0 0 0 0,0 1 0 0 0,0-1 0 0 0,1 0 0 0 0,-1 1 0 0 0,0-1 0 0 0,0 1 0 0 0,0-1 0 0 0,0 0 0 0 0,1 1 0 0 0,-1-1 0 0 0,0 1 0 0 0,0-1 0 0 0,0 1 0 0 0,-5 3 0 0 0,0 1-1 0 0,0-1-1 0 0,-1-1 1 0 0,1 1-1 0 0,-1-1 1 0 0,0 0-1 0 0,0-1 1 0 0,0 1 0 0 0,0-1-1 0 0,-1 0 1 0 0,1-1-1 0 0,-9 2 1 0 0,0 0-46 0 0,-64 13-485 0 0,0-4 0 0 0,-85 3-1 0 0,43-6 202 0 0,-567 41 2158 0 0,793-44-1662 0 0,811 29-165 0 0,-821-27 0 0 0,223 25 0 0 0,-224-19 0 0 0,124 35 0 0 0,-166-31 0 0 0,-48-17 0 0 0,-1 1 0 0 0,1-1 0 0 0,-1 1 0 0 0,0 0 0 0 0,1 0 0 0 0,-1 0 0 0 0,0 1 0 0 0,0-1 0 0 0,-1 1 0 0 0,1-1 0 0 0,4 6 0 0 0,-7-6-18 0 0,1-1 0 0 0,-1 0 0 0 0,0 0-1 0 0,0 0 1 0 0,0 0 0 0 0,1 1 0 0 0,-1-1 0 0 0,0 0 0 0 0,0 0-1 0 0,-1 0 1 0 0,1 1 0 0 0,0-1 0 0 0,0 0 0 0 0,-1 0-1 0 0,1 0 1 0 0,0 0 0 0 0,-1 0 0 0 0,1 1 0 0 0,-1-1-1 0 0,1 0 1 0 0,-1 0 0 0 0,0 0 0 0 0,0 0 0 0 0,1-1-1 0 0,-1 1 1 0 0,0 0 0 0 0,0 0 0 0 0,0 0 0 0 0,0 0-1 0 0,-2 0 1 0 0,-3 4-187 0 0,0-1 0 0 0,0 0 0 0 0,-12 5 0 0 0,-9 1 111 0 0,-1-1 0 0 0,0-1 0 0 0,0-2 0 0 0,-1-1 0 0 0,-33 2 0 0 0,-3 1 50 0 0,-506 63 44 0 0,518-65 0 0 0,-497 28 0 0 0,524-34 0 0 0,12 0 0 0 0,-1 0 0 0 0,-17-3 0 0 0,32 2 1 0 0,0 1-1 0 0,0 0 0 0 0,0 0 1 0 0,1 0-1 0 0,-1 0 0 0 0,0 0 1 0 0,0 0-1 0 0,0 0 0 0 0,0 0 0 0 0,0 0 1 0 0,0 0-1 0 0,0 0 0 0 0,0-1 1 0 0,0 1-1 0 0,0 0 0 0 0,0 0 1 0 0,0 0-1 0 0,0 0 0 0 0,0 0 1 0 0,0 0-1 0 0,0 0 0 0 0,0 0 1 0 0,0 0-1 0 0,0-1 0 0 0,0 1 1 0 0,0 0-1 0 0,0 0 0 0 0,0 0 0 0 0,-1 0 1 0 0,1 0-1 0 0,0 0 0 0 0,0 0 1 0 0,0 0-1 0 0,0 0 0 0 0,0 0 1 0 0,0 0-1 0 0,0 0 0 0 0,0-1 1 0 0,0 1-1 0 0,0 0 0 0 0,0 0 1 0 0,0 0-1 0 0,0 0 0 0 0,-1 0 1 0 0,1 0-1 0 0,0 0 0 0 0,0 0 0 0 0,0 0 1 0 0,0 0-1 0 0,0 0 0 0 0,0 0 1 0 0,0 0-1 0 0,0 0 0 0 0,0 0 1 0 0,-1 0-1 0 0,1 0 0 0 0,0 0 1 0 0,0 0-1 0 0,0 0 0 0 0,0 0 1 0 0,0 0-1 0 0,0 0 0 0 0,0 0 1 0 0,0 0-1 0 0,0 0 0 0 0,0 0 0 0 0,0 0 1 0 0,-1 1-1 0 0,11-5 70 0 0,15-2 240 0 0,280-26 1189 0 0,-246 28-1408 0 0,646-2-91 0 0,-519 19 0 0 0,-153-8 0 0 0,0 1 0 0 0,0 1 0 0 0,47 18 0 0 0,-73-22 0 0 0,0-1 0 0 0,0 1 0 0 0,-1 1 0 0 0,1 0 0 0 0,-1-1 0 0 0,8 8 0 0 0,-14-10 0 0 0,1-1 0 0 0,0 1 0 0 0,0 0 0 0 0,0 0 0 0 0,-1 0 0 0 0,1 0 0 0 0,0 0 0 0 0,-1 0 0 0 0,1 0 0 0 0,-1 0 0 0 0,1 0 0 0 0,-1 0 0 0 0,0 0 0 0 0,1 1 0 0 0,-1-1 0 0 0,0 0 0 0 0,0 0 0 0 0,0 2 0 0 0,0-1 0 0 0,-1-1 0 0 0,1 1 0 0 0,-1 0 0 0 0,1-1 0 0 0,-1 1 0 0 0,0-1 0 0 0,0 0 0 0 0,0 1 0 0 0,0-1 0 0 0,0 0 0 0 0,0 1 0 0 0,0-1 0 0 0,0 0 0 0 0,0 0 0 0 0,-1 0 0 0 0,1 0 0 0 0,-3 1 0 0 0,-10 7-145 0 0,-1 0-1 0 0,0-1 1 0 0,-1-1 0 0 0,0-1-1 0 0,-22 6 1 0 0,-88 17-936 0 0,104-25 1042 0 0,-206 36 39 0 0,-329 15 0 0 0,547-56 0 0 0,15-4 0 0 0,11-3 0 0 0,19-1 254 0 0,1 1-1 0 0,1 3 0 0 0,39-3 1 0 0,-12 2 116 0 0,132-9-66 0 0,370 18 0 0 0,-540-1-310 0 0,59 5-108 0 0,-74-6 67 0 0,0 1 1 0 0,0 0-1 0 0,-1 1 0 0 0,1 0 0 0 0,12 6 0 0 0,-23-8 20 0 0,0-1 0 0 0,1 0 0 0 0,-1 0 0 0 0,0 1 0 0 0,0-1 0 0 0,1 0 0 0 0,-1 0 0 0 0,0 1 0 0 0,0-1 0 0 0,0 0 0 0 0,1 1 0 0 0,-1-1 0 0 0,0 0 0 0 0,0 0 0 0 0,0 1 0 0 0,0-1 0 0 0,0 0 0 0 0,0 1 0 0 0,0-1 0 0 0,0 1 0 0 0,0-1 0 0 0,0 0 0 0 0,0 1 0 0 0,0-1 0 0 0,0 0 0 0 0,0 1 0 0 0,0-1 0 0 0,0 0 0 0 0,0 1 0 0 0,0-1 0 0 0,0 0 0 0 0,0 1 0 0 0,-1-1 0 0 0,1 0 0 0 0,0 0 0 0 0,0 1 0 0 0,0-1 0 0 0,-1 0 0 0 0,1 1 0 0 0,-9 9-318 0 0,4-6 326 0 0,-1 0 0 0 0,0 0 1 0 0,0-1-1 0 0,0 0 1 0 0,0 0-1 0 0,0 0 0 0 0,-13 3 1 0 0,-51 9 0 0 0,45-11 19 0 0,-62 12-1 0 0,-309 54 0 0 0,-3-28 0 0 0,392-42 0 0 0,-3 1 0 0 0,0-1 0 0 0,0 0 0 0 0,0-1 0 0 0,-18-3 0 0 0,28 4 0 0 0,0 0 0 0 0,-1 1 0 0 0,1-1 0 0 0,0 0 0 0 0,-1 0 0 0 0,1 0 0 0 0,-1 0 0 0 0,1 0 0 0 0,0-1 0 0 0,-1 1 0 0 0,1 0 0 0 0,0 0 0 0 0,-1 0 0 0 0,1 0 0 0 0,0 0 0 0 0,-1 0 0 0 0,1 0 0 0 0,0-1 0 0 0,-1 1 0 0 0,1 0 0 0 0,0 0 0 0 0,-1-1 0 0 0,1 1 0 0 0,0 0 0 0 0,0 0 0 0 0,-1-1 0 0 0,1 1 0 0 0,0 0 0 0 0,0-1 0 0 0,0 1 0 0 0,-1 0 0 0 0,1-1 0 0 0,0 1 0 0 0,0 0 0 0 0,0-1 0 0 0,0 1 0 0 0,0 0 0 0 0,0-1 0 0 0,0 1 0 0 0,0 0 0 0 0,0-1 0 0 0,0 0 0 0 0,5-3 0 0 0,0-1-1 0 0,1 1-1 0 0,-1 1 0 0 0,1-1 0 0 0,0 1 1 0 0,0 0-1 0 0,1 0 0 0 0,-1 0 1 0 0,9-1-1 0 0,58-11 47 0 0,-58 12-11 0 0,167-22 930 0 0,320-2 0 0 0,-348 30-964 0 0,-125-1 0 0 0,1 2 0 0 0,-1 0 0 0 0,32 11 0 0 0,-59-15-4 0 0,1 1 0 0 0,-1-1 0 0 0,0 1 0 0 0,0 0-1 0 0,1 0 1 0 0,-1 0 0 0 0,0 0 0 0 0,0 0 0 0 0,0 0 0 0 0,0 1-1 0 0,0-1 1 0 0,-1 1 0 0 0,1-1 0 0 0,0 1 0 0 0,-1 0 0 0 0,1 0-1 0 0,-1 0 1 0 0,0-1 0 0 0,1 1 0 0 0,-1 1 0 0 0,1 2 0 0 0,-2-3-8 0 0,0 0 0 0 0,0 0 0 0 0,0 0 0 0 0,0 0 0 0 0,0 0 0 0 0,0 0 0 0 0,-1 0 0 0 0,1 0 0 0 0,-1 0 1 0 0,0-1-1 0 0,0 1 0 0 0,1 0 0 0 0,-1 0 0 0 0,0 0 0 0 0,-1-1 0 0 0,1 1 0 0 0,0 0 0 0 0,0-1 0 0 0,-1 1 0 0 0,1-1 0 0 0,-1 0 1 0 0,1 1-1 0 0,-1-1 0 0 0,1 0 0 0 0,-3 1 0 0 0,-15 11-141 0 0,0-2 0 0 0,0 0 0 0 0,-1-1 0 0 0,-33 11 0 0 0,-90 22-614 0 0,103-32 708 0 0,-127 33 59 0 0,-220 29 0 0 0,366-71 0 0 0,12-2 0 0 0,14-3 0 0 0,11-3 0 0 0,58-7 917 0 0,77-5 0 0 0,-109 14-775 0 0,428-5-125 0 0,-422 9-18 0 0,-13 1 1 0 0,-1 1 0 0 0,1 1 0 0 0,63 15 0 0 0,-97-18 0 0 0,-1 0 0 0 0,1 0 0 0 0,0 0 0 0 0,-1 0 0 0 0,1 1 0 0 0,-1-1 0 0 0,1 0 0 0 0,0 0 0 0 0,-1 0 0 0 0,1 0 0 0 0,-1 1 0 0 0,1-1 0 0 0,-1 0 0 0 0,1 1 0 0 0,-1-1 0 0 0,1 0 0 0 0,-1 1 0 0 0,1-1 0 0 0,-1 0 0 0 0,1 1 0 0 0,-1-1 0 0 0,0 1 0 0 0,1-1 0 0 0,-1 1 0 0 0,0-1 0 0 0,1 1 0 0 0,-1-1 0 0 0,0 1 0 0 0,0 0 0 0 0,1-1 0 0 0,-1 1 0 0 0,0-1 0 0 0,0 1 0 0 0,0-1 0 0 0,0 1 0 0 0,0 0 0 0 0,0 0 0 0 0,-8 10 0 0 0,8-11 0 0 0,-9 6 0 0 0,-1 0 0 0 0,0-1 0 0 0,1 0 0 0 0,-2-1 0 0 0,1 0 0 0 0,0 0 0 0 0,-20 3 0 0 0,13-2 0 0 0,-171 39-303 0 0,-255 27 0 0 0,349-60 909 0 0,92-9-606 0 0,11 0 0 0 0,16 0 0 0 0,88-3 0 0 0,-31-2 0 0 0,0 4 0 0 0,108 16 0 0 0,-175-14 0 0 0,-14-3 0 0 0,-1 0 0 0 0,0 0 0 0 0,1 1 0 0 0,-1-1 0 0 0,0 0 0 0 0,1 0 0 0 0,-1 0 0 0 0,0 0 0 0 0,1 1 0 0 0,-1-1 0 0 0,0 0 0 0 0,1 0 0 0 0,-1 1 0 0 0,0-1 0 0 0,0 0 0 0 0,1 1 0 0 0,-1-1 0 0 0,0 0 0 0 0,0 0 0 0 0,0 1 0 0 0,1-1 0 0 0,-1 1 0 0 0,0-1 0 0 0,0 0 0 0 0,0 1 0 0 0,0-1 0 0 0,0 0 0 0 0,0 1 0 0 0,0-1 0 0 0,0 1 0 0 0,0-1 0 0 0,0 0 0 0 0,0 1 0 0 0,0-1 0 0 0,0 0 0 0 0,0 1 0 0 0,0-1 0 0 0,0 0 0 0 0,0 1 0 0 0,-1-1 0 0 0,1 1 0 0 0,0-1 0 0 0,0 0 0 0 0,0 1 0 0 0,-1-1 0 0 0,1 0 0 0 0,0 0 0 0 0,0 1 0 0 0,-1-1 0 0 0,1 0 0 0 0,0 0 0 0 0,0 1 0 0 0,-1-1 0 0 0,1 0 0 0 0,-1 1 0 0 0,-2 2 0 0 0,-1 1 0 0 0,1-1 0 0 0,-1 1 0 0 0,0-1 0 0 0,0 0 0 0 0,-1-1 0 0 0,1 1 0 0 0,0-1 0 0 0,-9 4 0 0 0,-48 14 0 0 0,30-12 0 0 0,29-7 0 0 0,-319 96 0 0 0,261-75 0 0 0,55-19 0 0 0,11 0 0 0 0,11-2 0 0 0,160-6 0 0 0,-74 0 0 0 0,-8 2 0 0 0,139-2 0 0 0,-172 7 0 0 0,107 16 0 0 0,-161-17 0 0 0,1 1 0 0 0,-1 0 0 0 0,0 0 0 0 0,0 1 0 0 0,0 0 0 0 0,0 0 0 0 0,0 0 0 0 0,-1 1 0 0 0,14 10 0 0 0,-16-5 0 0 0,-5-7 0 0 0,-1-1 0 0 0,1 1 0 0 0,-1 0 0 0 0,0-1 0 0 0,0 1 0 0 0,0-1 0 0 0,0 1 0 0 0,0-1 0 0 0,0 0 0 0 0,0 1 0 0 0,0-1 0 0 0,-1 0 0 0 0,1 0 0 0 0,0 0 0 0 0,-1 0 0 0 0,1 0 0 0 0,-1 0 0 0 0,1 0 0 0 0,-3 0 0 0 0,-36 17 0 0 0,32-15 0 0 0,-91 31 0 0 0,-1-4 0 0 0,-1-5 0 0 0,-167 21 0 0 0,162-35 0 0 0,-48 7 0 0 0,242-26 0 0 0,169 7 0 0 0,-79 3 0 0 0,-139-3 0 0 0,139 2 0 0 0,-146 1 0 0 0,0 2 0 0 0,0 1 0 0 0,44 12 0 0 0,-73-16 0 0 0,-2-1 0 0 0,1 1 0 0 0,-1-1 0 0 0,0 0 0 0 0,1 1 0 0 0,-1-1 0 0 0,0 1 0 0 0,1 0 0 0 0,-1 0 0 0 0,0-1 0 0 0,0 1 0 0 0,0 0 0 0 0,1 0 0 0 0,0 2 0 0 0,0 6 0 0 0,-4-6 0 0 0,0-1 0 0 0,0 1 0 0 0,-1-1 0 0 0,1 1 0 0 0,0-1 0 0 0,-1 0 0 0 0,1 0 0 0 0,-1 0 0 0 0,0 0 0 0 0,0 0 0 0 0,0 0 0 0 0,-4 1 0 0 0,-42 16 0 0 0,-375 75-1992 0 0,422-93 1992 0 0,-65 12 328 0 0,9-1 504 0 0,-79 5 0 0 0,224-24-234 0 0,91-4 836 0 0,381 36-1418 0 0,-435-10-16 0 0,-105-11 0 0 0,1 1 0 0 0,-1 1 0 0 0,0 0 0 0 0,21 11 0 0 0,-38-17-20 0 0,-1 1 1 0 0,1 0-1 0 0,0 0 0 0 0,0 0 0 0 0,-1 0 0 0 0,1 0 0 0 0,-1 1 1 0 0,1-1-1 0 0,-1 0 0 0 0,1 1 0 0 0,1 1 0 0 0,-3-2-13 0 0,0 0-1 0 0,0-1 0 0 0,0 1 0 0 0,0 0 1 0 0,0 0-1 0 0,0-1 0 0 0,0 1 1 0 0,-1 0-1 0 0,1 0 0 0 0,0-1 0 0 0,0 1 1 0 0,-1 0-1 0 0,1 0 0 0 0,0-1 1 0 0,-1 1-1 0 0,1 0 0 0 0,0-1 1 0 0,-1 1-1 0 0,1-1 0 0 0,-1 1 0 0 0,1-1 1 0 0,-1 1-1 0 0,0-1 0 0 0,1 1 1 0 0,-1-1-1 0 0,1 1 0 0 0,-1-1 1 0 0,0 1-1 0 0,1-1 0 0 0,-1 0 0 0 0,0 0 1 0 0,0 1-1 0 0,0-1 0 0 0,-23 13-99 0 0,-1-1-1 0 0,0-2 1 0 0,0 0-1 0 0,-40 9 1 0 0,-110 15 239 0 0,140-28-153 0 0,-148 26 47 0 0,-190 28 0 0 0,299-52 0 0 0,-80 10 0 0 0,206-23 830 0 0,100 4-1 0 0,27-1-496 0 0,-38-3-333 0 0,245 22 0 0 0,-303-11 0 0 0,99 13 0 0 0,-154-16-67 0 0,45 10 202 0 0,-67-11-229 0 0,0-1-1 0 0,-1 1 1 0 0,1 0 0 0 0,-1 1-1 0 0,0-1 1 0 0,1 1-1 0 0,-1 0 1 0 0,0 1 0 0 0,8 6-1 0 0,-13-9 59 0 0,1-1 1 0 0,-1 1-1 0 0,1 0 0 0 0,0-1 0 0 0,-1 1 0 0 0,1 0 0 0 0,-1-1 1 0 0,1 1-1 0 0,-1 0 0 0 0,0 0 0 0 0,1 0 0 0 0,-1-1 0 0 0,0 1 1 0 0,0 0-1 0 0,1 0 0 0 0,-1 0 0 0 0,0 0 0 0 0,0-1 0 0 0,0 1 1 0 0,0 0-1 0 0,0 0 0 0 0,0 0 0 0 0,0 0 0 0 0,-1-1 0 0 0,1 1 1 0 0,0 0-1 0 0,-1 1 0 0 0,0 0 19 0 0,0 0 0 0 0,0 0-1 0 0,-1 0 1 0 0,1 0 0 0 0,-1-1 0 0 0,1 1 0 0 0,-1 0-1 0 0,0-1 1 0 0,1 1 0 0 0,-4 1 0 0 0,-3 2 32 0 0,0-1 0 0 0,0 0 1 0 0,0 0-1 0 0,-12 4 0 0 0,-339 76-15 0 0,-6-32 0 0 0,167-25 0 0 0,191-26 0 0 0,-1 0 0 0 0,0 1 0 0 0,1-2 0 0 0,-1 1 0 0 0,0-1 0 0 0,0 0 0 0 0,-8-2 0 0 0,10-1 0 0 0,11 0 0 0 0,10 0 0 0 0,47-3 0 0 0,92 2 0 0 0,-86 3 0 0 0,397 7 0 0 0,-370-3 0 0 0,76 5 0 0 0,-134-4 0 0 0,0 1 0 0 0,54 15 0 0 0,-81-17-14 0 0,0 0-1 0 0,-1 1 1 0 0,0 0 0 0 0,12 6-1 0 0,-45 26-1795 0 0,15-29 1788 0 0,0-1 0 0 0,0 0 0 0 0,-1 0 1 0 0,1-1-1 0 0,-1-1 0 0 0,-18 6 0 0 0,-67 15 8 0 0,72-20 15 0 0,-94 23-248 0 0,-158 31-946 0 0,212-49 1090 0 0,-484 61-402 0 0,527-69 537 0 0,-33-3 1320 0 0,55 0-1295 0 0,0 0 0 0 0,0 0 0 0 0,0 0-1 0 0,0 1 1 0 0,1-1 0 0 0,-1 1 0 0 0,0-1 0 0 0,0 1-1 0 0,3 0 1 0 0,1-1-17 0 0,50-5 710 0 0,76-1 0 0 0,-69 6-367 0 0,328 8-215 0 0,-240-1-171 0 0,-38 0 3 0 0,163 29 0 0 0,-257-30 0 0 0,1 0 0 0 0,-1 1 0 0 0,23 12 0 0 0,-41-18-13 0 0,0 0 0 0 0,0 0 0 0 0,-1 1-1 0 0,1-1 1 0 0,0 0 0 0 0,0 1 0 0 0,-1-1-1 0 0,1 1 1 0 0,0-1 0 0 0,-1 1 0 0 0,1-1 0 0 0,0 1-1 0 0,-1-1 1 0 0,1 1 0 0 0,-1 0 0 0 0,1-1-1 0 0,-1 1 1 0 0,0 0 0 0 0,1-1 0 0 0,-1 1-1 0 0,1 0 1 0 0,-1 1 0 0 0,0-1-21 0 0,0-1 1 0 0,0 1-1 0 0,0 0 1 0 0,-1 0-1 0 0,1-1 0 0 0,0 1 1 0 0,0 0-1 0 0,-1-1 1 0 0,1 1-1 0 0,0 0 1 0 0,-1-1-1 0 0,1 1 0 0 0,-1 0 1 0 0,1-1-1 0 0,-1 1 1 0 0,1-1-1 0 0,-1 1 0 0 0,0-1 1 0 0,0 1-1 0 0,-4 3-166 0 0,0-1 0 0 0,-1 0 0 0 0,1 0 0 0 0,-10 3 0 0 0,-41 12 191 0 0,-92 16 0 0 0,74-19 11 0 0,-404 68-2 0 0,373-72 0 0 0,-37 5 0 0 0,124-13-5 0 0,-65 7 74 0 0,80-10 269 0 0,21 2 644 0 0,161-6-374 0 0,159 22-608 0 0,-176-9 0 0 0,-89-2 0 0 0,140 30 0 0 0,-193-32 0 0 0,-6 1 0 0 0,-10 5 0 0 0,-5-9 0 0 0,1 0 0 0 0,-1 0 0 0 0,0 0 0 0 0,0 0 0 0 0,0 0 0 0 0,0 0 0 0 0,-1 0 0 0 0,1 0 0 0 0,0 0 0 0 0,-1-1 0 0 0,1 1 0 0 0,-1-1 0 0 0,0 1 0 0 0,0-1 0 0 0,1 1 0 0 0,-1-1 0 0 0,0 0 0 0 0,0 0 0 0 0,0 0 0 0 0,0 0 0 0 0,-3 1 0 0 0,-49 16 0 0 0,50-16 0 0 0,-671 142 0 0 0,658-141 0 0 0,-30 4 0 0 0,-54 15 0 0 0,101-22 0 0 0,0 0 0 0 0,0 0 0 0 0,0 0 0 0 0,0 0 0 0 0,0 0 0 0 0,0 0 0 0 0,1 0 0 0 0,-1 1 0 0 0,0-1 0 0 0,0 0 0 0 0,0 0 0 0 0,0 0 0 0 0,0 0 0 0 0,0 0 0 0 0,0 0 0 0 0,0 0 0 0 0,0 1 0 0 0,1-1 0 0 0,-1 0 0 0 0,0 0 0 0 0,0 0 0 0 0,0 0 0 0 0,0 0 0 0 0,0 1 0 0 0,0-1 0 0 0,0 0 0 0 0,0 0 0 0 0,0 0 0 0 0,0 0 0 0 0,0 0 0 0 0,0 1 0 0 0,0-1 0 0 0,0 0 0 0 0,0 0 0 0 0,0 0 0 0 0,0 0 0 0 0,-1 0 0 0 0,1 1 0 0 0,0-1 0 0 0,0 0 0 0 0,0 0 0 0 0,0 0 0 0 0,0 0 0 0 0,0 0 0 0 0,0 0 0 0 0,0 1 0 0 0,0-1 0 0 0,-1 0 0 0 0,16 3 0 0 0,10-1 0 0 0,49-4 0 0 0,-7-1 0 0 0,449 24 0 0 0,-462-17 0 0 0,1 2 0 0 0,54 13 0 0 0,-101-17 11 0 0,18 8-86 0 0,-25-5-523 0 0,-1-4 532 0 0,0 0 1 0 0,-1 0 0 0 0,1 0-1 0 0,-1-1 1 0 0,1 1 0 0 0,-1 0-1 0 0,0 0 1 0 0,1 0 0 0 0,-1 0 0 0 0,0-1-1 0 0,1 1 1 0 0,-1 0 0 0 0,0-1-1 0 0,0 1 1 0 0,0 0 0 0 0,-2 0-1 0 0,-20 10-100 0 0,20-10 129 0 0,-48 17 31 0 0,-2-2-1 0 0,-65 10 1 0 0,-112 8 8 0 0,139-22-1 0 0,-25-2 1991 0 0,314 2-1992 0 0,-90-3 0 0 0,21 0 0 0 0,161 33 0 0 0,-268-37 0 0 0,0 2 0 0 0,0 1 0 0 0,35 17 0 0 0,-45-18 0 0 0,-12-7 0 0 0,1 1 0 0 0,-1-1 0 0 0,0 1 0 0 0,1-1 0 0 0,-1 1 0 0 0,0-1 0 0 0,1 1 0 0 0,-1-1 0 0 0,0 1 0 0 0,0 0 0 0 0,1-1 0 0 0,-1 1 0 0 0,0-1 0 0 0,0 1 0 0 0,0 0 0 0 0,0-1 0 0 0,0 1 0 0 0,0 1 0 0 0,0 1-19 0 0,-1-1-1 0 0,0 1 1 0 0,0 0-1 0 0,-1-1 0 0 0,1 1 1 0 0,0-1-1 0 0,-1 1 1 0 0,0-1-1 0 0,1 0 1 0 0,-1 0-1 0 0,0 1 1 0 0,0-1-1 0 0,0 0 0 0 0,-1-1 1 0 0,-2 3-1 0 0,-2 2-120 0 0,-1-1-1 0 0,0 0 0 0 0,-14 6 0 0 0,-14 2-165 0 0,-2-1-1 0 0,-49 8 0 0 0,12-2 111 0 0,-527 106 196 0 0,487-104 0 0 0,177-28 325 0 0,74 0-1 0 0,84 9 737 0 0,-87 0-779 0 0,149 10-282 0 0,-207-3 0 0 0,127 30 0 0 0,-194-36-10 0 0,0-1-77 0 0,-1 1 1 0 0,1 0-1 0 0,0 0 1 0 0,-1 1-1 0 0,0 0 1 0 0,1 0-1 0 0,-1 1 0 0 0,-1 0 1 0 0,11 8-1 0 0,-16-12 77 0 0,-1 1-1 0 0,1-1 1 0 0,0 1 0 0 0,-1-1-1 0 0,0 1 1 0 0,1-1-1 0 0,-1 1 1 0 0,1 0 0 0 0,-1-1-1 0 0,0 1 1 0 0,1 0-1 0 0,-1-1 1 0 0,0 1 0 0 0,1 0-1 0 0,-1 0 1 0 0,0-1-1 0 0,0 1 1 0 0,0 0 0 0 0,0-1-1 0 0,0 1 1 0 0,0 0-1 0 0,0 0 1 0 0,0-1 0 0 0,0 1-1 0 0,0 0 1 0 0,-1 1-1 0 0,0-1-16 0 0,1 1-1 0 0,-1-1 0 0 0,0 0 0 0 0,0 1 0 0 0,0-1 1 0 0,-1 0-1 0 0,1 0 0 0 0,0 0 0 0 0,0 0 1 0 0,-1 0-1 0 0,-2 2 0 0 0,-5 2-92 0 0,-1-1-1 0 0,0 0 1 0 0,-11 3-1 0 0,15-5 101 0 0,-77 22 20 0 0,-162 23 0 0 0,131-28 0 0 0,-248 55 0 0 0,254-51 0 0 0,100-21 0 0 0,-177 33 0 0 0,179-32 22 0 0,14 1 48 0 0,14 1 240 0 0,40 3 157 0 0,64-1 1 0 0,52 5 187 0 0,-60 5-655 0 0,-20-5 0 0 0,-1 5 0 0 0,125 38 0 0 0,-208-51 0 0 0,0 1 0 0 0,-1-1 0 0 0,17 9 0 0 0,-28-12 0 0 0,1 0 0 0 0,0 1 0 0 0,-1-1 0 0 0,0 1 0 0 0,1 0 0 0 0,-1 0 0 0 0,0 0 0 0 0,0 0 0 0 0,0 0 0 0 0,0 0 0 0 0,0 0 0 0 0,0 1 0 0 0,-1-1 0 0 0,1 1 0 0 0,-1-1 0 0 0,0 1 0 0 0,2 3 0 0 0,-3-5 0 0 0,0 1 0 0 0,0 0 0 0 0,0-1 0 0 0,0 1 0 0 0,0 0 0 0 0,-1-1 0 0 0,1 1 0 0 0,0 0 0 0 0,-1-1 0 0 0,1 1 0 0 0,-1-1 0 0 0,0 1 0 0 0,0 0 0 0 0,1-1 0 0 0,-1 0 0 0 0,0 1 0 0 0,0-1 0 0 0,0 1 0 0 0,0-1 0 0 0,-1 0 0 0 0,1 0 0 0 0,0 0 0 0 0,-1 0 0 0 0,1 0 0 0 0,0 0 0 0 0,-3 1 0 0 0,-4 3 0 0 0,-1 0 0 0 0,0 0 0 0 0,-9 3 0 0 0,17-8 0 0 0,-48 18-281 0 0,-88 21 0 0 0,-57-1-721 0 0,31-7 574 0 0,-104 13 1304 0 0,283-43 75 0 0,221 7-821 0 0,266 17-95 0 0,-440-19-35 0 0,0 2 0 0 0,87 24 0 0 0,-144-31 0 0 0,0 1 0 0 0,-1-1 0 0 0,1 1 0 0 0,-1 0 0 0 0,1 1 0 0 0,-1-1 0 0 0,0 1 0 0 0,8 5 0 0 0,-8 2 0 0 0,-5-9 0 0 0,-1 0 0 0 0,1 1 0 0 0,-1-1 0 0 0,0 0 0 0 0,1 0 0 0 0,-1 0 0 0 0,0 1 0 0 0,0-1 0 0 0,0 0 0 0 0,1 0 0 0 0,-1 0 0 0 0,0 0 0 0 0,-1 0 0 0 0,1 0 0 0 0,0-1 0 0 0,0 1 0 0 0,0 0 0 0 0,-2 0 0 0 0,-27 13 0 0 0,28-12 0 0 0,-48 15 0 0 0,0-2 0 0 0,-66 12 0 0 0,53-13 0 0 0,-7 1 0 0 0,-577 122 0 0 0,644-137 0 0 0,-128 27 0 0 0,112-22 0 0 0,1 1 0 0 0,0 0 0 0 0,0 2 0 0 0,-31 17 0 0 0,48-24 0 0 0,0-1 0 0 0,0 1 0 0 0,0 0 0 0 0,0 0 0 0 0,0-1 0 0 0,0 1 0 0 0,0 0 0 0 0,0 0 0 0 0,0 0 0 0 0,0 0 0 0 0,1 0 0 0 0,-2 2 0 0 0,2-2 0 0 0,0-1 0 0 0,0 1 0 0 0,-1-1 0 0 0,1 0 0 0 0,0 1 0 0 0,0-1 0 0 0,0 1 0 0 0,0-1 0 0 0,0 1 0 0 0,0-1 0 0 0,0 1 0 0 0,0-1 0 0 0,1 1 0 0 0,-1-1 0 0 0,0 1 0 0 0,0-1 0 0 0,0 1 0 0 0,0-1 0 0 0,1 0 0 0 0,-1 1 0 0 0,0 0 0 0 0,16 10 0 0 0,-15-11 0 0 0,27 11 0 0 0,-1-2 0 0 0,2-1 0 0 0,-1-1 0 0 0,45 4 0 0 0,-41-6 0 0 0,467 62-8 0 0,-275-40 88 0 0,-189-23 250 0 0,0 1-1 0 0,0 2 0 0 0,-1 2 1 0 0,0 0-1 0 0,44 21 0 0 0,-64-23-329 0 0,-14-6 0 0 0,1-1 0 0 0,-1 0 0 0 0,1 1 0 0 0,-1-1 0 0 0,1 1 0 0 0,0-1 0 0 0,-1 1 0 0 0,0-1 0 0 0,1 1 0 0 0,-1-1 0 0 0,1 1 0 0 0,-1-1 0 0 0,1 1 0 0 0,-1-1 0 0 0,0 1 0 0 0,0 0 0 0 0,1-1 0 0 0,-1 1 0 0 0,0 0 0 0 0,0-1 0 0 0,0 1 0 0 0,1 0 0 0 0,-5 5 0 0 0,4-6 0 0 0,-1 2-34 0 0,0 0-1 0 0,-1 0 1 0 0,1-1-1 0 0,-1 1 1 0 0,0 0-1 0 0,0-1 1 0 0,0 1-1 0 0,0-1 1 0 0,0 1-1 0 0,0-1 1 0 0,0 0-1 0 0,0 0 1 0 0,-4 2-1 0 0,-35 9-705 0 0,31-9 579 0 0,-552 113-398 0 0,422-91 510 0 0,-233 47 49 0 0,358-69 462 0 0,0 0-1 0 0,-25 11 443 0 0,43-4-739 0 0,-2-9-165 0 0,0 1 0 0 0,1 0 0 0 0,-1-1 0 0 0,0 1 0 0 0,1-1 0 0 0,0 0 0 0 0,-1 1 0 0 0,1-1 0 0 0,0 0 0 0 0,-1 0 0 0 0,1 0 0 0 0,0 0 0 0 0,4 1 0 0 0,28 8 0 0 0,-29-9 0 0 0,306 55 0 0 0,-118-26 0 0 0,-119-18 0 0 0,64 13 0 0 0,-120-20 0 0 0,1 0 0 0 0,-1 2 0 0 0,0 0 0 0 0,-1 1 0 0 0,18 10 0 0 0,-33-17 0 0 0,-1 0 0 0 0,0-1 0 0 0,1 1 0 0 0,-1 0 0 0 0,0 0 0 0 0,0 0 0 0 0,0 0 0 0 0,0 0 0 0 0,0 0 0 0 0,0 0 0 0 0,0 0 0 0 0,0 1 0 0 0,0-1 0 0 0,-1 0 0 0 0,1 0 0 0 0,0 1 0 0 0,-1-1 0 0 0,1 3 0 0 0,-1-2 0 0 0,0-1 0 0 0,0 0 0 0 0,0 1 0 0 0,-1-1 0 0 0,1 0 0 0 0,-1 0 0 0 0,1 1 0 0 0,-1-1 0 0 0,1 0 0 0 0,-1 0 0 0 0,0 0 0 0 0,0 0 0 0 0,1 0 0 0 0,-1 0 0 0 0,0 0 0 0 0,0 0 0 0 0,0 0 0 0 0,0 0 0 0 0,0 0 0 0 0,0 0 0 0 0,-2 0 0 0 0,-16 11-271 0 0,-1-2 1 0 0,0 0-1 0 0,0-2 0 0 0,0 0 0 0 0,-25 6 1 0 0,17-6 68 0 0,-403 121 36 0 0,286-89 166 0 0,-242 35 0 0 0,345-69 0 0 0,35-4 0 0 0,12 2 0 0 0,11 0 0 0 0,37 4 0 0 0,0-4 0 0 0,68-1 0 0 0,-37-2 0 0 0,347 31 0 0 0,-421-30 0 0 0,0 0 0 0 0,0 1 0 0 0,-1 0 0 0 0,16 7 0 0 0,-13-4 0 0 0,-7 2 0 0 0,-6-6 0 0 0,1-1 0 0 0,-1 1 0 0 0,0-1 0 0 0,0 1 0 0 0,1-1 0 0 0,-1 1 0 0 0,0-1 0 0 0,0 0 0 0 0,0 1 0 0 0,0-1 0 0 0,-1 0 0 0 0,1 0 0 0 0,0 0 0 0 0,0 0 0 0 0,-1 0 0 0 0,1 0 0 0 0,-1 0 0 0 0,1 0 0 0 0,-1 0 0 0 0,-1 0 0 0 0,-37 14 0 0 0,37-14 0 0 0,-110 29 0 0 0,-138 18 0 0 0,86-18 0 0 0,51-7 0 0 0,-128 23 0 0 0,180-39 0 0 0,62-7 0 0 0,0 0 0 0 0,0 0 0 0 0,0 0 0 0 0,0 0 0 0 0,0 1 0 0 0,0-1 0 0 0,0 0 0 0 0,1 0 0 0 0,-1 0 0 0 0,0 0 0 0 0,0 0 0 0 0,0 1 0 0 0,0-1 0 0 0,0 0 0 0 0,0 0 0 0 0,0 0 0 0 0,0 0 0 0 0,0 1 0 0 0,0-1 0 0 0,0 0 0 0 0,0 0 0 0 0,0 0 0 0 0,0 0 0 0 0,0 0 0 0 0,0 1 0 0 0,0-1 0 0 0,0 0 0 0 0,0 0 0 0 0,0 0 0 0 0,0 0 0 0 0,0 1 0 0 0,0-1 0 0 0,0 0 0 0 0,0 0 0 0 0,-1 0 0 0 0,1 0 0 0 0,0 0 0 0 0,0 1 0 0 0,0-1 0 0 0,0 0 0 0 0,0 0 0 0 0,0 0 0 0 0,0 0 0 0 0,-1 0 0 0 0,1 0 0 0 0,0 0 0 0 0,0 0 0 0 0,14 6 0 0 0,36 6 0 0 0,0-1 0 0 0,0-3 0 0 0,77 2 0 0 0,-36-3 0 0 0,3 0-167 0 0,94 11 1750 0 0,-152-12-1896 0 0,-1 1 1 0 0,0 2-1 0 0,41 15 1 0 0,-71-22 284 0 0,-1 0 0 0 0,0 0 1 0 0,1 0-1 0 0,-1 0 1 0 0,5 5-1 0 0,-2 2 28 0 0,-7-7 0 0 0,1 0 0 0 0,-1 0 0 0 0,0 0 0 0 0,0-1 0 0 0,0 1 0 0 0,-1 0 0 0 0,1 0 0 0 0,0-1 0 0 0,-1 1 0 0 0,1 0 0 0 0,-1 0 0 0 0,1-1 0 0 0,-1 1 0 0 0,0-1 0 0 0,0 1 0 0 0,0-1 0 0 0,0 1 0 0 0,0-1 0 0 0,0 1 0 0 0,0-1 0 0 0,0 0 0 0 0,0 1 0 0 0,-1-1 0 0 0,1 0 0 0 0,-1 0 0 0 0,1 0 0 0 0,-1 0 0 0 0,-1 1 0 0 0,-6 3 0 0 0,1 0 0 0 0,-1-1 0 0 0,-16 6 0 0 0,-317 83 0 0 0,226-65 0 0 0,-111 26 0 0 0,-338 95 0 0 0,563-149 0 0 0,-12 4 0 0 0,0 1 0 0 0,-1 1 0 0 0,2 0 0 0 0,-21 12 0 0 0,34-18 0 0 0,-1 0 0 0 0,1 0 0 0 0,-1 1 0 0 0,1-1 0 0 0,0 0 0 0 0,-1 0 0 0 0,1 1 0 0 0,0-1 0 0 0,-1 0 0 0 0,1 1 0 0 0,0-1 0 0 0,-1 0 0 0 0,1 1 0 0 0,0-1 0 0 0,-1 0 0 0 0,1 1 0 0 0,0-1 0 0 0,0 1 0 0 0,0-1 0 0 0,-1 1 0 0 0,1-1 0 0 0,0 0 0 0 0,0 1 0 0 0,0-1 0 0 0,0 1 0 0 0,0-1 0 0 0,0 1 0 0 0,0-1 0 0 0,0 1 0 0 0,0-1 0 0 0,0 1 0 0 0,4 3 0 0 0,3 1 0 0 0,0-1 0 0 0,0 0 0 0 0,0 0 0 0 0,1-1 0 0 0,-1 0 0 0 0,1 0 0 0 0,0-1 0 0 0,11 2 0 0 0,-11-2 0 0 0,48 9 0 0 0,89 7 0 0 0,-59-9 0 0 0,74 9-9 0 0,190 28 1402 0 0,-302-38-975 0 0,-9-2-376 0 0,-1 2 0 0 0,44 14 0 0 0,-78-20-174 0 0,-1-1 0 0 0,1 0 0 0 0,-1 1 0 0 0,0 0 0 0 0,0-1 0 0 0,0 1 0 0 0,0 1 0 0 0,0-1 0 0 0,5 5 0 0 0,-8-6 103 0 0,0 0 0 0 0,0-1 0 0 0,0 1 0 0 0,0 0 0 0 0,-1-1 0 0 0,1 1 1 0 0,0 0-1 0 0,-1-1 0 0 0,1 1 0 0 0,0-1 0 0 0,-1 1 0 0 0,1-1 0 0 0,-1 1 0 0 0,1-1 0 0 0,0 1 0 0 0,-1-1 0 0 0,1 1 0 0 0,-2 0 0 0 0,1-1-13 0 0,-3 5 40 0 0,-1-2 0 0 0,0 1 0 0 0,0-1 1 0 0,-1 1-1 0 0,1-1 0 0 0,-1-1 0 0 0,1 1 0 0 0,-10 2 0 0 0,-52 11 4 0 0,34-9-3 0 0,-40 11 1 0 0,-187 42 0 0 0,-499 90 0 0 0,382-76 0 0 0,367-71 0 0 0,11 1 0 0 0,7-1 0 0 0,8 1 0 0 0,1 0 0 0 0,-1-2 0 0 0,1 0 0 0 0,-1 0 0 0 0,30-3 0 0 0,0 2 0 0 0,929 69 0 0 0,-964-69 0 0 0,130 20 0 0 0,-117-17 0 0 0,0 2 0 0 0,-1 1 0 0 0,40 17 0 0 0,-62-23 0 0 0,1 0 0 0 0,-1-1 0 0 0,1 1 0 0 0,-1 0 0 0 0,0 0 0 0 0,1 0 0 0 0,-1 0 0 0 0,0 0 0 0 0,0 0 0 0 0,0 0 0 0 0,1 2 0 0 0,-1-2 0 0 0,-1-1 0 0 0,0 1 0 0 0,0-1 0 0 0,1 1 0 0 0,-1-1 0 0 0,0 1 0 0 0,0-1 0 0 0,0 1 0 0 0,0-1 0 0 0,0 1 0 0 0,0 0 0 0 0,0-1 0 0 0,0 1 0 0 0,0-1 0 0 0,0 1 0 0 0,0-1 0 0 0,0 1 0 0 0,0-1 0 0 0,0 1 0 0 0,-1 0 0 0 0,0 0 0 0 0,1 1 0 0 0,-1-1 0 0 0,0 1 0 0 0,0-1 0 0 0,-1 0 0 0 0,1 0 0 0 0,0 0 0 0 0,0 0 0 0 0,0 0 0 0 0,-3 1 0 0 0,4-1 0 0 0,-10 4 0 0 0,0 0 0 0 0,-1 0 0 0 0,1-1 0 0 0,-1-1 0 0 0,-20 5 0 0 0,-8 2 0 0 0,-266 62 0 0 0,229-58 0 0 0,-400 61 0 0 0,297-49 0 0 0,117-18-90 0 0,24-4-247 0 0,1 1-1 0 0,-1 3 1 0 0,-64 20-1 0 0,102-28 332 0 0,-1 0-1 0 0,1 0 0 0 0,0 0 1 0 0,-1 1-1 0 0,1-1 0 0 0,-1 0 1 0 0,1 0-1 0 0,-1 0 1 0 0,1 1-1 0 0,-1-1 0 0 0,1 0 1 0 0,0 0-1 0 0,-1 1 0 0 0,1-1 1 0 0,-1 0-1 0 0,1 1 0 0 0,0-1 1 0 0,-1 1-1 0 0,1-1 1 0 0,0 0-1 0 0,0 1 0 0 0,-1-1 1 0 0,1 1-1 0 0,0-1 0 0 0,0 1 1 0 0,0-1-1 0 0,-1 1 0 0 0,1-1 1 0 0,0 1-1 0 0,0-1 0 0 0,0 1 1 0 0,0-1-1 0 0,0 1 1 0 0,0-1-1 0 0,0 1 0 0 0,1 1-9 0 0,0-1 0 0 0,0 0 0 0 0,-1 1 0 0 0,1-1 0 0 0,0 0 0 0 0,0 0 0 0 0,1 0 0 0 0,-1 0 0 0 0,0 0-1 0 0,0 0 1 0 0,3 2 0 0 0,3 1-28 0 0,1 1 0 0 0,0-1 0 0 0,12 4 0 0 0,0-2 44 0 0,1-1 0 0 0,0-1 0 0 0,1-1 0 0 0,26 1 0 0 0,89-5 0 0 0,-105 0 0 0 0,721-57-488 0 0,-301 17 46 0 0,-362 33-45 0 0,67-3-144 0 0,-135 11 631 0 0,-18 2 0 0 0,-11 1 0 0 0,-14 2 0 0 0,-285 31-4 0 0,183-25 72 0 0,-697 29 3892 0 0,737-40-3954 0 0,1-4-1 0 0,-163-28 0 0 0,219 26-5 0 0,-38-15 0 0 0,56 18 0 0 0,0-1 0 0 0,0 1 0 0 0,0-2 0 0 0,1 1 0 0 0,-1-1 0 0 0,1 0 0 0 0,0-1 0 0 0,-9-9 0 0 0,15 14-11 0 0,0 0-1 0 0,1 0 1 0 0,-1 0-1 0 0,0 0 1 0 0,1 0-1 0 0,-1-1 0 0 0,0 1 1 0 0,1 0-1 0 0,0 0 1 0 0,-1-1-1 0 0,1 1 1 0 0,0 0-1 0 0,-1-1 1 0 0,1 1-1 0 0,0 0 0 0 0,0-1 1 0 0,0 1-1 0 0,0 0 1 0 0,1-1-1 0 0,-1 1 1 0 0,0 0-1 0 0,0-1 1 0 0,1 1-1 0 0,-1 0 1 0 0,1 0-1 0 0,-1-1 0 0 0,1 1 1 0 0,0 0-1 0 0,-1 0 1 0 0,1 0-1 0 0,0 0 1 0 0,0 0-1 0 0,0 0 1 0 0,0 0-1 0 0,-1 0 0 0 0,2 0 1 0 0,-1 0-1 0 0,0 0 1 0 0,1 0-1 0 0,7-6-183 0 0,0 1 0 0 0,0 0 0 0 0,19-8 0 0 0,-18 8 53 0 0,13-6 33 0 0,12-7-16 0 0,1 1 1 0 0,1 1-1 0 0,42-12 0 0 0,123-23 125 0 0,371-47 0 0 0,-522 92-488 0 0,-26 3-209 0 0,42-1 0 0 0,-94 15 531 0 0,-198 16 166 0 0,113-16 0 0 0,-124 20 589 0 0,-174 12 886 0 0,367-39-1041 0 0,-50-1 1092 0 0,93-2-1525 0 0,0-1-1 0 0,0 1 0 0 0,0 0 0 0 0,1 0 1 0 0,-1 0-1 0 0,0 0 0 0 0,0-1 1 0 0,0 1-1 0 0,0 0 0 0 0,0 0 0 0 0,1 0 1 0 0,-1-1-1 0 0,0 1 0 0 0,0 0 1 0 0,0 0-1 0 0,0-1 0 0 0,0 1 0 0 0,0 0 1 0 0,0 0-1 0 0,0-1 0 0 0,0 1 1 0 0,0 0-1 0 0,0 0 0 0 0,0-1 0 0 0,0 1 1 0 0,0 0-1 0 0,0 0 0 0 0,0-1 1 0 0,0 1-1 0 0,0 0 0 0 0,0 0 0 0 0,0 0 1 0 0,0-1-1 0 0,-1 1 0 0 0,1 0 1 0 0,0 0-1 0 0,0-1 0 0 0,0 1 0 0 0,0 0 1 0 0,0 0-1 0 0,-1 0 0 0 0,1 0 1 0 0,0-1-1 0 0,0 1 0 0 0,0 0 0 0 0,-1 0 1 0 0,1 0-1 0 0,0 0 0 0 0,0 0 1 0 0,-1 0-1 0 0,1 0 0 0 0,0-1 0 0 0,0 1 1 0 0,-1 0-1 0 0,1 0 0 0 0,10-6 0 0 0,1 0 0 0 0,1 1 0 0 0,-1 0 0 0 0,1 0 0 0 0,15-3 0 0 0,-8 2 0 0 0,35-12 0 0 0,66-20 0 0 0,160-75 0 0 0,-194 68-557 0 0,-2-4 0 0 0,-2-3 0 0 0,-2-4 0 0 0,-3-3 0 0 0,-2-4 0 0 0,-3-3 0 0 0,74-88 0 0 0,-130 135 156 0 0,0 0 1 0 0,14-25-1 0 0,-27 39 494 0 0,0 0 0 0 0,0 0 0 0 0,-1 0 0 0 0,0-1 1 0 0,0 1-1 0 0,0-1 0 0 0,0 1 0 0 0,-1-1 0 0 0,0 0 0 0 0,0 0 0 0 0,0 1 1 0 0,-1-1-1 0 0,0 0 0 0 0,-2-11 0 0 0,2 16-87 0 0,0 1 0 0 0,-1-1 0 0 0,1 1 0 0 0,0-1 1 0 0,-1 0-1 0 0,1 1 0 0 0,-1 0 0 0 0,1-1 0 0 0,-1 1 0 0 0,1-1 0 0 0,-1 1 0 0 0,0 0 0 0 0,1-1 0 0 0,-1 1 1 0 0,1 0-1 0 0,-1-1 0 0 0,0 1 0 0 0,1 0 0 0 0,-1 0 0 0 0,0 0 0 0 0,1 0 0 0 0,-1 0 0 0 0,0 0 0 0 0,1 0 1 0 0,-2 0-1 0 0,-16 0 0 0 0,3 3-153 0 0,0 0-1 0 0,0 1 1 0 0,0 0-1 0 0,0 1 1 0 0,-24 13-1 0 0,-68 42-916 0 0,94-52 1037 0 0,-36 25 23 0 0,2 1-1 0 0,1 2 0 0 0,-53 55 1 0 0,-112 139 4 0 0,38-38 2 0 0,121-134 4410 0 0,61-72-3521 0 0,-5 10-722 0 0,66-86 488 0 0,30-44-255 0 0,32-81 1015 0 0,-11 15-1229 0 0,176-268-188 0 0,-91 135 0 0 0,-61 94 0 0 0,-104 167 0 0 0,-41 72 0 0 0,0 0 0 0 0,0 0 0 0 0,0 0 0 0 0,0 0 0 0 0,0 0 0 0 0,0 0 0 0 0,0 0 0 0 0,0 0 0 0 0,0 0 0 0 0,0 0 0 0 0,-1 0 0 0 0,1 0 0 0 0,0 0 0 0 0,0 0 0 0 0,0 0 0 0 0,0 0 0 0 0,0 0 0 0 0,0 0 0 0 0,0 0 0 0 0,0 0 0 0 0,0 0 0 0 0,0 0 0 0 0,0 0 0 0 0,0 0 0 0 0,0 0 0 0 0,0 0 0 0 0,0-1 0 0 0,0 1 0 0 0,0 0 0 0 0,0 0 0 0 0,0 0 0 0 0,0 0 0 0 0,-1 0 0 0 0,1 0 0 0 0,0 0 0 0 0,0 0 0 0 0,0 0-1 0 0,0 0 1 0 0,0 0 0 0 0,0 0 0 0 0,0 0 0 0 0,0 0 0 0 0,0 0 0 0 0,0 0 0 0 0,0 0 0 0 0,-8 7 2 0 0,-11 13-67 0 0,-135 207-2054 0 0,84-115 1382 0 0,-326 524-840 0 0,49 26-1206 0 0,342-651 3241 0 0,3-7-53 0 0,0 0-1 0 0,0 0 1 0 0,0 0 0 0 0,1 0 0 0 0,0 0-1 0 0,-1 1 1 0 0,1-1 0 0 0,0 6-1 0 0,12-19 556 0 0,0-3-938 0 0,0-1 0 0 0,-1 0-1 0 0,-1-1 1 0 0,0 1 0 0 0,0-2 0 0 0,-2 0-1 0 0,9-22 1 0 0,-2 7-24 0 0,81-191 2 0 0,-30 68 0 0 0,202-420 340 0 0,38 20 251 0 0,-79 205-80 0 0,122-213-1897 0 0,-214 291 1386 0 0,-130 262-72 0 0,-504 1026-8209 0 0,449-913 6746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19.528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11 4782 6447 0 0,'0'0'586'0'0,"-1"-2"-486"0"0,-2-6 61 0 0,1 0 1 0 0,1 0 0 0 0,-1 0-1 0 0,1 0 1 0 0,1-1-1 0 0,0 1 1 0 0,0-9-1 0 0,10-63 1842 0 0,-6 49-1424 0 0,86-432 4079 0 0,30 5-5366 0 0,-71 278 1054 0 0,141-546-346 0 0,-132 515 0 0 0,9-35 0 0 0,-98 334-61 0 0,-4 55-1763 0 0,-24 201 0 0 0,53-305 1545 0 0,-38 427-5277 0 0,43-436 5309 0 0,-7 70-218 0 0,7-92 562 0 0,-1 1 0 0 0,0-1 0 0 0,0 0 1 0 0,-1 1-1 0 0,0-1 0 0 0,0-1 1 0 0,-1 1-1 0 0,0 0 0 0 0,-6 7 0 0 0,10-14-68 0 0,-1 0-1 0 0,0 0 1 0 0,0 0-1 0 0,0 0 0 0 0,0 0 1 0 0,0 0-1 0 0,0 0 0 0 0,0 0 1 0 0,0 0-1 0 0,0-1 0 0 0,0 1 1 0 0,0 0-1 0 0,-1-1 1 0 0,1 1-1 0 0,0-1 0 0 0,0 1 1 0 0,-1-1-1 0 0,1 0 0 0 0,0 0 1 0 0,-1 1-1 0 0,1-1 1 0 0,0 0-1 0 0,-1 0 0 0 0,1 0 1 0 0,0-1-1 0 0,-1 1 0 0 0,1 0 1 0 0,0 0-1 0 0,-1-1 1 0 0,1 1-1 0 0,0-1 0 0 0,-1 1 1 0 0,1-1-1 0 0,0 1 0 0 0,0-1 1 0 0,0 0-1 0 0,0 0 0 0 0,0 1 1 0 0,0-1-1 0 0,0 0 1 0 0,0 0-1 0 0,0 0 0 0 0,0 0 1 0 0,-1-2-1 0 0,-3-2 82 0 0,1-1 0 0 0,-1 0 0 0 0,1 0 0 0 0,0-1 0 0 0,0 1 0 0 0,-4-13 0 0 0,-5-18 487 0 0,3 0-1 0 0,1-1 1 0 0,-6-54 0 0 0,-1-119 1300 0 0,15 177-1576 0 0,-6-457 3263 0 0,15 301-4020 0 0,39-235 0 0 0,-40 379 436 0 0,0 1 0 0 0,19-62 0 0 0,-22 90 0 0 0,0 12 0 0 0,1 11 0 0 0,2 13 0 0 0,-7-19 0 0 0,8 43-276 0 0,-1 0 0 0 0,-2 1 0 0 0,-2 0 0 0 0,-3 43 0 0 0,1-2-296 0 0,1-7-191 0 0,17 309-440 0 0,-10-303 516 0 0,3 1 0 0 0,36 125 1 0 0,-43-191 745 0 0,1-1 0 0 0,1-1 0 0 0,11 23 982 0 0,-15-51-944 0 0,-1-1 1 0 0,0 1-1 0 0,-1-1 0 0 0,-1 1 0 0 0,1-1 0 0 0,-4-20 0 0 0,-34-279 593 0 0,-18-208 596 0 0,28-281-1286 0 0,28 759 0 0 0,-7-68 0 0 0,3 91 0 0 0,0 1 0 0 0,0 0 0 0 0,-2 0 0 0 0,0 0 0 0 0,-1 1 0 0 0,-13-24 0 0 0,17 36-64 0 0,0 1-1 0 0,0-1 1 0 0,0 1 0 0 0,-1 0-1 0 0,0-1 1 0 0,0 1-1 0 0,0 1 1 0 0,0-1 0 0 0,0 0-1 0 0,-1 1 1 0 0,1-1-1 0 0,-6-2 1 0 0,7 5 33 0 0,0-1 0 0 0,1 0 0 0 0,-1 1 0 0 0,0 0 0 0 0,1-1 0 0 0,-1 1 1 0 0,0 0-1 0 0,0 0 0 0 0,1 0 0 0 0,-1 0 0 0 0,0 0 0 0 0,0 0 0 0 0,1 0 0 0 0,-1 1 0 0 0,0-1 0 0 0,1 1 0 0 0,-1-1 0 0 0,0 1 1 0 0,1 0-1 0 0,-1-1 0 0 0,1 1 0 0 0,-1 0 0 0 0,1 0 0 0 0,-1 0 0 0 0,1 0 0 0 0,0 0 0 0 0,-1 1 0 0 0,1-1 0 0 0,0 0 0 0 0,0 1 1 0 0,-2 2-1 0 0,-4 6 2 0 0,1 1 1 0 0,0 1 0 0 0,1-1-1 0 0,0 1 1 0 0,0 0-1 0 0,1 0 1 0 0,-4 23 0 0 0,2 4-407 0 0,-2 49 1 0 0,7-47 149 0 0,2 0 0 0 0,2 0 0 0 0,1 0 1 0 0,2 0-1 0 0,22 73 0 0 0,-13-69-6 0 0,1 0-1 0 0,3-1 1 0 0,1-1 0 0 0,46 71-1 0 0,-64-112 292 0 0,7 13-5 0 0,1-2 0 0 0,21 24-1 0 0,-29-35 10 0 0,0 0-1 0 0,0 0 0 0 0,0 0 0 0 0,0 0 0 0 0,0 0 1 0 0,1-1-1 0 0,-1 1 0 0 0,1 0 0 0 0,-1-1 0 0 0,1 0 1 0 0,-1 0-1 0 0,1 0 0 0 0,0 0 0 0 0,0 0 0 0 0,-1 0 1 0 0,1-1-1 0 0,0 1 0 0 0,0-1 0 0 0,0 0 0 0 0,0 0 1 0 0,0 0-1 0 0,0 0 0 0 0,-1 0 0 0 0,6-2 0 0 0,-5 0 96 0 0,0 0-1 0 0,1 0 0 0 0,-1 0 1 0 0,0 0-1 0 0,0-1 1 0 0,0 0-1 0 0,0 0 0 0 0,-1 0 1 0 0,1 0-1 0 0,-1 0 0 0 0,0 0 1 0 0,0 0-1 0 0,0-1 0 0 0,0 1 1 0 0,0-1-1 0 0,1-5 1 0 0,1-4 196 0 0,0 0 1 0 0,-1 1 0 0 0,3-22 0 0 0,-1-23-66 0 0,-3 0-1 0 0,-6-76 0 0 0,-28-114 203 0 0,12 152-432 0 0,-39-114 0 0 0,-49-86 0 0 0,-28-93 0 0 0,101 249 678 0 0,22 78 7 0 0,-35-98 0 0 0,40 143-685 0 0,8 16 0 0 0,0 1 0 0 0,0-1 0 0 0,0 0 0 0 0,0 1 0 0 0,0-1 0 0 0,0 0 0 0 0,0 0 0 0 0,0 1 0 0 0,0-1 0 0 0,0 0 0 0 0,0 1 0 0 0,0-1 0 0 0,0 0 0 0 0,0 0 0 0 0,-1 1 0 0 0,1-1 0 0 0,0 0 0 0 0,0 0 0 0 0,0 1 0 0 0,0-1 0 0 0,-1 0 0 0 0,1 0 0 0 0,0 1 0 0 0,0-1 0 0 0,0 0 0 0 0,-1 0 0 0 0,1 0 0 0 0,0 0 0 0 0,-1 1 0 0 0,1-1 0 0 0,0 0 0 0 0,0 0 0 0 0,-1 0 0 0 0,1 0 0 0 0,0 0 0 0 0,0 0 0 0 0,-1 0 0 0 0,1 0 0 0 0,0 0 0 0 0,-1 0 0 0 0,1 0 0 0 0,0 0 0 0 0,-1 0 0 0 0,1 0 0 0 0,0 0 0 0 0,0 0 0 0 0,-1 0 0 0 0,1 0 0 0 0,0 0 0 0 0,-1 0 0 0 0,1-1 0 0 0,0 1 0 0 0,0 0 0 0 0,-1 0 0 0 0,1 0 0 0 0,0 0 0 0 0,0-1 0 0 0,-1 1 0 0 0,1 0 0 0 0,0 0 0 0 0,0 0 0 0 0,0-1 0 0 0,0 1 0 0 0,-1 0 0 0 0,1 0 0 0 0,0-1 0 0 0,0 1 0 0 0,0 0 0 0 0,0-1 0 0 0,-3 9 0 0 0,1 1 0 0 0,0-1 0 0 0,1 1 0 0 0,0-1 0 0 0,0 1 0 0 0,1 10 0 0 0,5 56 0 0 0,-3-56 0 0 0,4 30-126 0 0,1-1 1 0 0,4 0-1 0 0,1 0 0 0 0,2-1 0 0 0,2-1 0 0 0,2 0 1 0 0,3-1-1 0 0,1-2 0 0 0,2 0 0 0 0,57 76 0 0 0,-41-72-386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24.608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4202 0 6447 0 0,'0'0'306'0'0,"-3"1"-129"0"0,-26 7-142 0 0,-1-2 0 0 0,0 0 0 0 0,0-2 0 0 0,-43 0 0 0 0,22-1-21 0 0,-709 62 442 0 0,708-60-6 0 0,-13 1 1070 0 0,-80 17 1 0 0,141-21-1341 0 0,10 1-57 0 0,11-1 182 0 0,62 2 298 0 0,94-7-1 0 0,-29-2-202 0 0,-109 5-400 0 0,805 18 0 0 0,-769-15 0 0 0,68 6 0 0 0,-113-6 0 0 0,1 1 0 0 0,-1 2 0 0 0,27 9 0 0 0,-38-9 0 0 0,-15-6 0 0 0,1 0 0 0 0,-1 0 0 0 0,0 0 0 0 0,0 0 0 0 0,1 0 0 0 0,-1 1 0 0 0,0-1 0 0 0,0 0 0 0 0,0 0 0 0 0,1 0 0 0 0,-1 0 0 0 0,0 0 0 0 0,0 0 0 0 0,0 1 0 0 0,0-1 0 0 0,1 0 0 0 0,-1 0 0 0 0,0 0 0 0 0,0 0 0 0 0,0 1 0 0 0,0-1 0 0 0,0 0 0 0 0,0 0 0 0 0,0 0 0 0 0,1 1 0 0 0,-1-1 0 0 0,0 0 0 0 0,0 0 0 0 0,0 1 0 0 0,0-1 0 0 0,0 0 0 0 0,0 0 0 0 0,0 0 0 0 0,0 1 0 0 0,0-1 0 0 0,0 0 0 0 0,0 0 0 0 0,0 1 0 0 0,0-1 0 0 0,0 0 0 0 0,-1 0 0 0 0,-1 2 0 0 0,0 0 0 0 0,-1-1 0 0 0,1 1 0 0 0,-1-1 0 0 0,1 1 0 0 0,-1-1 0 0 0,1 0 0 0 0,-1 0 0 0 0,0-1 0 0 0,-3 2 0 0 0,-36 5 0 0 0,28-4 0 0 0,-141 16 0 0 0,-222 1 0 0 0,125-12 0 0 0,-57-4 0 0 0,232-5 0 0 0,372-4 798 0 0,104 1 452 0 0,-338 5-1250 0 0,149 7 0 0 0,-163-4 0 0 0,-1 2 0 0 0,66 17 0 0 0,-112-23 1 0 0,0 0-1 0 0,0 0 0 0 0,1 0 0 0 0,-1 0 1 0 0,0 0-1 0 0,0 0 0 0 0,1 0 1 0 0,-1 0-1 0 0,0 0 0 0 0,0 0 0 0 0,1 0 1 0 0,-1 0-1 0 0,0 0 0 0 0,0 0 1 0 0,0 0-1 0 0,1 0 0 0 0,-1 1 1 0 0,0-1-1 0 0,0 0 0 0 0,1 0 0 0 0,-1 0 1 0 0,0 0-1 0 0,0 0 0 0 0,0 1 1 0 0,0-1-1 0 0,1 0 0 0 0,-1 0 0 0 0,0 0 1 0 0,0 0-1 0 0,0 1 0 0 0,0-1 1 0 0,0 0-1 0 0,0 0 0 0 0,1 0 0 0 0,-1 1 1 0 0,0-1-1 0 0,0 0 0 0 0,0 0 1 0 0,0 1-1 0 0,0-1 0 0 0,0 0 1 0 0,0 0-1 0 0,0 1 0 0 0,0-1 0 0 0,0 0 1 0 0,0 0-1 0 0,0 0 0 0 0,0 1 1 0 0,0-1-1 0 0,0 0 0 0 0,0 0 0 0 0,-1 1 1 0 0,1-1-1 0 0,-8 6-55 0 0,8-6 30 0 0,-13 6-187 0 0,1 0 0 0 0,-1-1 0 0 0,0-1-1 0 0,0 0 1 0 0,0 0 0 0 0,-15 0 0 0 0,-3 3-65 0 0,-430 69 1402 0 0,291-52-440 0 0,-114 17-669 0 0,29-18-16 0 0,306-27 0 0 0,83-3 0 0 0,66 7 0 0 0,192 8 0 0 0,76 40 0 0 0,-453-47 0 0 0,-1 2 0 0 0,1 0 0 0 0,-1 0 0 0 0,0 1 0 0 0,0 1 0 0 0,-1 0 0 0 0,18 10 0 0 0,-31-15 0 0 0,1 1 0 0 0,0-1 0 0 0,0 1 0 0 0,0-1 0 0 0,0 1 0 0 0,0 0 0 0 0,0-1 0 0 0,-1 1 0 0 0,1 0 0 0 0,0 0 0 0 0,0-1 0 0 0,-1 1 0 0 0,1 0 0 0 0,-1 0 0 0 0,1 0 0 0 0,-1 0 0 0 0,1 0 0 0 0,-1 0 0 0 0,0 0 0 0 0,1 0 0 0 0,-1 0 0 0 0,0 0 0 0 0,0 0 0 0 0,1 1 0 0 0,-2-1 0 0 0,1 0 0 0 0,-1 1 0 0 0,1-1 0 0 0,-1 0 0 0 0,0 0 0 0 0,1 0 0 0 0,-1 0 0 0 0,0-1 0 0 0,0 1 0 0 0,1 0 0 0 0,-1 0 0 0 0,0 0 0 0 0,0 0 0 0 0,0-1 0 0 0,0 1 0 0 0,0-1 0 0 0,-2 2 0 0 0,-7 3 0 0 0,-1-1 0 0 0,0 0 0 0 0,-16 3 0 0 0,20-5 0 0 0,-423 82 0 0 0,-6-31 0 0 0,241-32 0 0 0,-226 12 0 0 0,487-48 0 0 0,243-9 0 0 0,-230 21 0 0 0,139-3 0 0 0,251 25 0 0 0,-299 2 0 0 0,-140-15 0 0 0,-1 0 0 0 0,0 2 0 0 0,46 19 0 0 0,-69-24 0 0 0,1 0 0 0 0,-1 1 0 0 0,0-1 0 0 0,0 1 0 0 0,5 5 0 0 0,-10-8 0 0 0,0-1 0 0 0,0 1 0 0 0,0 0 0 0 0,-1-1 0 0 0,1 1 0 0 0,0 0 0 0 0,-1 0 0 0 0,1 0 0 0 0,0 0 0 0 0,-1-1 0 0 0,1 1 0 0 0,-1 0 0 0 0,0 0 0 0 0,1 0 0 0 0,-1 0 0 0 0,0 0 0 0 0,1 0 0 0 0,-1 0 0 0 0,0 0 0 0 0,0 0 0 0 0,0 0 0 0 0,0 0 0 0 0,0 1 0 0 0,0-1 0 0 0,0 0 0 0 0,0 0 0 0 0,-1 0 0 0 0,1 0 0 0 0,0 0 0 0 0,-1 0 0 0 0,1 0 0 0 0,0 0 0 0 0,-1-1 0 0 0,1 1 0 0 0,-1 0 0 0 0,0 0 0 0 0,1 0 0 0 0,-1 0 0 0 0,0 0 0 0 0,1-1 0 0 0,-1 1 0 0 0,0 0 0 0 0,-1 0 0 0 0,-9 7 0 0 0,0-1 0 0 0,-1-1 0 0 0,0 1 0 0 0,0-2 0 0 0,-1 0 0 0 0,1 0 0 0 0,-17 3 0 0 0,-3 2 0 0 0,-359 96 0 0 0,-9-33 0 0 0,336-63 0 0 0,0-3 0 0 0,-69 0 0 0 0,83-11 0 0 0,330 8 0 0 0,172 9 0 0 0,-363-5 0 0 0,176 20 0 0 0,-215-19 0 0 0,-1 1 0 0 0,0 3 0 0 0,57 22 0 0 0,-103-34 0 0 0,38 19 0 0 0,-40-20 0 0 0,1 1 0 0 0,0 0 0 0 0,-1 1 0 0 0,1-1 0 0 0,-1 0 0 0 0,1 0 0 0 0,-1 1 0 0 0,0-1 0 0 0,1 1 0 0 0,-1-1 0 0 0,0 1 0 0 0,0-1 0 0 0,0 1 0 0 0,0 0 0 0 0,0-1 0 0 0,0 1 0 0 0,-1 0 0 0 0,1 0 0 0 0,0 2 0 0 0,-1-3 0 0 0,0 1 0 0 0,-1-1 0 0 0,1 0 0 0 0,0 0 0 0 0,0 0 0 0 0,-1 1 0 0 0,1-1 0 0 0,-1 0 0 0 0,1 0 0 0 0,-1 0 0 0 0,1 0 0 0 0,-1 0 0 0 0,0 0 0 0 0,0 0 0 0 0,1 0 0 0 0,-1 0 0 0 0,0 0 0 0 0,0 0 0 0 0,0 0 0 0 0,0-1 0 0 0,-1 2 0 0 0,-26 13 0 0 0,26-14 0 0 0,-54 21 0 0 0,-1-3 0 0 0,0-2 0 0 0,-69 10 0 0 0,65-13 0 0 0,-811 130 0 0 0,839-141 0 0 0,16 0 0 0 0,-1-1 0 0 0,1-1 0 0 0,-1 0 0 0 0,1-2 0 0 0,-1 0 0 0 0,-29-6 0 0 0,36 1 0 0 0,10 0 0 0 0,8 1 0 0 0,0 0 0 0 0,0 0 0 0 0,1 0 0 0 0,-1 1 0 0 0,1 0 0 0 0,0 1 0 0 0,12-4 0 0 0,53-12 0 0 0,-50 14 0 0 0,672-106 0 0 0,-388 70 0 0 0,-251 33 0 0 0,-46 4 0 0 0,-11 1 0 0 0,-9-2 0 0 0,9 5 0 0 0,-25-7 0 0 0,-1 1 0 0 0,0 2 0 0 0,-1 0 0 0 0,-29 1 0 0 0,1-1 0 0 0,-555-66 0 0 0,520 54 0 0 0,1-3 0 0 0,-170-62 0 0 0,243 74 0 0 0,0-1 0 0 0,-15-9 0 0 0,28 15 0 0 0,0-1 0 0 0,0 1 0 0 0,1-1 0 0 0,-1 0 0 0 0,1 0 0 0 0,0 0 0 0 0,-1 0 0 0 0,1-1 0 0 0,1 1 0 0 0,-1-1 0 0 0,1 0 0 0 0,-1 0 0 0 0,-2-7 0 0 0,4 10 0 0 0,1-1 0 0 0,0 1 0 0 0,0-1 0 0 0,-1 0 0 0 0,1 1 0 0 0,0-1 0 0 0,1 1 0 0 0,-1-1 0 0 0,0 1 0 0 0,0-1 0 0 0,1 0 0 0 0,-1 1 0 0 0,0-1 0 0 0,1 1 0 0 0,0 0 0 0 0,-1-1 0 0 0,1 1 0 0 0,0-1 0 0 0,0 1 0 0 0,0 0 0 0 0,0 0 0 0 0,0-1 0 0 0,0 1 0 0 0,0 0 0 0 0,0 0 0 0 0,0 0 0 0 0,0 0 0 0 0,1 0 0 0 0,-1 0 0 0 0,3-1 0 0 0,4-2 0 0 0,-1 1 0 0 0,1-1 0 0 0,0 1 0 0 0,11-2 0 0 0,42-10 0 0 0,0 3 0 0 0,0 2 0 0 0,119-2 0 0 0,-97 13 0 0 0,-1 4 0 0 0,116 21 0 0 0,-166-20 0 0 0,53 17 0 0 0,-77-20 0 0 0,0 0 0 0 0,0 0 0 0 0,-1 0 0 0 0,1 1 0 0 0,-1 1 0 0 0,0-1 0 0 0,0 1 0 0 0,0 0 0 0 0,-1 1 0 0 0,0 0 0 0 0,10 12 0 0 0,-15-17 0 0 0,0 0 0 0 0,0 0 0 0 0,-1 0 0 0 0,1 0 0 0 0,-1 1 0 0 0,1-1 0 0 0,-1 0 0 0 0,1 1 0 0 0,-1-1 0 0 0,0 0 0 0 0,1 1 0 0 0,-1-1 0 0 0,0 0 0 0 0,0 1 0 0 0,0-1 0 0 0,0 1 0 0 0,-1-1 0 0 0,1 0 0 0 0,0 1 0 0 0,0-1 0 0 0,-1 0 0 0 0,1 1 0 0 0,-1-1 0 0 0,1 0 0 0 0,-1 0 0 0 0,0 0 0 0 0,1 1 0 0 0,-1-1 0 0 0,0 0 0 0 0,0 0 0 0 0,0 0 0 0 0,0 0 0 0 0,0 0 0 0 0,0 0 0 0 0,0 0 0 0 0,0-1 0 0 0,0 1 0 0 0,0 0 0 0 0,-1 0 0 0 0,-1 0 0 0 0,-5 3 0 0 0,0 0 0 0 0,0 0 0 0 0,0-1 0 0 0,-16 4 0 0 0,-52 10 0 0 0,-1-4 0 0 0,-1-3 0 0 0,-106 0 0 0 0,137-9-219 0 0,0-3 0 0 0,0-1 0 0 0,-77-16 0 0 0,117 17 105 0 0,-1-1 1 0 0,1 1-1 0 0,-1-1 0 0 0,1-1 0 0 0,-10-6 0 0 0,15 10 92 0 0,1-1 1 0 0,-1 0-1 0 0,1-1 0 0 0,0 1 0 0 0,0 0 0 0 0,-1 0 1 0 0,1-1-1 0 0,0 1 0 0 0,0 0 0 0 0,0-1 0 0 0,0 1 0 0 0,1-1 1 0 0,-2-2-1 0 0,2 2 17 0 0,-1 1 0 0 0,1 0-1 0 0,0 0 1 0 0,0 0 0 0 0,0 0 0 0 0,1 0 0 0 0,-1 0 0 0 0,0 0 0 0 0,0-1 0 0 0,1 1 0 0 0,-1 0 0 0 0,0 0 0 0 0,1 0-1 0 0,-1 0 1 0 0,1 0 0 0 0,0 0 0 0 0,-1 1 0 0 0,1-1 0 0 0,0 0 0 0 0,-1 0 0 0 0,1 0 0 0 0,0 0 0 0 0,0 1-1 0 0,1-2 1 0 0,5-3 5 0 0,1-1 0 0 0,-1 2 0 0 0,1-1 0 0 0,0 1 0 0 0,0 0 0 0 0,1 1 0 0 0,-1-1 0 0 0,12-1 0 0 0,76-13 0 0 0,-75 15 0 0 0,24-3 41 0 0,88 2 0 0 0,45 13 235 0 0,-159-7-232 0 0,46 3 221 0 0,-1 3 0 0 0,0 2 0 0 0,0 4 0 0 0,-1 2 0 0 0,110 45 0 0 0,-162-57-265 0 0,0 2 0 0 0,-1-1 0 0 0,0 1 0 0 0,0 1 0 0 0,-1 0 0 0 0,0 0 0 0 0,15 15 0 0 0,-22-19 0 0 0,0 0 0 0 0,1 0 0 0 0,-1 0 0 0 0,0 0 0 0 0,-1 0 0 0 0,1 0 0 0 0,0 0 0 0 0,-1 0 0 0 0,0 1 0 0 0,1-1 0 0 0,-1 1 0 0 0,-1-1 0 0 0,1 1 0 0 0,0-1 0 0 0,-1 1 0 0 0,0-1 0 0 0,0 1 0 0 0,0 0 0 0 0,0-1 0 0 0,-1 1 0 0 0,1-1 0 0 0,-1 1 0 0 0,0-1 0 0 0,0 1 0 0 0,0-1 0 0 0,0 0 0 0 0,-1 1 0 0 0,1-1 0 0 0,-3 4 0 0 0,-5 5 0 0 0,1-1 0 0 0,-2 1 0 0 0,0-2 0 0 0,0 1 0 0 0,-1-1 0 0 0,-13 10 0 0 0,-78 49 0 0 0,82-56 0 0 0,-114 64 0 0 0,-166 71 0 0 0,204-104 0 0 0,-17 4 0 0 0,-154 44 0 0 0,254-88 72 0 0,24-7 418 0 0,1 1 0 0 0,23-2 0 0 0,-4 0-149 0 0,111-18-169 0 0,160-19-179 0 0,-255 36 7 0 0,223-14 0 0 0,-191 17 0 0 0,110 11 0 0 0,-148-2 0 0 0,-33-2 0 0 0,-10-1 0 0 0,-6 1 0 0 0,8-5 0 0 0,-25 8-322 0 0,0 0 0 0 0,-1-1 0 0 0,0-2 0 0 0,-42 4 1 0 0,37-5 104 0 0,-319 29 55 0 0,191-21 158 0 0,-476 39 4 0 0,763-48 0 0 0,14-3 0 0 0,467 8 0 0 0,-438 3 0 0 0,261 49 0 0 0,-414-57 0 0 0,41 11 0 0 0,-54-12 0 0 0,0-1 0 0 0,-1 1 0 0 0,1 1 0 0 0,0-1 0 0 0,-1 0 0 0 0,1 1 0 0 0,-1 0 0 0 0,7 6 0 0 0,-10-9 0 0 0,-1 1 0 0 0,1-1 0 0 0,-1 1 0 0 0,1-1 0 0 0,-1 1 0 0 0,1-1 0 0 0,-1 1 0 0 0,1 0 0 0 0,-1-1 0 0 0,0 1 0 0 0,1-1 0 0 0,-1 1 0 0 0,0 0 0 0 0,0-1 0 0 0,0 1 0 0 0,1 0 0 0 0,-1-1 0 0 0,0 1 0 0 0,0 0 0 0 0,0 0 0 0 0,0-1 0 0 0,0 1 0 0 0,0 0 0 0 0,0-1 0 0 0,0 1 0 0 0,0 0 0 0 0,-1-1 0 0 0,1 2 0 0 0,-1 0 0 0 0,0-1 0 0 0,0 0 0 0 0,0 1 0 0 0,0-1 0 0 0,-1 0 0 0 0,1 0 0 0 0,0 0 0 0 0,0 0 0 0 0,-1 0 0 0 0,1 0 0 0 0,-4 1 0 0 0,-5 3 0 0 0,0-1 0 0 0,-21 6 0 0 0,26-9 0 0 0,-436 85 0 0 0,365-74 0 0 0,-793 117 0 0 0,829-125 0 0 0,-8 1 0 0 0,-63 15 0 0 0,107-16 1 0 0,11-1-2 0 0,12 1 65 0 0,170 7 1705 0 0,-63-7-1610 0 0,28 6-159 0 0,449 41 0 0 0,-547-43 0 0 0,124 20 0 0 0,-148-21 0 0 0,0 2 0 0 0,-1 1 0 0 0,45 19 0 0 0,-64-20 0 0 0,-11-9 0 0 0,-1 0 0 0 0,0 0 0 0 0,0 0 0 0 0,0 1 0 0 0,1-1 0 0 0,-1 0 0 0 0,0 0 0 0 0,0 0 0 0 0,0 1 0 0 0,1-1 0 0 0,-1 0 0 0 0,0 1 0 0 0,0-1 0 0 0,0 0 0 0 0,0 0 0 0 0,0 1 0 0 0,0-1 0 0 0,0 0 0 0 0,0 1 0 0 0,0-1 0 0 0,0 0 0 0 0,0 1 0 0 0,0-1 0 0 0,0 0 0 0 0,0 1 0 0 0,0-1 0 0 0,0 0 0 0 0,0 0 0 0 0,0 1 0 0 0,0-1 0 0 0,-2 2 0 0 0,1-1 0 0 0,0 1 0 0 0,-1-1 0 0 0,1 0 0 0 0,-1 1 0 0 0,0-1 0 0 0,0 0 0 0 0,1 0 0 0 0,-1 0 0 0 0,0 0 0 0 0,0-1 0 0 0,0 1 0 0 0,-3 1 0 0 0,-33 5 0 0 0,27-5 0 0 0,-334 42 0 0 0,-3-25 0 0 0,139-8 0 0 0,125-6 59 0 0,-181 6 1697 0 0,326-15-2942 0 0,70 6 651 0 0,-54 0 497 0 0,780 42 38 0 0,-836-42 0 0 0,-1 1 0 0 0,1 1 0 0 0,-1 1 0 0 0,34 13 0 0 0,-54-18 0 0 0,1 0 0 0 0,-1 0 0 0 0,1 0 0 0 0,-1 0 0 0 0,1 1 0 0 0,-1-1 0 0 0,1 0 0 0 0,-1 0 0 0 0,1 0 0 0 0,-1 0 0 0 0,0 1 0 0 0,1-1 0 0 0,-1 0 0 0 0,1 1 0 0 0,-1-1 0 0 0,0 0 0 0 0,1 1 0 0 0,-1-1 0 0 0,0 0 0 0 0,1 1 0 0 0,-1-1 0 0 0,0 1 0 0 0,1-1 0 0 0,-1 0 0 0 0,0 1 0 0 0,0-1 0 0 0,0 1 0 0 0,1-1 0 0 0,-1 1 0 0 0,0-1 0 0 0,0 1 0 0 0,0-1 0 0 0,0 1 0 0 0,0-1 0 0 0,0 2 0 0 0,-5 2 0 0 0,0-1 0 0 0,0-1 0 0 0,0 1 0 0 0,-1-1 0 0 0,1 0 0 0 0,-1 0 0 0 0,1 0 0 0 0,-1-1 0 0 0,1 0 0 0 0,-1 0 0 0 0,-8 0 0 0 0,-2 2 0 0 0,-647 78 0 0 0,414-54 0 0 0,-337 23 0 0 0,558-47 1 0 0,17-2 12 0 0,-1 0 0 0 0,1-1-1 0 0,-1 0 1 0 0,-14-2-1 0 0,260 6 1984 0 0,-77-5-2064 0 0,37 5 68 0 0,203 10 0 0 0,-297-6 0 0 0,191 42 0 0 0,-275-46 0 0 0,-7-2 0 0 0,1 0 0 0 0,-1 0 0 0 0,0 1 0 0 0,0 0 0 0 0,-1 1 0 0 0,1 0 0 0 0,16 10 0 0 0,-25-14 0 0 0,0 0 0 0 0,0 0 0 0 0,1 1 0 0 0,-1-1 0 0 0,0 0 0 0 0,1 0 0 0 0,-1 1 0 0 0,0-1 0 0 0,0 0 0 0 0,0 0 0 0 0,1 1 0 0 0,-1-1 0 0 0,0 0 0 0 0,0 1 0 0 0,0-1 0 0 0,0 0 0 0 0,1 1 0 0 0,-1-1 0 0 0,0 0 0 0 0,0 1 0 0 0,0-1 0 0 0,0 0 0 0 0,0 1 0 0 0,0-1 0 0 0,0 0 0 0 0,0 1 0 0 0,-1 1 0 0 0,0-1 1 0 0,0 0-1 0 0,0 1 0 0 0,0-1 0 0 0,0 0 0 0 0,0 0 1 0 0,-1 0-1 0 0,1 0 0 0 0,0 0 0 0 0,-1 0 0 0 0,1 0 1 0 0,-1 0-1 0 0,1 0 0 0 0,-1-1 0 0 0,1 1 0 0 0,-2 0 1 0 0,-30 9-58 0 0,31-10 46 0 0,-200 32-1681 0 0,132-23 1891 0 0,-857 106 1358 0 0,883-110-1557 0 0,-85 16 0 0 0,114-15 0 0 0,12 1 0 0 0,10 1 0 0 0,-7-8 0 0 0,7 5 0 0 0,1-1 0 0 0,0 0 0 0 0,0 0 0 0 0,1-1 0 0 0,-1 0 0 0 0,1-1 0 0 0,-1 0 0 0 0,15 2 0 0 0,-9-1 0 0 0,330 41 0 0 0,-79-15 0 0 0,-216-22 0 0 0,42 6 0 0 0,-2 4 0 0 0,101 32 0 0 0,-179-45 0 0 0,-1-1 0 0 0,1 2 0 0 0,-1-1 0 0 0,17 12 0 0 0,-27-16 0 0 0,1 0 0 0 0,-1 0 0 0 0,0 1 0 0 0,1-1 0 0 0,-1 0 0 0 0,0 0 0 0 0,1 0 0 0 0,-1 1 0 0 0,0-1 0 0 0,0 0 0 0 0,1 1 0 0 0,-1-1 0 0 0,0 0 0 0 0,0 0 0 0 0,0 1 0 0 0,0-1 0 0 0,1 0 0 0 0,-1 1 0 0 0,0-1 0 0 0,0 0 0 0 0,0 1 0 0 0,0-1 0 0 0,0 0 0 0 0,0 1 0 0 0,0-1 0 0 0,0 0 0 0 0,0 1 0 0 0,0-1 0 0 0,0 1 0 0 0,-1 1 0 0 0,0-1 0 0 0,0 1 0 0 0,-1 0 0 0 0,1-1 0 0 0,0 1 0 0 0,-1-1 0 0 0,0 1 0 0 0,1-1 0 0 0,-1 0 0 0 0,0 1 0 0 0,1-1 0 0 0,-1 0 0 0 0,0 0 0 0 0,0-1 0 0 0,-2 2 0 0 0,-36 11 0 0 0,39-13 0 0 0,-324 63 0 0 0,175-39 0 0 0,-127 19 0 0 0,98-16 0 0 0,-235 21 0 0 0,219-28 0 0 0,190-17-13 0 0,15 1-65 0 0,16 2-232 0 0,87 5-409 0 0,196-7 0 0 0,-140-5 1442 0 0,-85 1-258 0 0,249 6 260 0 0,-3 23-2625 0 0,-316-28 1817 0 0,-6 0 71 0 0,0 0 0 0 0,0 1 1 0 0,0-1-1 0 0,0 1 0 0 0,0 1 0 0 0,12 5 0 0 0,-20-8 12 0 0,0 0 0 0 0,1 0 0 0 0,-1 1 0 0 0,0-1 0 0 0,0 0 0 0 0,1 0 0 0 0,-1 0 0 0 0,0 0 0 0 0,0 1 0 0 0,1-1 0 0 0,-1 0 0 0 0,0 0 0 0 0,0 1 0 0 0,0-1 0 0 0,1 0 0 0 0,-1 0 0 0 0,0 1 0 0 0,0-1 0 0 0,0 0 0 0 0,0 1 0 0 0,0-1 0 0 0,0 0 0 0 0,1 0 0 0 0,-1 1 0 0 0,0-1 0 0 0,0 0 0 0 0,0 1 0 0 0,0-1 0 0 0,0 0 0 0 0,0 1 0 0 0,0-1 0 0 0,0 0 0 0 0,-1 1 0 0 0,1-1 0 0 0,0 0 0 0 0,0 0 0 0 0,0 1 0 0 0,0-1 0 0 0,0 0 0 0 0,0 1 0 0 0,-1-1 0 0 0,1 0 0 0 0,0 0 0 0 0,0 1 0 0 0,0-1 0 0 0,-1 0 0 0 0,1 0 0 0 0,0 0 0 0 0,0 1 0 0 0,-1-1 0 0 0,1 0 0 0 0,0 0 0 0 0,0 0 0 0 0,-1 0 0 0 0,1 1 0 0 0,0-1 0 0 0,0 0 0 0 0,-1 0 0 0 0,1 0 0 0 0,0 0 0 0 0,-1 0 0 0 0,1 0 0 0 0,0 0 0 0 0,-1 0 0 0 0,0 0 0 0 0,-15 6 0 0 0,0-1 0 0 0,-1-1 0 0 0,1 0 0 0 0,-33 2 0 0 0,10-1 0 0 0,-634 84 0 0 0,470-65 0 0 0,-329 23 0 0 0,383-36 0 0 0,135-10 0 0 0,-57 7 0 0 0,65-5 0 0 0,9 0 0 0 0,7 1 0 0 0,-10-4 0 0 0,43 13 0 0 0,1-3 0 0 0,74 8 0 0 0,92-4 0 0 0,-130-11 0 0 0,-62-2 0 0 0,711 57 0 0 0,-714-56 0 0 0,16 1 0 0 0,-1 1 0 0 0,-1 2 0 0 0,1 1 0 0 0,37 14 0 0 0,-67-21 0 0 0,0 0 0 0 0,1 0 0 0 0,-1 0 0 0 0,1 0 0 0 0,-1 0 0 0 0,1 0 0 0 0,-1 0 0 0 0,0 0 0 0 0,1 1 0 0 0,-1-1 0 0 0,1 0 0 0 0,-1 0 0 0 0,0 0 0 0 0,1 1 0 0 0,-1-1 0 0 0,0 0 0 0 0,1 0 0 0 0,-1 1 0 0 0,0-1 0 0 0,1 0 0 0 0,-1 1 0 0 0,0-1 0 0 0,1 0 0 0 0,-1 1 0 0 0,0-1 0 0 0,0 1 0 0 0,0-1 0 0 0,1 0 0 0 0,-1 1 0 0 0,0-1 0 0 0,0 1 0 0 0,0-1 0 0 0,0 1 0 0 0,0-1 0 0 0,0 0 0 0 0,0 1 0 0 0,0-1 0 0 0,0 1 0 0 0,0 0 0 0 0,-8 4 0 0 0,8-5 0 0 0,-13 6 0 0 0,0 0 0 0 0,0-2 0 0 0,-1 1 0 0 0,1-2 0 0 0,-1 1 0 0 0,0-2 0 0 0,-22 2 0 0 0,10-1 0 0 0,-841 99 0 0 0,441-55 0 0 0,197-27 0 0 0,220-18 0 0 0,17 1 0 0 0,14-1 0 0 0,59 3 0 0 0,157 4 0 0 0,801 45 0 0 0,-988-48 0 0 0,-21-4 0 0 0,39 9 0 0 0,-57-6 0 0 0,-12 0 0 0 0,-8 0 0 0 0,2-1 0 0 0,0-1 0 0 0,-1 0 0 0 0,0 0 0 0 0,0 0 0 0 0,0-1 0 0 0,0 0 0 0 0,-8 1 0 0 0,-56 5 0 0 0,39-5 0 0 0,-408 51 0 0 0,184-21 0 0 0,247-32 0 0 0,-497 52 0 0 0,253-30 0 0 0,247-21 0 0 0,13 2 0 0 0,13 1 0 0 0,86 9 0 0 0,112 1 0 0 0,-159-13 0 0 0,559 20 0 0 0,-530-18 0 0 0,32 2 0 0 0,172 29 0 0 0,-265-29 0 0 0,-16 1 0 0 0,-12-3 0 0 0,-8 0 0 0 0,-8 2 0 0 0,-1-2 0 0 0,-1 0 0 0 0,1-1 0 0 0,-24 1 0 0 0,-2 0 0 0 0,-843 89 64 0 0,746-85 816 0 0,56-4-909 0 0,-156 27 873 0 0,255-21-1496 0 0,2-3 518 0 0,1 0 0 0 0,0-1 0 0 0,1-1-1 0 0,-1-1 1 0 0,1 0 0 0 0,0-1 0 0 0,18 0 0 0 0,-5 1 100 0 0,277 27 34 0 0,-152-19 0 0 0,216 45 0 0 0,-294-33 0 0 0,-78-24 0 0 0,0 0 0 0 0,0 0 0 0 0,1 0 0 0 0,-1 0 0 0 0,0 0 0 0 0,0 0 0 0 0,1 0 0 0 0,-1 0 0 0 0,0 0 0 0 0,0 0 0 0 0,0 0 0 0 0,1 0 0 0 0,-1 0 0 0 0,0 1 0 0 0,0-1 0 0 0,1 0 0 0 0,-1 0 0 0 0,0 0 0 0 0,0 0 0 0 0,0 0 0 0 0,1 0 0 0 0,-1 0 0 0 0,0 1 0 0 0,0-1 0 0 0,0 0 0 0 0,0 0 0 0 0,1 0 0 0 0,-1 1 0 0 0,0-1 0 0 0,0 0 0 0 0,0 0 0 0 0,0 0 0 0 0,0 1 0 0 0,0-1 0 0 0,1 0 0 0 0,-1 0 0 0 0,0 1 0 0 0,0-1 0 0 0,0 0 0 0 0,0 0 0 0 0,0 0 0 0 0,0 1 0 0 0,0-1 0 0 0,0 0 0 0 0,0 0 0 0 0,0 1 0 0 0,0-1 0 0 0,0 0 0 0 0,0 0 0 0 0,-1 1 0 0 0,1-1 0 0 0,0 0 0 0 0,0 0 0 0 0,0 0 0 0 0,0 1 0 0 0,0-1 0 0 0,-1 0 0 0 0,-8 5 0 0 0,9-5 0 0 0,-19 7 0 0 0,0-2 0 0 0,0 0 0 0 0,-33 4 0 0 0,-3 1 0 0 0,-654 109 0 0 0,427-78 0 0 0,-346 60 0 0 0,445-77 0 0 0,-68 13 0 0 0,208-25 0 0 0,43-12 0 0 0,1 0 0 0 0,-1 0 0 0 0,0 0 0 0 0,1 0 0 0 0,-1 0 0 0 0,0 1 0 0 0,0-1 0 0 0,1 0 0 0 0,-1 0 0 0 0,0 0 0 0 0,0 0 0 0 0,1 1 0 0 0,-1-1 0 0 0,0 0 0 0 0,0 0 0 0 0,0 1 0 0 0,1-1 0 0 0,-1 0 0 0 0,0 0 0 0 0,0 1 0 0 0,0-1 0 0 0,0 0 0 0 0,0 0 0 0 0,1 1 0 0 0,-1-1 0 0 0,0 0 0 0 0,0 1 0 0 0,0-1 0 0 0,0 0 0 0 0,0 0 0 0 0,0 1 0 0 0,0-1 0 0 0,0 0 0 0 0,0 1 0 0 0,0-1 0 0 0,0 0 0 0 0,0 1 0 0 0,0-1 0 0 0,0 0 0 0 0,-1 0 0 0 0,1 1 0 0 0,0-1 0 0 0,0 0 0 0 0,0 1 0 0 0,0-1 0 0 0,0 0 0 0 0,-1 0 0 0 0,1 1 0 0 0,0-1 0 0 0,0 0 0 0 0,-1 0 0 0 0,1 0 0 0 0,0 1 0 0 0,0-1 0 0 0,-1 0 0 0 0,1 0 0 0 0,0 0 0 0 0,0 0 0 0 0,-1 0 0 0 0,1 1 0 0 0,0-1 0 0 0,-1 0 0 0 0,1 0 0 0 0,0 0 0 0 0,0 0 0 0 0,-1 0 0 0 0,1 0 0 0 0,10 5 0 0 0,1 0 0 0 0,0 0 0 0 0,-1-1 0 0 0,2 0 0 0 0,-1-1 0 0 0,0 0 0 0 0,18 1 0 0 0,-10-1 0 0 0,595 64 0 0 0,-368-49 0 0 0,77 16 0 0 0,-317-31 0 0 0,-14 0 0 0 0,-13 2 0 0 0,-123 8 0 0 0,-51 6 0 0 0,-118 18 0 0 0,-163 22 0 0 0,-214 61 0 0 0,550-93 0 0 0,132-24 0 0 0,9 0 0 0 0,8 0 0 0 0,-9-3 0 0 0,22 4 0 0 0,1-1 0 0 0,-1 0 0 0 0,39-2 0 0 0,-23-1 0 0 0,392-11 0 0 0,-208 1 0 0 0,66-2 0 0 0,212-4 0 0 0,-618 30 0 0 0,-538 57 0 0 0,128-29 0 0 0,363-30 0 0 0,-4 3 0 0 0,182-9 0 0 0,14 2 0 0 0,73 5 0 0 0,139 3 0 0 0,-83-9 0 0 0,-90-3-72 0 0,227 19-721 0 0,-263-21-2010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26.781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0 76 8287 0 0,'0'0'191'0'0,"2"0"26"0"0,2 0-152 0 0,10-3 286 0 0,1-3-311 0 0,26-10 1000 0 0,70-17 0 0 0,-79 27-1040 0 0,0 2 0 0 0,1 0 0 0 0,33 2 0 0 0,-31 1 0 0 0,32 0 1024 0 0,73 9 0 0 0,-42 0-1024 0 0,82 12 0 0 0,-118-7 0 0 0,-2 4 0 0 0,0 1 0 0 0,-1 4 0 0 0,75 38 0 0 0,-57-25 0 0 0,-38-17 0 0 0,-1 1 0 0 0,44 28 0 0 0,-61-32 0 0 0,-10-8 0 0 0,0 0 0 0 0,0 1 0 0 0,-1 1 0 0 0,0 0 0 0 0,12 13 0 0 0,-6 0 561 0 0,22 39 0 0 0,9 13 365 0 0,-34-57-926 0 0,11 13 0 0 0,25 43 0 0 0,-43-61 0 0 0,0 0 0 0 0,-1 0 0 0 0,0 0 0 0 0,0 1 0 0 0,-2 0 0 0 0,1 0 0 0 0,1 20 0 0 0,-4-6 0 0 0,-1 0 0 0 0,-1 0 0 0 0,-6 36 0 0 0,1-9 0 0 0,-6 35 0 0 0,-3 30 0 0 0,12-80 0 0 0,1-31 0 0 0,1 1 0 0 0,1-1 0 0 0,-1 1 0 0 0,1 0 0 0 0,1-1 0 0 0,-1 1 0 0 0,1 0 0 0 0,1-1 0 0 0,3 14 0 0 0,0-9 120 0 0,0 0 0 0 0,0 0 0 0 0,1 0 0 0 0,1-1 0 0 0,0 0 0 0 0,0 0 0 0 0,2-1 0 0 0,-1 0 0 0 0,1 0 0 0 0,1-1 0 0 0,17 15 0 0 0,-4-7 278 0 0,10 7-328 0 0,1-1 0 0 0,47 25 0 0 0,-10-18-89 0 0,2-3-1 0 0,84 21 1 0 0,-87-30 721 0 0,-1 4 0 0 0,113 53 0 0 0,93 92-1818 0 0,-236-140 1212 0 0,-1 1-1 0 0,-2 2 0 0 0,45 50 0 0 0,86 118 799 0 0,-95-109-1929 0 0,-62-77 970 0 0,0 0-1 0 0,-1 1 0 0 0,-1 0 1 0 0,0 0-1 0 0,0 1 0 0 0,-2 0 1 0 0,0 0-1 0 0,0 0 0 0 0,-2 1 1 0 0,0 0-1 0 0,0 0 0 0 0,-2 0 1 0 0,0 0-1 0 0,-1 1 1 0 0,0-1-1 0 0,-4 27 0 0 0,-7 21 1019 0 0,-36 111 0 0 0,28-110-867 0 0,16-60-86 0 0,-5 19 0 0 0,1 0 0 0 0,0 1 0 0 0,2-1 0 0 0,-2 39 0 0 0,6-46 0 0 0,0 5 0 0 0,0 0 0 0 0,1-1 0 0 0,1 1 0 0 0,1 0 0 0 0,6 21 0 0 0,9 19 0 0 0,-9-27 0 0 0,2-1 0 0 0,1 0 0 0 0,1 0 0 0 0,21 35 0 0 0,277 394 0 0 0,-225-351 0 0 0,119 145 0 0 0,-151-193 0 0 0,-25-29 0 0 0,34 32 0 0 0,-56-60-33 0 0,23 20 88 0 0,44 53 0 0 0,-67-71-130 0 0,-1-1-1 0 0,0 1 1 0 0,0 0-1 0 0,-1 1 1 0 0,0-1-1 0 0,-1 1 1 0 0,0 0-1 0 0,0 0 0 0 0,-1 0 1 0 0,-1 1-1 0 0,3 17 1 0 0,-5-23-171 0 0,0 1 1 0 0,0 0-1 0 0,-1-1 1 0 0,0 1-1 0 0,0-1 1 0 0,0 1-1 0 0,-3 6 1 0 0,-7 11-778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27.648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1 120 6447 0 0,'0'0'483'0'0,"0"-10"-294"0"0,1 5-74 0 0,-1 1 0 0 0,1-1-1 0 0,0 0 1 0 0,0 0 0 0 0,1 1-1 0 0,0-1 1 0 0,-1 1 0 0 0,2-1-1 0 0,-1 1 1 0 0,0 0 0 0 0,1 0-1 0 0,0 0 1 0 0,0 0 0 0 0,0 0-1 0 0,0 1 1 0 0,0-1 0 0 0,6-3-1 0 0,-6 4-83 0 0,1 0 0 0 0,-1 0 0 0 0,1 1 0 0 0,-1-1 0 0 0,1 1 0 0 0,0 0 0 0 0,0 0 0 0 0,0 0-1 0 0,1 0 1 0 0,-1 1 0 0 0,0 0 0 0 0,1 0 0 0 0,-1 0 0 0 0,0 0 0 0 0,1 1 0 0 0,-1-1 0 0 0,1 1-1 0 0,-1 1 1 0 0,1-1 0 0 0,-1 0 0 0 0,1 1 0 0 0,-1 0 0 0 0,1 0 0 0 0,-1 0 0 0 0,0 1 0 0 0,6 2 0 0 0,5 4 156 0 0,0 1 1 0 0,0 0 0 0 0,-1 1 0 0 0,0 1 0 0 0,14 13-1 0 0,-5-4-100 0 0,27 25-87 0 0,45 52 0 0 0,-26-25 0 0 0,-43-44 256 0 0,0 1 0 0 0,-2 2 0 0 0,-1 0 0 0 0,-2 1 0 0 0,-1 1 0 0 0,-2 1 0 0 0,17 43 0 0 0,-2-5 111 0 0,-19-44-34 0 0,-1 1 0 0 0,-1 1 0 0 0,-2 0 0 0 0,10 47 0 0 0,-11-16-318 0 0,-3-19-14 0 0,1 0-1 0 0,23 74 0 0 0,-23-97 0 0 0,0 0 0 0 0,2-1 0 0 0,0 0 0 0 0,1-1 0 0 0,17 23 0 0 0,-4-8 512 0 0,25 44 0 0 0,-39-61-341 0 0,-1 1 0 0 0,-1 0-1 0 0,-1 1 1 0 0,0-1 0 0 0,5 24-1 0 0,-11-35-328 0 0,1-1 0 0 0,-1 0 0 0 0,0 1-1 0 0,0-1 1 0 0,0 1 0 0 0,-1-1 0 0 0,1 1-1 0 0,-1-1 1 0 0,0 0 0 0 0,-1 1 0 0 0,1-1 0 0 0,-1 0-1 0 0,1 0 1 0 0,-4 4 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29.593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0 63 8287 0 0,'0'0'634'0'0,"10"3"-404"0"0,10-4-230 0 0,0-2 0 0 0,35-8 0 0 0,-21 4 0 0 0,11 1 395 0 0,1 2 0 0 0,69 3 0 0 0,-63 2-108 0 0,-36-1-118 0 0,8 1-23 0 0,1-2 1 0 0,38-5-1 0 0,16-2-74 0 0,-36 2 564 0 0,44-5 704 0 0,-64 9-1340 0 0,106 9 0 0 0,-100-6 683 0 0,0 1 0 0 0,36 8-1 0 0,-9 3-682 0 0,-33-6 0 0 0,31 15 0 0 0,3-1 0 0 0,71 17 0 0 0,-68-20 0 0 0,69 31 0 0 0,-44-3 0 0 0,-72-40 114 0 0,1 1-1 0 0,-1 1 0 0 0,0 0 1 0 0,-1 1-1 0 0,18 16 1 0 0,52 60 924 0 0,-57-58-874 0 0,3 3-137 0 0,-1 1 1 0 0,-2 2 0 0 0,-1 0-1 0 0,-1 2 1 0 0,27 57-1 0 0,3 18-27 0 0,-33-76 0 0 0,1-1 0 0 0,38 46 0 0 0,-35-49 0 0 0,-16-19 0 0 0,0 0 0 0 0,17 15 0 0 0,5 3 0 0 0,-11-10 0 0 0,33 25 0 0 0,-21-22 339 0 0,1-1 0 0 0,0-1-1 0 0,1-2 1 0 0,1-1 0 0 0,60 20-1 0 0,-38-23-330 0 0,63 8-1 0 0,-93-18-6 0 0,187 23-1 0 0,-185-24 0 0 0,-13-2 0 0 0,0 1 0 0 0,0 0 0 0 0,23 7 0 0 0,-17-2 0 0 0,202 75 0 0 0,-196-71 0 0 0,0 2 0 0 0,-1 1 0 0 0,-1 1 0 0 0,34 26 0 0 0,-41-27 0 0 0,-13-11 0 0 0,0 1 0 0 0,-1-1 0 0 0,1 1 0 0 0,-1 0 0 0 0,0 0 0 0 0,0 1 0 0 0,-1-1 0 0 0,6 8 0 0 0,6 12 0 0 0,33 35 0 0 0,-37-45 0 0 0,-4-6 0 0 0,-1 1 0 0 0,-1-1 0 0 0,0 1 0 0 0,0 0 0 0 0,0 0 0 0 0,-1 0 0 0 0,-1 1 0 0 0,1 0 0 0 0,-2 0 0 0 0,1-1 0 0 0,0 13 0 0 0,2 18 0 0 0,2 0 0 0 0,-2 1 0 0 0,-3-37 0 0 0,0 8 0 0 0,-11 39 0 0 0,5-25 0 0 0,2-22 0 0 0,0 28 0 0 0,2-25 0 0 0,4 47 0 0 0,19 51 0 0 0,-17-29 0 0 0,-3 93 0 0 0,-3-122-1210 0 0,1 0 0 0 0,3-1 0 0 0,16 80 0 0 0,-13-92 186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40.652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2515 5960 6447 0 0,'58'-20'265'0'0,"2"4"-1"0"0,0 2 0 0 0,69-8 0 0 0,186 1 1399 0 0,8 24-352 0 0,-95 0-558 0 0,-4-10-753 0 0,-176 3 0 0 0,0-3 0 0 0,77-19 0 0 0,-112 22-461 0 0,-1-1 0 0 0,24-11-1 0 0,-35 11-122 0 0,-1 5 603 0 0,0-1 0 0 0,0 1 0 0 0,0-1-1 0 0,0 1 1 0 0,0-1 0 0 0,-1 1 0 0 0,1 0 0 0 0,0-1 0 0 0,0 1 0 0 0,0-1 0 0 0,-1 1 0 0 0,1 0-1 0 0,0-1 1 0 0,0 1 0 0 0,-1-1 0 0 0,1 1 0 0 0,0 0 0 0 0,-1 0 0 0 0,0-1 0 0 0,-6-3 144 0 0,-1 1 0 0 0,0-1 0 0 0,0 2-1 0 0,0-1 1 0 0,-1 1 0 0 0,1 1 0 0 0,-1-1 0 0 0,1 2 0 0 0,-10-1 0 0 0,-84 5-11 0 0,86-3 100 0 0,-26 2-161 0 0,-201 10 822 0 0,201-14-762 0 0,-1-1-1 0 0,1-2 0 0 0,-71-17 0 0 0,107 19-150 0 0,0 1 0 0 0,0-1 0 0 0,0 0 0 0 0,-7-5 0 0 0,3-1 0 0 0,6-2 0 0 0,4 8 0 0 0,1 0 0 0 0,0 1 0 0 0,-1-1 0 0 0,1 0 0 0 0,0 1 0 0 0,0-1 0 0 0,0 1 0 0 0,0-1 0 0 0,0 1 0 0 0,0 0 0 0 0,0-1 0 0 0,0 1 0 0 0,1 0 0 0 0,-1 0 0 0 0,0 0 0 0 0,1 0 0 0 0,-1 0 0 0 0,1 0 0 0 0,2-1 0 0 0,37-16 0 0 0,-32 15 0 0 0,68-21 652 0 0,1 2 0 0 0,109-14 0 0 0,-136 27-560 0 0,72-9-92 0 0,-60 10 0 0 0,-1-3 0 0 0,77-23 0 0 0,-112 25 0 0 0,-4 2 0 0 0,34-16 0 0 0,-57 23 0 0 0,0 0 0 0 0,1 0 0 0 0,-1 0 0 0 0,0 0 0 0 0,0 0 0 0 0,0 0 0 0 0,1 0 0 0 0,-1 0 0 0 0,0 0 0 0 0,0 0 0 0 0,0 0 0 0 0,1 0 0 0 0,-1 0 0 0 0,0 0 0 0 0,0 0 0 0 0,0 0 0 0 0,1 0 0 0 0,-1 0 0 0 0,0 0 0 0 0,0 0 0 0 0,0-1 0 0 0,0 1 0 0 0,0 0 0 0 0,1 0 0 0 0,-1 0 0 0 0,0 0 0 0 0,0-1 0 0 0,0 1 0 0 0,0 0 0 0 0,0 0 0 0 0,0 0 0 0 0,0 0 0 0 0,1-1 0 0 0,-1 1 0 0 0,0 0 0 0 0,0 0 0 0 0,0 0 0 0 0,0-1 0 0 0,0 1 0 0 0,0 0 0 0 0,0 0 0 0 0,0 0 0 0 0,0-1 0 0 0,0 1 0 0 0,0 0 0 0 0,0 0 0 0 0,0 0 0 0 0,0-1 0 0 0,0 1 0 0 0,-1 0 0 0 0,1 0 0 0 0,0 0 0 0 0,0-1 0 0 0,0 1 0 0 0,0 0 0 0 0,0 0 0 0 0,0 0 0 0 0,0 0 0 0 0,-1 0 0 0 0,1-1 0 0 0,0 1 0 0 0,0 0 0 0 0,0 0 0 0 0,0 0 0 0 0,-1 0 0 0 0,-8-3 0 0 0,9 3 0 0 0,-20-3 0 0 0,-1 1 0 0 0,1 0 0 0 0,-1 2 0 0 0,0 1 0 0 0,-30 4 0 0 0,14-2 0 0 0,-213 20 0 0 0,-350 17 0 0 0,565-40 0 0 0,-1 1 0 0 0,0-2 0 0 0,0-1 0 0 0,-43-9 0 0 0,78 11 0 0 0,1 0-1 0 0,-1 0 1 0 0,1 0-1 0 0,-1 0 1 0 0,1 0-1 0 0,-1 0 1 0 0,1 0-1 0 0,-1 0 1 0 0,0 0-1 0 0,1 0 1 0 0,-1-1-1 0 0,1 1 1 0 0,-1 0-1 0 0,1 0 1 0 0,-1-1-1 0 0,1 1 1 0 0,0 0-1 0 0,-1 0 0 0 0,1-1 1 0 0,-1 1-1 0 0,1-1 1 0 0,0 1-1 0 0,-1 0 1 0 0,1-1-1 0 0,0 1 1 0 0,-1-1-1 0 0,1 1 1 0 0,0-1-1 0 0,0 1 1 0 0,-1-1-1 0 0,1 1 1 0 0,0-1-1 0 0,0 1 1 0 0,0-1-1 0 0,3-5 91 0 0,-1 4-16 0 0,0 0-1 0 0,0 0 1 0 0,0 1 0 0 0,-1-1-1 0 0,2 0 1 0 0,-1 1-1 0 0,0-1 1 0 0,0 1 0 0 0,0 0-1 0 0,1-1 1 0 0,-1 1-1 0 0,5-1 1 0 0,34-8 616 0 0,-27 7-526 0 0,272-39 1 0 0,-136 25-165 0 0,458-48 0 0 0,-532 59 0 0 0,-23 3 0 0 0,-30 2 0 0 0,0 0 0 0 0,22-5 0 0 0,-45 6 0 0 0,0 0 0 0 0,0 0 0 0 0,0-1 0 0 0,0 1 0 0 0,0 0 0 0 0,0 0 0 0 0,0 0 0 0 0,0 0 0 0 0,0 0 0 0 0,0 0 0 0 0,0 0 0 0 0,0 0 0 0 0,0 0 0 0 0,-1 0 0 0 0,1 0 0 0 0,0 0 0 0 0,0-1 0 0 0,0 1 0 0 0,0 0 0 0 0,0 0 0 0 0,0 0 0 0 0,0 0 0 0 0,0 0 0 0 0,0 0 0 0 0,0 0 0 0 0,0 0 0 0 0,0 0 0 0 0,0-1 0 0 0,1 1 0 0 0,-1 0 0 0 0,0 0 0 0 0,0 0 0 0 0,0 0 0 0 0,0 0 0 0 0,0 0 0 0 0,0 0 0 0 0,0 0 0 0 0,0 0 0 0 0,0 0 0 0 0,0 0 0 0 0,0 0 0 0 0,0 0 0 0 0,0-1 0 0 0,0 1 0 0 0,0 0 0 0 0,0 0 0 0 0,1 0 0 0 0,-1 0 0 0 0,0 0 0 0 0,0 0 0 0 0,0 0 0 0 0,0 0 0 0 0,0 0 0 0 0,0 0 0 0 0,0 0 0 0 0,0 0 0 0 0,0 0 0 0 0,0 0 0 0 0,1 0 0 0 0,-1 0 0 0 0,0 0 0 0 0,0 0 0 0 0,0 0 0 0 0,0 0 0 0 0,0 0 0 0 0,0 0 0 0 0,0 0 0 0 0,0 0 0 0 0,0 0 0 0 0,-9-4 0 0 0,-14-2 0 0 0,-121-14 0 0 0,-170-2 0 0 0,96 9 0 0 0,109 5 0 0 0,-312-22 0 0 0,669 34-727 0 0,147-22 1438 0 0,-321 14-707 0 0,-1-4 0 0 0,-1-3 0 0 0,97-28 0 0 0,-162 37-4 0 0,-1 1 0 0 0,0-2 0 0 0,1 1 0 0 0,-1-1 0 0 0,0 0 0 0 0,0 0 0 0 0,-1 0 0 0 0,1-1 0 0 0,-1 0 0 0 0,0 0 0 0 0,6-6 0 0 0,-2-7 0 0 0,-11 9 0 0 0,1 7 0 0 0,-1-4 0 0 0,0 0 0 0 0,-1 1 0 0 0,1-1 0 0 0,-1 1 0 0 0,0-1 0 0 0,0 1 0 0 0,0 0 0 0 0,-1 1 0 0 0,1-1 0 0 0,-1 0 0 0 0,0 1 0 0 0,0 0 0 0 0,0 0 0 0 0,-6-3 0 0 0,-10-5 0 0 0,-40-17 0 0 0,48 23 0 0 0,-84-30 0 0 0,-1 4 0 0 0,-187-34 0 0 0,80 22 0 0 0,177 38 81 0 0,-4-1 203 0 0,0 2-1 0 0,-43-1 0 0 0,73 5-256 0 0,1 0 0 0 0,0 0 0 0 0,0 0 0 0 0,-1-1 0 0 0,1 1 1 0 0,0 0-1 0 0,-1 0 0 0 0,1 0 0 0 0,0 0 0 0 0,0 0 0 0 0,-1 0 0 0 0,-3 3 488 0 0,4-3-488 0 0,0 0 0 0 0,0 1 0 0 0,0-1 1 0 0,0 0-1 0 0,0 0 0 0 0,-1 1 0 0 0,1-1 0 0 0,7 11-41 0 0,19 8-788 0 0,1-8 431 0 0,0-2 0 0 0,51 11 1 0 0,-72-19 366 0 0,36 7-252 0 0,-1-2 0 0 0,2-2 0 0 0,-1-2 0 0 0,0-2 0 0 0,1-1 0 0 0,-1-3 0 0 0,52-10 0 0 0,-88 12 256 0 0,0 1 0 0 0,0-1 0 0 0,-1 0 0 0 0,1-1 0 0 0,7-4 0 0 0,-12 7 0 0 0,-1 0 0 0 0,1 0 0 0 0,-1 0 0 0 0,0-1 0 0 0,1 1 0 0 0,-1 0 0 0 0,0 0 0 0 0,1-1 0 0 0,-1 1 0 0 0,0 0 0 0 0,1-1 0 0 0,-1 1 0 0 0,0 0 0 0 0,0-1 0 0 0,1 1 0 0 0,-1-1 0 0 0,0 1 0 0 0,0 0 0 0 0,0-1 0 0 0,0 1 0 0 0,1-1 0 0 0,-1 1 0 0 0,0-1 0 0 0,0 1 0 0 0,0 0 0 0 0,0-1 0 0 0,0 1 0 0 0,0-1 0 0 0,0 1 0 0 0,0-1 0 0 0,0 1 0 0 0,0 0 0 0 0,0-1 0 0 0,-1 1 0 0 0,1-1 0 0 0,0 1 0 0 0,0-1 0 0 0,0 1 0 0 0,-1 0 0 0 0,1-1 0 0 0,0 1 0 0 0,-1-1 0 0 0,-11-11 0 0 0,12 11 0 0 0,-10-6 174 0 0,0 0-1 0 0,0 1 1 0 0,-1 0-1 0 0,0 0 1 0 0,-17-6-1 0 0,-61-16 769 0 0,85 27-949 0 0,-368-78 773 0 0,43 11-853 0 0,225 42-669 0 0,-101-28 1654 0 0,172 44-827 0 0,2-2 1 0 0,-1-2 0 0 0,2 0-1 0 0,-33-23 1 0 0,53 32-127 0 0,1-1-1 0 0,0-1 1 0 0,1 0 0 0 0,-1 0-1 0 0,1-1 1 0 0,1 0 0 0 0,0 0-1 0 0,0-1 1 0 0,0 0 0 0 0,1 0-1 0 0,1 0 1 0 0,-1-1 0 0 0,1 0-1 0 0,1 0 1 0 0,0 0 0 0 0,1-1-1 0 0,0 1 1 0 0,0-1 0 0 0,-1-15-1 0 0,3 11 56 0 0,1-1 0 0 0,0 1 0 0 0,1 0 0 0 0,1-1 0 0 0,0 1 0 0 0,1 0 0 0 0,1 0 0 0 0,0 1 0 0 0,1-1 0 0 0,1 1 0 0 0,0 0 0 0 0,1 0 0 0 0,0 1 0 0 0,1 0 0 0 0,1 0 0 0 0,11-14 0 0 0,60-62 0 0 0,120-107 0 0 0,-51 54 0 0 0,-19 33 0 0 0,-94 82 0 0 0,23-9 0 0 0,-59 36 0 0 0,0 0 0 0 0,1 0 0 0 0,-1 0 0 0 0,0-1 0 0 0,0 1 0 0 0,1 0 0 0 0,-1 0 0 0 0,0-1 0 0 0,0 1 0 0 0,0 0 0 0 0,0 0 0 0 0,1-1 0 0 0,-1 1 0 0 0,0 0 0 0 0,0-1 0 0 0,0 1 0 0 0,0 0 0 0 0,0 0 0 0 0,0-1 0 0 0,0 1 0 0 0,0 0 0 0 0,0-1 0 0 0,0 1 0 0 0,0 0 0 0 0,0-1 0 0 0,0 1 0 0 0,0 0 0 0 0,0-1 0 0 0,0 1 0 0 0,0 0 0 0 0,0-1 0 0 0,0 1 0 0 0,0 0 0 0 0,-1 0 0 0 0,1-1 0 0 0,0 1 0 0 0,0 0 0 0 0,0 0 0 0 0,0-1 0 0 0,-1 1 0 0 0,1 0 0 0 0,0 0 0 0 0,0-1 0 0 0,-1 1 0 0 0,1 0 0 0 0,0 0 0 0 0,0 0 0 0 0,-1 0 0 0 0,1-1 0 0 0,0 1 0 0 0,0 0 0 0 0,-1 0 0 0 0,1 0 0 0 0,0 0 0 0 0,-1 0 0 0 0,1 0 0 0 0,0 0 0 0 0,-1 0 0 0 0,1 0 0 0 0,0 0 0 0 0,-1 0 0 0 0,1 0 0 0 0,-5-2 0 0 0,0 1 0 0 0,0 0 0 0 0,0 0 0 0 0,0 0 0 0 0,0 0 0 0 0,0 1 0 0 0,0 0 0 0 0,0 0 0 0 0,0 0 0 0 0,0 1 0 0 0,0 0 0 0 0,0 0 0 0 0,0 0 0 0 0,0 0 0 0 0,-7 4 0 0 0,12-5 0 0 0,0 0 0 0 0,0 0 0 0 0,0 0 0 0 0,1 0 0 0 0,-1 0 0 0 0,0 0 0 0 0,0 1 0 0 0,0-1 0 0 0,0 0 0 0 0,0 0 0 0 0,0 0 0 0 0,0 0 0 0 0,0 0 0 0 0,0 0 0 0 0,0 1 0 0 0,0-1 0 0 0,0 0 0 0 0,0 0 0 0 0,0 0 0 0 0,0 0 0 0 0,0 0 0 0 0,0 0 0 0 0,0 1 0 0 0,0-1 0 0 0,0 0 0 0 0,0 0 0 0 0,0 0 0 0 0,0 0 0 0 0,0 0 0 0 0,0 0 0 0 0,0 1 0 0 0,0-1 0 0 0,0 0 0 0 0,0 0 0 0 0,0 0 0 0 0,0 0 0 0 0,0 0 0 0 0,0 0 0 0 0,-1 1 0 0 0,15-1 0 0 0,22-3 0 0 0,-1-3 0 0 0,46-12 0 0 0,-23 4 0 0 0,95-22 0 0 0,-52 11 0 0 0,187-22 0 0 0,-197 41 0 0 0,-91 6 0 0 0,0 1 0 0 0,0-1 0 0 0,0 0 0 0 0,0 0 0 0 0,0 0 0 0 0,0 0 0 0 0,0 0 0 0 0,0 0 0 0 0,0 0 0 0 0,0 0 0 0 0,0 0 0 0 0,0 0 0 0 0,0 0 0 0 0,0 0 0 0 0,0 0 0 0 0,0 0 0 0 0,0 0 0 0 0,0 0 0 0 0,0 0 0 0 0,0 0 0 0 0,0 0 0 0 0,0 1 0 0 0,0-1 0 0 0,0 0 0 0 0,0 0 0 0 0,0 0 0 0 0,0 0 0 0 0,0 0 0 0 0,0 0 0 0 0,1 0 0 0 0,-1 0 0 0 0,0 0 0 0 0,0 0 0 0 0,0 0 0 0 0,0 0 0 0 0,0 0 0 0 0,0 0 0 0 0,0 0 0 0 0,0 0 0 0 0,0 0 0 0 0,0 0 0 0 0,0 0 0 0 0,0 0 0 0 0,0 0 0 0 0,0 0 0 0 0,0 0 0 0 0,0 0 0 0 0,0 0 0 0 0,-8 4 0 0 0,-12 3 0 0 0,-193 30 0 0 0,-21-18 0 0 0,-462-24 0 0 0,331-27 0 0 0,340 30 0 0 0,0-1 0 0 0,0-1 0 0 0,-33-11 0 0 0,58 15-8 0 0,0 0 0 0 0,1 0 0 0 0,-1 0 0 0 0,0 0 0 0 0,0 0 0 0 0,0 0 0 0 0,1 0 0 0 0,-1-1 0 0 0,0 1 0 0 0,0 0 0 0 0,0 0 0 0 0,0 0 0 0 0,1 0 0 0 0,-1 0 0 0 0,0-1 0 0 0,0 1 0 0 0,0 0 0 0 0,0 0 0 0 0,1 0 0 0 0,-1 0 0 0 0,0-1 0 0 0,0 1 0 0 0,0 0 0 0 0,0 0 0 0 0,0 0 0 0 0,0-1 0 0 0,0 1 0 0 0,0 0 0 0 0,0 0 0 0 0,0-1 0 0 0,0 1 0 0 0,0 0 0 0 0,0 0 0 0 0,0 0-1 0 0,0-1 1 0 0,0 1 0 0 0,0 0 0 0 0,0 0 0 0 0,0 0 0 0 0,0-1 0 0 0,0 1 0 0 0,0 0 0 0 0,0 0 0 0 0,0 0 0 0 0,-1-1 0 0 0,1 1 0 0 0,0 0 0 0 0,0 0 0 0 0,0 0 0 0 0,0 0 0 0 0,0-1 0 0 0,-1 1 0 0 0,1 0 0 0 0,0 0 0 0 0,0 0 0 0 0,0 0 0 0 0,0 0 0 0 0,-1 0 0 0 0,1-1 0 0 0,0 1 0 0 0,16-5-433 0 0,7 3-120 0 0,35 0 1 0 0,-2 0 563 0 0,10-4-3 0 0,240-12 0 0 0,208-8 0 0 0,-770 69 0 0 0,102-13 0 0 0,91-19 98 0 0,-312 61-329 0 0,297-52 737 0 0,0 3 0 0 0,-126 56-1 0 0,190-73-418 0 0,1 1 0 0 0,-1 0 0 0 0,1 1 0 0 0,1 1 0 0 0,0 0-1 0 0,-15 14 1 0 0,13-4-87 0 0,16-13 0 0 0,-1-5 0 0 0,0 1 0 0 0,-1-1 0 0 0,1 1 0 0 0,0-1 0 0 0,0 1 0 0 0,0-1 0 0 0,0 0 0 0 0,0 1 0 0 0,1-1 0 0 0,-1 0 0 0 0,0 0 0 0 0,1 0 0 0 0,-1 0 0 0 0,0 0 0 0 0,1 0 0 0 0,-1 0 0 0 0,1-1 0 0 0,-1 1 0 0 0,1 0 0 0 0,0-1 0 0 0,-1 1 0 0 0,1-1 0 0 0,0 0 0 0 0,2 1 0 0 0,43 4 0 0 0,-43-5 0 0 0,33 0 0 0 0,1-1 0 0 0,54-10 0 0 0,-5 0 0 0 0,314 1-433 0 0,-303 10-518 0 0,109-1 343 0 0,-190-1 608 0 0,-61 1 0 0 0,3 2 0 0 0,-51-4 0 0 0,35 0 0 0 0,-321-18 0 0 0,311 16 172 0 0,-46-1 1040 0 0,-20 9-604 0 0,146-1-608 0 0,1-1 0 0 0,19 0 0 0 0,962-152-1384 0 0,-836 119 784 0 0,191-44 520 0 0,-328 67-227 0 0,-18 7 119 0 0,0 0 0 0 0,0 1 1 0 0,0-1-1 0 0,0 1 0 0 0,0 0 0 0 0,0 0 0 0 0,5 0 0 0 0,-42-6 23 0 0,8 0 164 0 0,-489-27 1680 0 0,341 29-1366 0 0,55 0-313 0 0,-269-14 0 0 0,3-32 0 0 0,362 47 0 0 0,12 3 0 0 0,0-1 0 0 0,1 0 0 0 0,-14-6 0 0 0,23 8 0 0 0,-1 0-1 0 0,1 0 1 0 0,-1 0-1 0 0,1 0 1 0 0,-1 0-1 0 0,1 0 1 0 0,-1 0-1 0 0,1-1 1 0 0,0 1-1 0 0,-1 0 0 0 0,1 0 1 0 0,-1-1-1 0 0,1 1 1 0 0,0 0-1 0 0,-1 0 1 0 0,1-1-1 0 0,0 1 1 0 0,-1 0-1 0 0,1-1 1 0 0,0 1-1 0 0,-1-1 1 0 0,1 1-1 0 0,0 0 1 0 0,0-1-1 0 0,0 1 1 0 0,-1-1-1 0 0,1 1 0 0 0,0-1 1 0 0,0 1-1 0 0,0-1 1 0 0,0 1-1 0 0,0 0 1 0 0,0-2-1 0 0,4-2 91 0 0,0 1 29 0 0,0 0-1 0 0,0 1 1 0 0,1-1-1 0 0,-1 1 1 0 0,1 0-1 0 0,0 0 1 0 0,-1 1-1 0 0,1-1 1 0 0,0 1-1 0 0,0 0 1 0 0,0 0-1 0 0,8 0 1 0 0,8-2 151 0 0,50-9-188 0 0,144-3 1 0 0,-81 9-147 0 0,83-5-1382 0 0,108-9 964 0 0,-284 18 482 0 0,-30 0 0 0 0,-12-5 0 0 0,-10-3 0 0 0,3 6 137 0 0,-1 1 0 0 0,0 0 0 0 0,0 0 0 0 0,-1 1 0 0 0,-13-1 0 0 0,-15-4 425 0 0,-494-106 26 0 0,307 69-568 0 0,80 16-20 0 0,-128-27 0 0 0,-71-25 0 0 0,339 78 0 0 0,6 1 0 0 0,12 0 0 0 0,22 1 0 0 0,258 30-384 0 0,19 1-1208 0 0,-238-26 1583 0 0,462 15 2 0 0,-496-24 7 0 0,-40 4 0 0 0,-1 0 0 0 0,1 0 0 0 0,0-1 0 0 0,-1 1 0 0 0,1 0 0 0 0,0 0 0 0 0,0 0 0 0 0,-1 0 0 0 0,1-1 0 0 0,0 1 0 0 0,0 0 0 0 0,-1 0 0 0 0,1 0 0 0 0,0-1 0 0 0,0 1 0 0 0,-1 0 0 0 0,1 0 0 0 0,0-1 0 0 0,0 1 0 0 0,0 0 0 0 0,0-1 0 0 0,0 1 0 0 0,0 0 0 0 0,-1-1 0 0 0,1 1 0 0 0,0 0 0 0 0,0-1 0 0 0,0 1 0 0 0,0 0 0 0 0,0-1 0 0 0,0 1 0 0 0,0 0 0 0 0,0 0 0 0 0,0-1 0 0 0,0 1 0 0 0,0 0 0 0 0,1-1 0 0 0,-1 1 0 0 0,0 0 0 0 0,0-1 0 0 0,0 1 0 0 0,0 0 0 0 0,0-1 0 0 0,1 1 0 0 0,-1 0 0 0 0,0 0 0 0 0,0-1 0 0 0,0 1 0 0 0,1 0 0 0 0,-1 0 0 0 0,0 0 0 0 0,0-1 0 0 0,1 1 0 0 0,-1 0 0 0 0,0 0 0 0 0,1 0 0 0 0,-1 0 0 0 0,0 0 0 0 0,1-1 0 0 0,-1 1 0 0 0,0 0 0 0 0,1 0 0 0 0,-1 0 0 0 0,0 0 0 0 0,0 0 0 0 0,1 0 0 0 0,0 0 0 0 0,-13-7 119 0 0,1 0-1 0 0,-1 1 0 0 0,0 1 1 0 0,-1 0-1 0 0,1 0 1 0 0,-1 1-1 0 0,-17-3 0 0 0,-6-2 319 0 0,-611-180 171 0 0,393 97-608 0 0,153 52 72 0 0,49 21 492 0 0,-177-74 789 0 0,191 75-1338 0 0,1-2-1 0 0,1-1 1 0 0,-61-48 0 0 0,81 51-550 0 0,33 18-994 0 0,29 17 547 0 0,50 29-1 0 0,6 1 530 0 0,1-7-350 0 0,115 28 0 0 0,-214-66 803 0 0,-3-1 0 0 0,1-1 0 0 0,-1 1 0 0 0,0-1 0 0 0,0 1 0 0 0,0-1 0 0 0,0 0 0 0 0,1 1 0 0 0,-1-1 0 0 0,0 0 0 0 0,0 0 0 0 0,1 0 0 0 0,-1 0 0 0 0,0 0 0 0 0,0 0 0 0 0,0 0 0 0 0,1-1 0 0 0,-1 1 0 0 0,2-1 0 0 0,-2 1 2 0 0,0 0 0 0 0,0 0 0 0 0,0 0 0 0 0,0 0 0 0 0,0-1 0 0 0,0 1 0 0 0,0 0 0 0 0,0-1 0 0 0,0 1 0 0 0,-1 0 0 0 0,1-1 0 0 0,0 1 0 0 0,0-1 0 0 0,0 1 0 0 0,-1-1 0 0 0,1 0 0 0 0,0 1 0 0 0,-1-1 0 0 0,1 0 0 0 0,0 0 0 0 0,-1 1 0 0 0,1-1 0 0 0,-1 0 0 0 0,1 0 0 0 0,-1 0 0 0 0,0 1 0 0 0,1-1 0 0 0,-1 0 0 0 0,0 0 0 0 0,1 0 0 0 0,-1 0 0 0 0,0 0 0 0 0,0 0 0 0 0,0 0 0 0 0,0 0 0 0 0,0 0 0 0 0,0 0 0 0 0,0 0 0 0 0,0 0 0 0 0,0 0 0 0 0,-1 1 0 0 0,1-1 0 0 0,0 0 0 0 0,-1 0 0 0 0,1-1 0 0 0,-2-3 42 0 0,0 0 0 0 0,0 1 1 0 0,-1-1-1 0 0,1 0 0 0 0,-1 1 0 0 0,-6-8 1 0 0,-30-29 428 0 0,-2 2 1 0 0,-82-59-1 0 0,62 51-303 0 0,-211-181-170 0 0,179 147 401 0 0,46 43 93 0 0,2-3 0 0 0,-56-64 0 0 0,96 100-489 0 0,1-1 0 0 0,0 0 0 0 0,0 0 1 0 0,0 0-1 0 0,0 0 0 0 0,1-1 0 0 0,0 1 0 0 0,1-1 0 0 0,-1 0 1 0 0,1 0-1 0 0,0 0 0 0 0,1 0 0 0 0,0 0 0 0 0,0 0 0 0 0,1-1 1 0 0,-1 1-1 0 0,2 0 0 0 0,-1 0 0 0 0,1 0 0 0 0,0-1 0 0 0,0 1 1 0 0,1 0-1 0 0,0 0 0 0 0,0 0 0 0 0,1 1 0 0 0,0-1 0 0 0,0 0 1 0 0,1 1-1 0 0,-1 0 0 0 0,1 0 0 0 0,6-7 0 0 0,8-8 1 0 0,0 1 0 0 0,2 1-1 0 0,0 0 1 0 0,1 2 0 0 0,38-25-1 0 0,-14 15-308 0 0,1 2 0 0 0,49-20-1 0 0,43-7-68 0 0,2 7 0 0 0,273-53 0 0 0,-201 65 372 0 0,-159 28 0 0 0,107 2 0 0 0,-154 4 0 0 0,1 0 0 0 0,0 0 0 0 0,-1 0 0 0 0,1 0 0 0 0,-1 1 0 0 0,8 3 0 0 0,-4 2 0 0 0,-6 2-72 0 0,-4-7-3 0 0,-1 1-1 0 0,0-1 0 0 0,0 0 1 0 0,1 1-1 0 0,-2-1 0 0 0,1 0 1 0 0,0 0-1 0 0,0 0 0 0 0,-1 0 1 0 0,1 0-1 0 0,-1 0 0 0 0,1 0 1 0 0,-1 0-1 0 0,0-1 0 0 0,0 1 1 0 0,0 0-1 0 0,-4 1 0 0 0,-39 23-522 0 0,9-11 596 0 0,0-3 0 0 0,-1 0 0 0 0,-1-3 0 0 0,-47 6 0 0 0,10-1 60 0 0,-83 17 335 0 0,-275 66 1142 0 0,412-91-1535 0 0,0 0 0 0 0,1 2 0 0 0,-23 12 0 0 0,42-19 0 0 0,0-1 0 0 0,0 0 0 0 0,1 1 0 0 0,-1-1 0 0 0,0 1 0 0 0,0-1 0 0 0,1 1 0 0 0,-1-1 0 0 0,0 1 0 0 0,1-1 0 0 0,-1 1 0 0 0,0 0 0 0 0,1 0 0 0 0,-1-1 0 0 0,1 1 0 0 0,-1 0 0 0 0,1 0 0 0 0,-1-1 0 0 0,1 1 0 0 0,0 0 0 0 0,-1 1 0 0 0,4 4 0 0 0,-3-5 0 0 0,2 0 15 0 0,-1 1 0 0 0,0 0 0 0 0,1 0 0 0 0,0 0 0 0 0,-1-1-1 0 0,1 1 1 0 0,0-1 0 0 0,-1 1 0 0 0,1-1 0 0 0,0 0 0 0 0,0 0 0 0 0,0 0 0 0 0,1 0-1 0 0,-1 0 1 0 0,0 0 0 0 0,0 0 0 0 0,0-1 0 0 0,1 1 0 0 0,2 0 0 0 0,49 3 539 0 0,-47-4-475 0 0,130 6 1058 0 0,135-2-1157 0 0,445-44 20 0 0,-703 39 0 0 0,1 0 0 0 0,-1 0 0 0 0,1 1 0 0 0,23 3 0 0 0,-38-3 0 0 0,1 0 0 0 0,-1 0 0 0 0,0 0 0 0 0,0 0 0 0 0,0 0 0 0 0,1 0 0 0 0,-1 0 0 0 0,0 0 0 0 0,0 0 0 0 0,1 0 0 0 0,-1 0 0 0 0,0 0 0 0 0,0 0 0 0 0,0 1 0 0 0,1-1 0 0 0,-1 0 0 0 0,0 0 0 0 0,0 0 0 0 0,0 0 0 0 0,0 0 0 0 0,0 1 0 0 0,1-1 0 0 0,-1 0 0 0 0,0 0 0 0 0,0 0 0 0 0,0 1 0 0 0,0-1 0 0 0,0 0 0 0 0,0 0 0 0 0,0 0 0 0 0,0 1 0 0 0,1-1 0 0 0,-1 0 0 0 0,0 0 0 0 0,0 0 0 0 0,0 1 0 0 0,0-1 0 0 0,0 0 0 0 0,0 0 0 0 0,0 1 0 0 0,0-1 0 0 0,-1 0 0 0 0,1 0 0 0 0,0 0 0 0 0,0 1 0 0 0,0-1 0 0 0,0 0 0 0 0,0 0 0 0 0,0 0 0 0 0,0 1 0 0 0,0-1 0 0 0,0 0 0 0 0,-1 0 0 0 0,1 0 0 0 0,0 1 0 0 0,0-1 0 0 0,0 0 0 0 0,0 0 0 0 0,-1 0 0 0 0,1 0 0 0 0,0 0 0 0 0,0 0 0 0 0,0 1 0 0 0,-1-1 0 0 0,1 0 0 0 0,0 0 0 0 0,0 0 0 0 0,0 0 0 0 0,-1 0 0 0 0,-13 9 0 0 0,13-8 0 0 0,-57 30 0 0 0,-2-2 0 0 0,-126 41 0 0 0,-201 33 0 0 0,161-57 0 0 0,170-38 0 0 0,-1-3 0 0 0,-59-1 0 0 0,100-5 0 0 0,1 0 0 0 0,-1-1 0 0 0,1 0 0 0 0,-17-6 0 0 0,31 8 0 0 0,1 0 0 0 0,-1 0 0 0 0,0 0 0 0 0,1 0 0 0 0,-1 0 0 0 0,1 0 0 0 0,-1 0 0 0 0,1-1 0 0 0,-1 1 0 0 0,0 0 0 0 0,1 0 0 0 0,-1-1 0 0 0,1 1 0 0 0,-1 0 0 0 0,1 0 0 0 0,0-1 0 0 0,-1 1 0 0 0,1-1 0 0 0,-1 1 0 0 0,1-1 0 0 0,0 1 0 0 0,-1 0 0 0 0,1-1 0 0 0,0 1 0 0 0,-1-1 0 0 0,1 1 0 0 0,0-1 0 0 0,0 0 0 0 0,-1 1 0 0 0,1-2 0 0 0,4-3 0 0 0,-2 1 0 0 0,0 1 0 0 0,1 0 0 0 0,0 0 0 0 0,-1 0 0 0 0,1 1 0 0 0,0-1 0 0 0,0 1 0 0 0,1 0 0 0 0,-1-1 0 0 0,0 1 0 0 0,1 1 0 0 0,5-3 0 0 0,49-15 0 0 0,-39 13 0 0 0,312-85-1018 0 0,-239 67 210 0 0,32-7 634 0 0,122-36 182 0 0,-226 59-8 0 0,0 0 0 0 0,-1 0 0 0 0,0-2 0 0 0,0-1 0 0 0,21-15 0 0 0,-32 18 0 0 0,-8 8 0 0 0,0-1 0 0 0,0 1 0 0 0,1 0 0 0 0,-1-1 0 0 0,0 1 0 0 0,0 0 0 0 0,0-1 0 0 0,1 1 0 0 0,-1-1 0 0 0,0 1 0 0 0,0-1 0 0 0,0 1 0 0 0,0 0 0 0 0,0-1 0 0 0,0 1 0 0 0,0-1 0 0 0,0 1 0 0 0,0-1 0 0 0,0 1 0 0 0,0 0 0 0 0,0-1 0 0 0,0 1 0 0 0,0-1 0 0 0,-1 1 0 0 0,1 0 0 0 0,0-1 0 0 0,0 1 0 0 0,0-1 0 0 0,-1 1 0 0 0,1 0 0 0 0,0-1 0 0 0,0 1 0 0 0,-1 0 0 0 0,1-1 0 0 0,0 1 0 0 0,-1 0 0 0 0,1 0 0 0 0,0-1 0 0 0,-1 1 0 0 0,1 0 0 0 0,-1 0 0 0 0,1 0 0 0 0,0-1 0 0 0,-1 1 0 0 0,1 0 0 0 0,-1 0 0 0 0,0 0 0 0 0,-4-3 0 0 0,-1 1 0 0 0,0-1 0 0 0,0 1 0 0 0,0 1 0 0 0,0-1 0 0 0,0 1 0 0 0,-11-1 0 0 0,-50 1 0 0 0,37 1 0 0 0,-305 11 0 0 0,229-5 0 0 0,-377 37 0 0 0,155-11 0 0 0,83-2 0 0 0,13-2 0 0 0,168-20 402 0 0,111-15 403 0 0,59-15-1 0 0,-10 1-823 0 0,498-58 19 0 0,-324 48 0 0 0,74-6 0 0 0,416 7 0 0 0,-741 31 0 0 0,0 0 0 0 0,35 7 0 0 0,-48-4 0 0 0,-13 0 0 0 0,-13 1 0 0 0,-44 2 0 0 0,-83-1 0 0 0,-67-13 0 0 0,112 2 0 0 0,-427-34 0 0 0,365 24 0 0 0,127 11 0 0 0,-619-79 0 0 0,636 79 0 0 0,3 1 0 0 0,1-1 0 0 0,-1 0 0 0 0,1-1 0 0 0,-26-12 0 0 0,42 17 0 0 0,-1 0 0 0 0,0 0 0 0 0,0 0 0 0 0,1-1 0 0 0,-1 1 0 0 0,0 0 0 0 0,1-1 0 0 0,-1 1 0 0 0,1-1 0 0 0,-1 1 0 0 0,0 0 0 0 0,1-1 0 0 0,-1 1 0 0 0,1-1 0 0 0,-1 0 0 0 0,1 1 0 0 0,0-1 0 0 0,-1 1 0 0 0,1-1 0 0 0,-1 0 0 0 0,1 1 0 0 0,0-1 0 0 0,0 0 0 0 0,-1 1 0 0 0,1-1 0 0 0,0 0 0 0 0,0 0 0 0 0,0 0 0 0 0,5-5 0 0 0,-3 4 0 0 0,1-1 0 0 0,0 1 0 0 0,-1 0 0 0 0,1 0 0 0 0,0 0 0 0 0,1 0 0 0 0,-1 0 0 0 0,0 0 0 0 0,0 1 0 0 0,1 0 0 0 0,6-2 0 0 0,45-7 0 0 0,-40 8 0 0 0,135-13 0 0 0,198 5 0 0 0,-240 9 0 0 0,99 3 0 0 0,-58 0 0 0 0,165-17 0 0 0,-303 11 0 0 0,-13-1 0 0 0,-7-1 0 0 0,0 1 0 0 0,-1 0 0 0 0,0 1 0 0 0,0 0 0 0 0,-1 1 0 0 0,-15-4 0 0 0,-57-5 0 0 0,48 8 0 0 0,-156-27 0 0 0,-38-5 0 0 0,-207-13 0 0 0,-303-39 0 0 0,699 82 0 0 0,-169-31 0 0 0,168 22 0 0 0,41 15 0 0 0,0 0 0 0 0,0 0 0 0 0,1 0 0 0 0,-1 0 0 0 0,0 0 0 0 0,0 0 0 0 0,0 0 0 0 0,1 0 0 0 0,-1 0 0 0 0,0-1 0 0 0,0 1 0 0 0,0 0 0 0 0,0 0 0 0 0,0 0 0 0 0,1 0 0 0 0,-1 0 0 0 0,0 0 0 0 0,0-1 0 0 0,0 1 0 0 0,0 0 0 0 0,0 0 0 0 0,0 0 0 0 0,1-1 0 0 0,-1 1 0 0 0,0 0 0 0 0,0 0 0 0 0,0 0 0 0 0,0 0 0 0 0,0-1 0 0 0,0 1 0 0 0,0 0 0 0 0,0 0 0 0 0,0 0 0 0 0,0-1 0 0 0,0 1 0 0 0,0 0 0 0 0,0 0 0 0 0,0 0 0 0 0,0-1 0 0 0,0 1 0 0 0,0 0 0 0 0,0 0 0 0 0,-1 0 0 0 0,1-1 0 0 0,0 1 0 0 0,0 0 0 0 0,0 0 0 0 0,0 0 0 0 0,0 0 0 0 0,0-1 0 0 0,-1 1 0 0 0,1 0 0 0 0,0 0 0 0 0,0 0 0 0 0,0 0 0 0 0,-1 0 0 0 0,19-2 0 0 0,545 29 0 0 0,-264-5 0 0 0,83 9 0 0 0,-83-5 0 0 0,-224-20 0 0 0,-32-1 0 0 0,1-2 0 0 0,0-2 0 0 0,47-5 0 0 0,-76 2 0 0 0,-15 2 0 0 0,0 0 0 0 0,0 0 0 0 0,0 0 0 0 0,-1 0 0 0 0,1-1 0 0 0,0 1 0 0 0,0 0 0 0 0,0 0 0 0 0,0 0 0 0 0,-1-1 0 0 0,1 1 0 0 0,0 0 0 0 0,0 0 0 0 0,0 0 0 0 0,0-1 0 0 0,0 1 0 0 0,0 0 0 0 0,0 0 0 0 0,0-1 0 0 0,0 1 0 0 0,-1 0 0 0 0,1 0 0 0 0,0-1 0 0 0,0 1 0 0 0,0 0 0 0 0,0 0 0 0 0,1-1 0 0 0,-1 1 0 0 0,0 0 0 0 0,0 0 0 0 0,0-1 0 0 0,0 1 0 0 0,0 0 0 0 0,0 0 0 0 0,0 0 0 0 0,0-1 0 0 0,0 1 0 0 0,1 0 0 0 0,-1 0 0 0 0,0-1 0 0 0,0 1 0 0 0,0 0 0 0 0,0 0 0 0 0,1 0 0 0 0,-1 0 0 0 0,0 0 0 0 0,0-1 0 0 0,0 1 0 0 0,1 0 0 0 0,-1 0 0 0 0,0 0 0 0 0,0 0 0 0 0,1 0 0 0 0,-1 0 0 0 0,0 0 0 0 0,0 0 0 0 0,1 0 0 0 0,-1 0 0 0 0,0 0 0 0 0,0 0 0 0 0,1 0 0 0 0,-1 0 0 0 0,0 0 0 0 0,0 0 0 0 0,1 0 0 0 0,-1 0 0 0 0,-13-10 0 0 0,-13 0 0 0 0,0 0 0 0 0,-1 2 0 0 0,0 1 0 0 0,0 1 0 0 0,-33-3 0 0 0,11 1 0 0 0,-616-96 0 0 0,410 67 0 0 0,-371-79 1815 0 0,607 112-2134 0 0,0-1 1 0 0,0-1-1 0 0,1-1 0 0 0,-21-10 1 0 0,37 16 304 0 0,1 1 0 0 0,0-1 1 0 0,0 0-1 0 0,-1 0 1 0 0,1 0-1 0 0,0 0 0 0 0,0 1 1 0 0,0-1-1 0 0,0-1 1 0 0,0 1-1 0 0,0 0 0 0 0,0-1 1 0 0,1-5 37 0 0,1 6-37 0 0,-1-1 13 0 0,0 0 0 0 0,1 0 0 0 0,-1 1 0 0 0,1-1 0 0 0,-1 0 0 0 0,1 1 0 0 0,0-1 0 0 0,-1 1 0 0 0,1-1 0 0 0,0 1 0 0 0,0-1 0 0 0,0 1 0 0 0,1 0 0 0 0,-1-1 0 0 0,0 1 0 0 0,0 0 0 0 0,1 0 0 0 0,-1 0 0 0 0,1 0 0 0 0,-1 0 0 0 0,1 0 0 0 0,-1 0 0 0 0,1 0 0 0 0,1 0 0 0 0,7-3 0 0 0,-1 1 0 0 0,19-4 0 0 0,-25 6 0 0 0,36-7 0 0 0,1 2 0 0 0,0 2 0 0 0,55 1 0 0 0,121 16 0 0 0,-134-7 0 0 0,-6-1 0 0 0,118 13 0 0 0,-191-16 0 0 0,-10 1 0 0 0,-10 1 0 0 0,-47 3 0 0 0,-91-1 0 0 0,-65-15 0 0 0,55 2 0 0 0,118 4 0 0 0,33-2 0 0 0,17-2 0 0 0,9-1 0 0 0,7 1 0 0 0,1 1 0 0 0,0 0 0 0 0,0 1 0 0 0,0 2 0 0 0,0 0 0 0 0,26-1 0 0 0,-3 0 0 0 0,-32 3 0 0 0,19-3 0 0 0,0 2 0 0 0,58 2 0 0 0,-76 3 0 0 0,-11-3-23 0 0,-1 0 0 0 0,1 0 0 0 0,-1 0 0 0 0,1 1 0 0 0,0-1 0 0 0,-1 0-1 0 0,1 0 1 0 0,-1 0 0 0 0,1 1 0 0 0,-1-1 0 0 0,1 0 0 0 0,-1 1 0 0 0,1-1 0 0 0,-1 1 0 0 0,0-1-1 0 0,1 0 1 0 0,-1 1 0 0 0,0-1 0 0 0,1 1 0 0 0,-1-1 0 0 0,0 1 0 0 0,1-1 0 0 0,-1 1 0 0 0,0 0-1 0 0,0-1 1 0 0,0 1 0 0 0,1-1 0 0 0,-1 1 0 0 0,0-1 0 0 0,0 1 0 0 0,0 0 0 0 0,0-1 0 0 0,0 1-1 0 0,0-1 1 0 0,0 1 0 0 0,0-1 0 0 0,0 1 0 0 0,0 0 0 0 0,-1-1 0 0 0,1 1 0 0 0,0 0 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43.312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2959 0 10135 0 0,'0'0'950'0'0,"-19"42"-1145"0"0,8-17 716 0 0,0-1-1 0 0,2 2 0 0 0,0 0 1 0 0,-7 40-1 0 0,15-59-440 0 0,1 0 0 0 0,-1 0 0 0 0,1 0-1 0 0,0 0 1 0 0,0 0 0 0 0,1 0 0 0 0,0 0 0 0 0,1 0-1 0 0,-1 0 1 0 0,1-1 0 0 0,0 1 0 0 0,1 0-1 0 0,0-1 1 0 0,0 0 0 0 0,0 0 0 0 0,1 0 0 0 0,0 0-1 0 0,0 0 1 0 0,0-1 0 0 0,1 1 0 0 0,0-1-1 0 0,10 8 1 0 0,3 1 91 0 0,1-2 0 0 0,1 0 0 0 0,0 0 0 0 0,21 7-1 0 0,90 31 954 0 0,-99-39-1054 0 0,22 7-70 0 0,-29-10 0 0 0,0 0 0 0 0,-1 2 0 0 0,37 19 0 0 0,114 59 0 0 0,-118-63 0 0 0,85 53 0 0 0,-105-54 0 0 0,-6-5 0 0 0,-1 1 0 0 0,-1 1 0 0 0,-1 2 0 0 0,42 42 0 0 0,-67-62 0 0 0,0 1 0 0 0,0 1 0 0 0,0-1 0 0 0,0 0 0 0 0,0 1 0 0 0,-1-1 0 0 0,0 1 0 0 0,0 0 0 0 0,0 0 0 0 0,-1 0 0 0 0,0 0 0 0 0,0 0 0 0 0,0 0 0 0 0,0 6 0 0 0,-1-4 0 0 0,-1 0 0 0 0,0 0 0 0 0,0-1 0 0 0,0 1 0 0 0,-1 0 0 0 0,0-1 0 0 0,-1 1 0 0 0,1-1 0 0 0,-1 0 0 0 0,-4 6 0 0 0,-4 5 0 0 0,0-1 0 0 0,-1-1 0 0 0,-15 16 0 0 0,1-2 0 0 0,6-7 205 0 0,0-1 0 0 0,-2-1 0 0 0,0-1-1 0 0,-1-1 1 0 0,-1 0 0 0 0,-1-2 0 0 0,0-1 0 0 0,-1-2-1 0 0,-33 14 1 0 0,17-14-205 0 0,-84 15 0 0 0,114-26 0 0 0,-59 7 0 0 0,0-3 0 0 0,-1-3 0 0 0,-72-7 0 0 0,2 1 0 0 0,-134 19 0 0 0,78-2 0 0 0,-155 7 0 0 0,30 28 0 0 0,194-26 0 0 0,-190 14-274 0 0,-37 6-1444 0 0,271-23 1718 0 0,-24 3 0 0 0,-153 20 0 0 0,185-28 0 0 0,-145 48 0 0 0,0 2 0 0 0,193-58 0 0 0,6 2 0 0 0,18-5 0 0 0,12-1 0 0 0,11 1 0 0 0,28-5 0 0 0,-1-2 0 0 0,0-2 0 0 0,69-17 0 0 0,-31 6 0 0 0,30-7 0 0 0,103-13 0 0 0,95 20 0 0 0,-30 21 0 0 0,-328 10 0 0 0,20-9-6 0 0,-29 8-16 0 0,-1-3 0 0 0,-78 5 0 0 0,-614 48-1954 0 0,725-62 1976 0 0,14-1 0 0 0,-1 0 0 0 0,0 1 0 0 0,1 0 0 0 0,-1 1 0 0 0,1 0 0 0 0,-15 7 0 0 0,15-4 0 0 0,6 2 0 0 0,9 1 0 0 0,-4-8 0 0 0,-1-1 0 0 0,1 1 0 0 0,-1-1 0 0 0,1 1 0 0 0,-1 0 0 0 0,1-1 0 0 0,0 1 0 0 0,-1-1 0 0 0,1 1 0 0 0,-1-1 0 0 0,1 1 0 0 0,0-1 0 0 0,0 0 0 0 0,-1 1 0 0 0,1-1 0 0 0,0 0 0 0 0,-1 0 0 0 0,1 1 0 0 0,0-1 0 0 0,0 0 0 0 0,0 0 0 0 0,-1 0 0 0 0,1 0 0 0 0,0 0 0 0 0,0 0 0 0 0,0 0 0 0 0,0 0 0 0 0,2-1 0 0 0,25 3 0 0 0,0-2 0 0 0,0-1 0 0 0,0-1 0 0 0,47-10 0 0 0,-8 2 0 0 0,-26 5 0 0 0,1 1 0 0 0,0 2 0 0 0,-1 2 0 0 0,1 1 0 0 0,0 3 0 0 0,-1 1 0 0 0,72 19 0 0 0,-102-19 0 0 0,-10-5 0 0 0,-1 0 0 0 0,1 0 0 0 0,-1 0 0 0 0,1 0 0 0 0,-1 1 0 0 0,0-1 0 0 0,1 0 0 0 0,-1 0 0 0 0,0 0 0 0 0,1 1 0 0 0,-1-1 0 0 0,1 0 0 0 0,-1 1 0 0 0,0-1 0 0 0,0 0 0 0 0,1 1 0 0 0,-1-1 0 0 0,0 0 0 0 0,0 1 0 0 0,1-1 0 0 0,-1 0 0 0 0,0 1 0 0 0,0-1 0 0 0,0 1 0 0 0,1-1 0 0 0,-1 0 0 0 0,0 1 0 0 0,0-1 0 0 0,0 1 0 0 0,0-1 0 0 0,0 1 0 0 0,0-1 0 0 0,0 1 0 0 0,0-1 0 0 0,0 0 0 0 0,0 1 0 0 0,0-1 0 0 0,-1 1 0 0 0,1-1 0 0 0,0 1 0 0 0,0-1 0 0 0,0 0 0 0 0,0 1 0 0 0,-1 0 0 0 0,-9 8 0 0 0,10-9 0 0 0,-9 5 27 0 0,1 0-1 0 0,-1 0 0 0 0,1-1 0 0 0,-1 0 1 0 0,0-1-1 0 0,-14 3 0 0 0,-62 11 1073 0 0,55-13-623 0 0,-149 17-2235 0 0,173-20 1759 0 0,-1 0 0 0 0,0-1 0 0 0,1 0 0 0 0,-1-1 0 0 0,0 1 0 0 0,0-1 0 0 0,-9-3 0 0 0,15 4-13 0 0,0 0 0 0 0,1 0-1 0 0,-1 0 1 0 0,0 0 0 0 0,0 0 0 0 0,1 0-1 0 0,-1 0 1 0 0,0-1 0 0 0,1 1 0 0 0,-1 0-1 0 0,0-1 1 0 0,1 1 0 0 0,-1 0 0 0 0,0-1-1 0 0,1 1 1 0 0,-1-1 0 0 0,1 1 0 0 0,-1 0-1 0 0,1-1 1 0 0,-1 0 0 0 0,1 1 0 0 0,-1-1-1 0 0,1 1 1 0 0,-1-1 0 0 0,1 0-1 0 0,0 1 1 0 0,-1-1 0 0 0,1 0 0 0 0,0 1-1 0 0,0-1 1 0 0,-1 0 0 0 0,1 1 0 0 0,0-1-1 0 0,0 0 1 0 0,0 0 0 0 0,0 1 0 0 0,0-2-1 0 0,9-17-874 0 0,-8 18 840 0 0,11-14-38 0 0,0 1-1 0 0,2 0 1 0 0,-1 1-1 0 0,2 0 1 0 0,0 2-1 0 0,28-18 1 0 0,3-4-513 0 0,-4 4-2495 0 0,4-1-1056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43.826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534 0 10135 0 0,'76'27'1099'0'0,"-59"-22"-1104"0"0,1 0-1 0 0,-1 1 1 0 0,-1 1 0 0 0,1 1-1 0 0,-1 0 1 0 0,-1 1 0 0 0,23 17-1 0 0,-34-22 175 0 0,0 0 0 0 0,0 0-1 0 0,-1 0 1 0 0,1 1 0 0 0,-1-1 0 0 0,0 1-1 0 0,-1 0 1 0 0,1 0 0 0 0,-1 0-1 0 0,0 0 1 0 0,0 1 0 0 0,-1-1 0 0 0,1 0-1 0 0,0 9 1 0 0,-2-9 12 0 0,0 0 0 0 0,-1 0 0 0 0,1-1 1 0 0,-1 1-1 0 0,0 0 0 0 0,0 0 0 0 0,-1-1 0 0 0,1 1 0 0 0,-1-1 0 0 0,0 1 0 0 0,0-1 1 0 0,-1 0-1 0 0,-5 8 0 0 0,3-7-71 0 0,0 0 0 0 0,-1 0 0 0 0,0-1 1 0 0,0 1-1 0 0,0-1 0 0 0,0-1 0 0 0,0 1 0 0 0,-1-1 0 0 0,-9 3 1 0 0,-19 10-96 0 0,0 2-79 0 0,-66 23 1 0 0,-20 9 1630 0 0,85-32-1480 0 0,-2-2 0 0 0,0-1 0 0 0,-1-1 0 0 0,-1-3-1 0 0,0-1 1 0 0,-65 8 0 0 0,70-11-87 0 0,23-8 0 0 0,5-5 0 0 0,12-2 0 0 0,-3 5-3 0 0,-1 3 0 0 0,-1-1 0 0 0,1 0 0 0 0,-1 1 1 0 0,1-1-1 0 0,-1 1 0 0 0,1-1 0 0 0,-1 0 1 0 0,1 1-1 0 0,0-1 0 0 0,0 1 0 0 0,-1 0 1 0 0,1-1-1 0 0,0 1 0 0 0,-1 0 0 0 0,1-1 1 0 0,0 1-1 0 0,0 0 0 0 0,0 0 0 0 0,-1 0 1 0 0,1 0-1 0 0,1-1 0 0 0,-55-37-5797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45.221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1115 547 10135 0 0,'-34'1'264'0'0,"-1"2"0"0"0,1 1 0 0 0,-53 13 0 0 0,-97 15-41 0 0,-21 6 2570 0 0,183-33-2401 0 0,-29 10 336 0 0,51-15-728 0 0,0 0 0 0 0,1 0 0 0 0,-1 0 0 0 0,0 0 0 0 0,0 0 0 0 0,0 0 0 0 0,0 0 0 0 0,1 0 0 0 0,-1 1 0 0 0,0-1 0 0 0,0 0 0 0 0,0 0 0 0 0,0 0 0 0 0,1 0 0 0 0,-1 0 0 0 0,0 0 0 0 0,0 1 0 0 0,0-1 0 0 0,0 0 0 0 0,0 0 0 0 0,0 0 0 0 0,1 0 0 0 0,-1 1 0 0 0,0-1 0 0 0,0 0 0 0 0,0 0 0 0 0,0 0 0 0 0,0 1 0 0 0,0-1 0 0 0,0 0 0 0 0,0 0 0 0 0,0 0 0 0 0,0 1 0 0 0,0-1 0 0 0,0 0 0 0 0,0 0 0 0 0,0 0 0 0 0,0 1 0 0 0,0-1 0 0 0,0 0 0 0 0,0 0 0 0 0,-1 0 0 0 0,1 1 0 0 0,0-1 0 0 0,0 0 0 0 0,0 0 0 0 0,0 0 0 0 0,0 0 0 0 0,0 1 0 0 0,0-1 0 0 0,-1 0 0 0 0,1 0 0 0 0,0 0 0 0 0,0 0 0 0 0,0 0 0 0 0,0 0 0 0 0,-1 1 0 0 0,17 1 0 0 0,2-2 0 0 0,1-1 0 0 0,-1-1 0 0 0,27-7 0 0 0,1 0 0 0 0,336-73 0 0 0,-380 81 0 0 0,153-28-1012 0 0,-32 6 467 0 0,-35 7 1154 0 0,-40 8-135 0 0,49-15 0 0 0,-97 22-474 0 0,1 1 0 0 0,-1 0 0 0 0,0 0 0 0 0,1 0 0 0 0,-1 0 0 0 0,0 0 0 0 0,1 0 0 0 0,-1 0 0 0 0,0 0 0 0 0,0-1 0 0 0,1 1 0 0 0,-1 0 0 0 0,0 0 0 0 0,0 0 0 0 0,1-1 0 0 0,-1 1 0 0 0,0 0 0 0 0,0 0 0 0 0,0-1 0 0 0,1 1 0 0 0,-1 0 0 0 0,0-1 0 0 0,0 1 0 0 0,0 0 0 0 0,0 0 0 0 0,0-1 0 0 0,0 1 0 0 0,1 0 0 0 0,-1-1 0 0 0,0 1 0 0 0,0 0 0 0 0,0-1 0 0 0,0 1 0 0 0,0 0 0 0 0,0-1 0 0 0,0 1 0 0 0,0 0 0 0 0,-1-1 0 0 0,1 1 0 0 0,0 0 0 0 0,0-1 0 0 0,0 1 0 0 0,0 0 0 0 0,0 0 0 0 0,0-1 0 0 0,-1 1 0 0 0,1 0 0 0 0,0 0 0 0 0,0-1 0 0 0,0 1 0 0 0,-1 0 0 0 0,1 0 0 0 0,0-1 0 0 0,0 1 0 0 0,-1 0 0 0 0,1 0 0 0 0,0 0 0 0 0,0 0 0 0 0,-1-1 0 0 0,1 1 0 0 0,0 0 0 0 0,-1 0 0 0 0,1 0 0 0 0,-1 0 0 0 0,-5-5 0 0 0,-1 1 0 0 0,0 0 0 0 0,0 0 0 0 0,0 1 0 0 0,0 0 0 0 0,0 0 0 0 0,-15-4 0 0 0,-60-6 0 0 0,40 7 0 0 0,-334-35 0 0 0,261 32 0 0 0,-274-5 0 0 0,207 11 0 0 0,-82 18 0 0 0,281-8 0 0 0,16 1 0 0 0,5-5 0 0 0,48-1 0 0 0,-32-1 0 0 0,212-6 0 0 0,-34 0 0 0 0,-40 6 0 0 0,219 5 0 0 0,-397-6 27 0 0,64 1 627 0 0,-69-1-546 0 0,0-1 1 0 0,-1 0-1 0 0,1-1 1 0 0,0 1-1 0 0,0-2 1 0 0,10-3 442 0 0,-34-14 57 0 0,2 11-278 0 0,0 0 0 0 0,-1 2 0 0 0,0-1 0 0 0,-27-8 1 0 0,-65-16-452 0 0,49 17 196 0 0,-62-18-294 0 0,-2 5 0 0 0,-1 5 0 0 0,-230-12 0 0 0,340 35 84 0 0,-26-2-192 0 0,-1 2 0 0 0,-48 7 0 0 0,76-4 327 0 0,11 1 0 0 0,7-1 0 0 0,3 1-21 0 0,0-1 0 0 0,1-1 0 0 0,-1 0 1 0 0,1 0-1 0 0,0-1 0 0 0,0 0 0 0 0,10-1 0 0 0,5 0-254 0 0,467 10-1410 0 0,-133-6 1764 0 0,-350-4 22 0 0,0 0-1 0 0,0 0 0 0 0,16-4 1426 0 0,-28 0-1501 0 0,0 1 0 0 0,-1 0 0 0 0,0 0-1 0 0,0 0 1 0 0,0 0 0 0 0,0 0 0 0 0,0 0 0 0 0,0 1 0 0 0,-1-1 0 0 0,1 1-1 0 0,-1 0 1 0 0,-4-2 0 0 0,-48-17 748 0 0,-53-10-214 0 0,-193-27-1 0 0,277 54-567 0 0,16 1-128 0 0,1 2-1 0 0,-1-1 1 0 0,1 1-1 0 0,-1 0 1 0 0,1 1-1 0 0,-1 0 1 0 0,0 0-1 0 0,1 1 1 0 0,-10 2-1 0 0,17 1-328 0 0,1-3 458 0 0,0 0 0 0 0,0 0 0 0 0,1 0 0 0 0,-1 0 1 0 0,0 0-1 0 0,1 0 0 0 0,-1 0 0 0 0,1 0 0 0 0,-1-1 0 0 0,1 1 0 0 0,0 0 0 0 0,-1 0 1 0 0,1 0-1 0 0,0-1 0 0 0,0 1 0 0 0,-1 0 0 0 0,3 0 0 0 0,7 6 8 0 0,0-1 0 0 0,1 0 0 0 0,-1 0 0 0 0,1-1 0 0 0,13 3 0 0 0,63 16 0 0 0,-47-14 0 0 0,133 34-1326 0 0,108 31 2154 0 0,-10 22-386 0 0,-240-83-442 0 0,44 27 0 0 0,-63-33 0 0 0,0 0 0 0 0,-1 1 0 0 0,0 1 0 0 0,0 0 0 0 0,-1 0 0 0 0,10 14 0 0 0,-17-21 0 0 0,-1 0 0 0 0,0 1 0 0 0,0-1 0 0 0,0 1 0 0 0,-1-1 0 0 0,1 1 0 0 0,-1 0 0 0 0,0-1 0 0 0,0 1 0 0 0,0 0 0 0 0,-1 0 0 0 0,1 0 0 0 0,-1 0 0 0 0,0-1 0 0 0,0 1 0 0 0,0 0 0 0 0,0 0 0 0 0,-2 5 0 0 0,-1 1 0 0 0,2-7 8 0 0,0-1 0 0 0,0 0 0 0 0,-1 1 0 0 0,1-1 0 0 0,0 0 0 0 0,-1 0 1 0 0,0 0-1 0 0,0 0 0 0 0,1 0 0 0 0,-1 0 0 0 0,0 0 0 0 0,-1 0 0 0 0,1-1 0 0 0,0 1 0 0 0,0-1 0 0 0,-1 0 0 0 0,1 0 0 0 0,0 0 0 0 0,-1 0 0 0 0,1 0 0 0 0,-1 0 0 0 0,-4 0 0 0 0,0 1 250 0 0,-16 4 63 0 0,0-1-1 0 0,0-1 1 0 0,-38 1 0 0 0,-72-7 1508 0 0,43 0-1288 0 0,58 1-1070 0 0,0-1 0 0 0,1-2-1 0 0,-1 0 1 0 0,-35-12 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38.922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831 1 2759 0 0,'6'48'62'0'0,"-3"-31"-17"0"0,-1 0 0 0 0,-1 0 1 0 0,0 0-1 0 0,-4 28 0 0 0,0-21 326 0 0,-1 0 0 0 0,-2 0 0 0 0,-1-1 0 0 0,0 0 0 0 0,-2-1 0 0 0,0 1 0 0 0,-24 39 0 0 0,10-26 417 0 0,-1-1 0 0 0,-2-1 0 0 0,-40 41 0 0 0,-26 28-768 0 0,-26 27-24 0 0,86-100 31 0 0,-174 182 972 0 0,185-186-911 0 0,1 1 1 0 0,1 0 0 0 0,1 2 0 0 0,2 0-1 0 0,1 1 1 0 0,-20 57 0 0 0,27-65-266 0 0,2 1 1 0 0,1-1-1 0 0,0 1 0 0 0,2 0 0 0 0,0 0 1 0 0,2 0-1 0 0,0 0 0 0 0,4 34 0 0 0,1-28-441 0 0,0 1-2476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6:29.905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4193 250 4607 0 0,'0'0'352'0'0,"-10"-3"-152"0"0,1-1 20 0 0,1 1 0 0 0,-1 0-1 0 0,0 0 1 0 0,0 1-1 0 0,0 0 1 0 0,0 1-1 0 0,0 0 1 0 0,-12 0-1 0 0,-89-4-219 0 0,1-7 443 0 0,44 10 92 0 0,0 3 0 0 0,-80 11 0 0 0,-162 26 1356 0 0,245-31-1734 0 0,-18-4-157 0 0,75-4 0 0 0,10-3 0 0 0,9-2 0 0 0,173-25 0 0 0,-62 13 0 0 0,67-2 0 0 0,-31 5 0 0 0,-117 12 0 0 0,-118 8 672 0 0,-131 26 0 0 0,13-1 32 0 0,83-18-704 0 0,-113 15 0 0 0,192-22 0 0 0,-196 28 0 0 0,193-28 0 0 0,24-3 0 0 0,0 0 0 0 0,0-1 0 0 0,-14 0 0 0 0,22-1 0 0 0,1 0 0 0 0,-1 0 0 0 0,0 0 0 0 0,0 0 0 0 0,0 0 0 0 0,1 0 0 0 0,-1 0 0 0 0,0-1 0 0 0,0 1 0 0 0,1 0 0 0 0,-1 0 0 0 0,0-1 0 0 0,0 1 0 0 0,1 0 0 0 0,-1-1 0 0 0,-1 0 0 0 0,2 0 0 0 0,0 0 0 0 0,0 1 0 0 0,0-1 0 0 0,0 0 0 0 0,0 0 0 0 0,0 1 0 0 0,0-1 0 0 0,0 0 0 0 0,0 0 0 0 0,0 1 0 0 0,0-1 0 0 0,0 0 0 0 0,1 0 0 0 0,-1 1 0 0 0,0-1 0 0 0,0 0 0 0 0,1 1 0 0 0,-1-1 0 0 0,1 0 0 0 0,-1 1 0 0 0,1-1 0 0 0,-1 1 0 0 0,1-1 0 0 0,-1 0 0 0 0,1 1 0 0 0,-1-1 0 0 0,1 1 0 0 0,-1 0 0 0 0,2-1 0 0 0,22-17 0 0 0,-21 16 0 0 0,24-14 0 0 0,0 1 0 0 0,2 1 0 0 0,48-16 0 0 0,98-21 0 0 0,-85 27 0 0 0,46-14 0 0 0,2 5 0 0 0,162-16 0 0 0,-210 38 0 0 0,-80 13 0 0 0,-14 7 0 0 0,-11 7 0 0 0,-1 0 0 0 0,0-1 0 0 0,-1-1 0 0 0,-1-1 0 0 0,-24 15 0 0 0,-101 46 0 0 0,108-58 0 0 0,-16 5 0 0 0,93-37 0 0 0,2 1 0 0 0,54-10 0 0 0,107-15 0 0 0,-146 37 0 0 0,-51 3 0 0 0,-8 0 0 0 0,1 0 0 0 0,-1 0 0 0 0,0 0 0 0 0,1 0 0 0 0,-1 0 0 0 0,1 0 0 0 0,-1 0 0 0 0,1 0 0 0 0,-1 0 0 0 0,1 0 0 0 0,-1 0 0 0 0,0 0 0 0 0,1 0 0 0 0,-1 0 0 0 0,1 1 0 0 0,-1-1 0 0 0,1 0 0 0 0,-1 0 0 0 0,0 0 0 0 0,1 1 0 0 0,-1-1 0 0 0,0 0 0 0 0,1 1 0 0 0,-1-1 0 0 0,0 0 0 0 0,1 1 0 0 0,-1-1 0 0 0,0 1 0 0 0,-1 4 0 0 0,1-4 0 0 0,0-1 1 0 0,1 1-1 0 0,-1-1 1 0 0,0 1-1 0 0,0-1 1 0 0,0 1 0 0 0,0 0-1 0 0,0-1 1 0 0,-1 1-1 0 0,1-1 1 0 0,0 1-1 0 0,0 0 1 0 0,0-1-1 0 0,0 1 1 0 0,-1-1-1 0 0,1 1 1 0 0,0-1 0 0 0,0 1-1 0 0,-1-1 1 0 0,1 1-1 0 0,0-1 1 0 0,-1 1-1 0 0,1-1 1 0 0,-1 0-1 0 0,1 1 1 0 0,0-1-1 0 0,-1 0 1 0 0,1 1-1 0 0,-1-1 1 0 0,1 0 0 0 0,-1 1-1 0 0,1-1 1 0 0,-1 0-1 0 0,0 0 1 0 0,1 0-1 0 0,-1 1 1 0 0,1-1-1 0 0,-1 0 1 0 0,1 0-1 0 0,-2 0 1 0 0,1 0 49 0 0,-28 9 338 0 0,0-2-1 0 0,-1-1 0 0 0,-59 3 0 0 0,8 0 40 0 0,-72 12-427 0 0,-247 40 0 0 0,-48 33 0 0 0,373-80 0 0 0,73-12 0 0 0,11 0 0 0 0,16 0 0 0 0,63-6 0 0 0,100-18 0 0 0,0 0 0 0 0,156 5 0 0 0,-341 17 0 0 0,-2-1 0 0 0,0 1 0 0 0,0 0 0 0 0,0 0 0 0 0,1 1 0 0 0,-1-1 0 0 0,0 0 0 0 0,0 0 0 0 0,0 0 0 0 0,0 1 0 0 0,0-1 0 0 0,0 0 0 0 0,0 1 0 0 0,0-1 0 0 0,0 1 0 0 0,-1-1 0 0 0,1 1 0 0 0,2 1 0 0 0,4 3 0 0 0,-6-5 0 0 0,-1 1 0 0 0,1-1 0 0 0,-1 1 0 0 0,0-1 0 0 0,1 0 0 0 0,-1 1 0 0 0,0-1 0 0 0,1 1 0 0 0,-1-1 0 0 0,0 1 0 0 0,0-1 0 0 0,1 1 0 0 0,-1-1 0 0 0,0 1 0 0 0,0 0 0 0 0,0-1 0 0 0,0 1 0 0 0,0-1 0 0 0,0 1 0 0 0,0-1 0 0 0,0 1 0 0 0,0 0 0 0 0,0-1 0 0 0,0 1 0 0 0,0-1 0 0 0,0 1 0 0 0,0-1 0 0 0,0 1 0 0 0,-1 0 0 0 0,1-1 0 0 0,0 1 0 0 0,0-1 0 0 0,-1 1 0 0 0,1-1 0 0 0,-1 1 0 0 0,1-1 0 0 0,-1 4 0 0 0,-1 0 0 0 0,0-1 0 0 0,0 1 0 0 0,0-1 0 0 0,0 1 0 0 0,0-1 0 0 0,-1 0 0 0 0,1 0 0 0 0,-1 0 0 0 0,0 0 0 0 0,0-1 0 0 0,0 1 0 0 0,0-1 0 0 0,-1 0 0 0 0,1 0 0 0 0,-5 2 0 0 0,-8 4 0 0 0,0-1 0 0 0,-24 6 0 0 0,20-6 0 0 0,-242 58 0 0 0,88-27 0 0 0,-176 36 0 0 0,320-70 72 0 0,111-21 1888 0 0,-40 8-1944 0 0,477-90-1468 0 0,-408 79 912 0 0,-47 9 574 0 0,220-46 334 0 0,-277 56-129 0 0,0 0 1 0 0,1 0-1 0 0,-1 1 1 0 0,8 0-1 0 0,-7 0-731 0 0,1 3-503 0 0,-8-3 991 0 0,0 0 0 0 0,1 0 0 0 0,-1 1 0 0 0,0-1 0 0 0,0 0 0 0 0,1 1 0 0 0,-1-1 0 0 0,0 0 0 0 0,0 1 0 0 0,0-1 0 0 0,0 0-1 0 0,1 1 1 0 0,-1-1 0 0 0,0 0 0 0 0,0 1 0 0 0,0-1 0 0 0,0 1 0 0 0,0-1 0 0 0,0 0 0 0 0,0 1 0 0 0,0-1 0 0 0,0 1 0 0 0,0-1-1 0 0,0 0 1 0 0,0 1 0 0 0,0-1 0 0 0,-1 0 0 0 0,1 1 0 0 0,0-1 0 0 0,0 1 0 0 0,-7 10 24 0 0,6-11-26 0 0,-7 8 6 0 0,-1-1 0 0 0,0 0 0 0 0,0-1 0 0 0,-1 1 0 0 0,1-2 0 0 0,-1 0 0 0 0,-15 6 0 0 0,-1 1 0 0 0,-44 19 101 0 0,-2-3-1 0 0,0-3 0 0 0,-85 17 1 0 0,103-29 729 0 0,13-4-450 0 0,-69 25 0 0 0,194-45-380 0 0,-47 3 0 0 0,0 2 0 0 0,0 1 0 0 0,46 0 0 0 0,-61 7 0 0 0,-19 0 0 0 0,-2-2 0 0 0,0 0 0 0 0,-1 0 0 0 0,1 0 0 0 0,-1 0 0 0 0,1 0 0 0 0,-1 0 0 0 0,1 1 0 0 0,-1-1 0 0 0,1 0 0 0 0,-1 0 0 0 0,1 1 0 0 0,-1-1 0 0 0,1 0 0 0 0,-1 1 0 0 0,1-1 0 0 0,-1 1 0 0 0,1-1 0 0 0,-1 0 0 0 0,0 1 0 0 0,1-1 0 0 0,-1 1 0 0 0,0-1 0 0 0,1 1 0 0 0,-1-1 0 0 0,0 1 0 0 0,0-1 0 0 0,0 1 0 0 0,1-1 0 0 0,-1 1 0 0 0,0 0 0 0 0,0-1 0 0 0,0 1 0 0 0,0-1 0 0 0,0 1 0 0 0,0-1 0 0 0,0 1 0 0 0,0 0 0 0 0,0-1 0 0 0,0 1 0 0 0,-1 0 0 0 0,1 0 0 0 0,0 2 0 0 0,-1-1 0 0 0,1 1 0 0 0,-1 0 0 0 0,0 0 0 0 0,0-1 0 0 0,0 1 0 0 0,0 0 0 0 0,0-1 0 0 0,0 1 0 0 0,-1-1 0 0 0,1 1 0 0 0,-1-1 0 0 0,0 0 0 0 0,0 0 0 0 0,0 0 0 0 0,-2 3 0 0 0,-42 30 0 0 0,33-27 0 0 0,-52 36 0 0 0,-2-2 0 0 0,-2-4 0 0 0,-1-3 0 0 0,-2-3 0 0 0,-1-3 0 0 0,-111 28 0 0 0,71-28 0 0 0,-167 39 0 0 0,216-57 0 0 0,1-2 0 0 0,-95 2 0 0 0,117-14 0 0 0,41 3 0 0 0,0 0 0 0 0,-1 0 0 0 0,1 0 0 0 0,0 0 0 0 0,-1 0 0 0 0,1 0 0 0 0,0 0 0 0 0,0 0 0 0 0,-1 0 0 0 0,1 0 0 0 0,0 0 0 0 0,0 0 0 0 0,-1-1 0 0 0,1 1 0 0 0,0 0 0 0 0,0 0 0 0 0,-1 0 0 0 0,1 0 0 0 0,0 0 0 0 0,0-1 0 0 0,-1 1 0 0 0,1 0 0 0 0,0 0 0 0 0,0 0 0 0 0,0-1 0 0 0,-1 1 0 0 0,1 0 0 0 0,0 0 0 0 0,0 0 0 0 0,0-1 0 0 0,0 1 0 0 0,0 0 0 0 0,0 0 0 0 0,0-1 0 0 0,-1 1 0 0 0,1 0 0 0 0,0-1 0 0 0,0 1 0 0 0,0 0 0 0 0,0 0 0 0 0,0-1 0 0 0,0 1 0 0 0,0 0 0 0 0,0 0 0 0 0,0-1 0 0 0,0 1 0 0 0,1 0 0 0 0,-1-1 0 0 0,0 1 0 0 0,0 0 0 0 0,0 0 0 0 0,0-1 0 0 0,7-6 0 0 0,-7 7 0 0 0,11-8 0 0 0,-1 1 0 0 0,1 1 0 0 0,0 0 0 0 0,1 0 0 0 0,0 1 0 0 0,-1 1 0 0 0,1 0 0 0 0,20-4 0 0 0,7-4 0 0 0,107-35 0 0 0,215-38 0 0 0,-280 69 0 0 0,-39 6 0 0 0,1 3 0 0 0,72-4 0 0 0,-101 12 0 0 0,-13-2 0 0 0,-1 1 0 0 0,1 0 0 0 0,-1 0 0 0 0,0 0 0 0 0,1 0 0 0 0,-1 1 0 0 0,1-1 0 0 0,-1 0 0 0 0,1 0 0 0 0,-1 0 0 0 0,0 0 0 0 0,1 0 0 0 0,-1 0 0 0 0,1 1 0 0 0,-1-1 0 0 0,0 0 0 0 0,1 0 0 0 0,-1 1 0 0 0,0-1 0 0 0,1 0 0 0 0,-1 0 0 0 0,0 1 0 0 0,0-1 0 0 0,1 0 0 0 0,-1 1 0 0 0,0-1 0 0 0,0 0 0 0 0,1 1 0 0 0,-1-1 0 0 0,0 1 0 0 0,0-1 0 0 0,0 0 0 0 0,0 1 0 0 0,0-1 0 0 0,0 1 0 0 0,1-1 0 0 0,-1 0 0 0 0,0 1 0 0 0,0-1 0 0 0,0 1 0 0 0,0-1 0 0 0,-1 1 0 0 0,1-1 0 0 0,0 0 0 0 0,0 1 0 0 0,0-1 0 0 0,0 1 0 0 0,0-1 0 0 0,0 0 0 0 0,-1 1 0 0 0,1-1 0 0 0,0 1 0 0 0,-1-1 0 0 0,0 5 0 0 0,-1-1 0 0 0,0-1 0 0 0,0 1 0 0 0,0 0 0 0 0,-1 0 0 0 0,1-1 0 0 0,-1 1 0 0 0,0-1 0 0 0,0 0 0 0 0,0 0 0 0 0,0 0 0 0 0,0 0 0 0 0,-6 3 0 0 0,-6 3 0 0 0,-31 15 0 0 0,30-16 0 0 0,-126 53 0 0 0,-163 47 0 0 0,296-105 0 0 0,-229 69 0 0 0,-91 32 0 0 0,278-82 0 0 0,37-15 0 0 0,0-1 0 0 0,-1 0 0 0 0,1-1 0 0 0,-25 5 0 0 0,32-11 0 0 0,8-3 0 0 0,7-5 0 0 0,-7 9 0 0 0,11-9 0 0 0,0 0 0 0 0,1 1 0 0 0,1 1 0 0 0,-1 0 0 0 0,20-7 0 0 0,77-21 0 0 0,-90 30 0 0 0,660-159 0 0 0,-346 117 0 0 0,-294 45 0 0 0,-39 2-22 0 0,0 0 1 0 0,-1 0-1 0 0,1 0 0 0 0,0 0 0 0 0,0 0 0 0 0,0 0 0 0 0,0 0 1 0 0,0 1-1 0 0,-1-1 0 0 0,1 0 0 0 0,0 0 0 0 0,0 1 0 0 0,-1-1 1 0 0,1 1-1 0 0,0-1 0 0 0,0 1 0 0 0,-1-1 0 0 0,1 1 0 0 0,0-1 1 0 0,0 2-1 0 0,-1-2-8 0 0,0 1 0 0 0,1-1-1 0 0,-1 1 1 0 0,0-1 0 0 0,0 1 0 0 0,0 0 0 0 0,0-1 0 0 0,0 1 0 0 0,0-1 0 0 0,0 1 0 0 0,0 0 0 0 0,0-1-1 0 0,0 1 1 0 0,0-1 0 0 0,-1 1 0 0 0,1 0 0 0 0,0-1 0 0 0,0 1 0 0 0,0-1 0 0 0,-1 1 0 0 0,-15 19-714 0 0,16-20 752 0 0,-12 10-39 0 0,0 0 1 0 0,-1-2 0 0 0,1 1 0 0 0,-2-2 0 0 0,-25 12-1 0 0,-77 23 58 0 0,101-37-38 0 0,-487 140 11 0 0,361-106 0 0 0,105-29 35 0 0,-30 9 149 0 0,-102 16-1 0 0,137-35 1242 0 0,32-3-1276 0 0,4-3-147 0 0,0 0-1 0 0,0 0 1 0 0,0 0-1 0 0,1 1 1 0 0,0 0-1 0 0,0 0 0 0 0,0 0 1 0 0,0 1-1 0 0,1 0 1 0 0,0 0-1 0 0,10-4 1 0 0,15-5-4 0 0,44-12 1 0 0,-40 14 2 0 0,225-67-1 0 0,334-55 0 0 0,-578 130-52 0 0,4-1-223 0 0,1 1 1 0 0,25-1-1 0 0,-44 15-840 0 0,-3-10 1115 0 0,1 0 0 0 0,-1 0 0 0 0,0 0 0 0 0,0 0 0 0 0,0 0 0 0 0,0 0 0 0 0,0 0 0 0 0,0 0 0 0 0,-1 0 0 0 0,1 0 0 0 0,0 0 0 0 0,0 0 0 0 0,-1 0 0 0 0,1 0-1 0 0,0 0 1 0 0,-1 0 0 0 0,1 0 0 0 0,-1-1 0 0 0,1 1 0 0 0,-1 0 0 0 0,0 0 0 0 0,0 1 0 0 0,-9 6 0 0 0,1 0 0 0 0,-1 0 0 0 0,0-1 0 0 0,0 0 0 0 0,-1-1 0 0 0,0 0 0 0 0,-17 7 0 0 0,8-3 0 0 0,-100 41 0 0 0,-157 46 0 0 0,197-71 0 0 0,30-10 0 0 0,-1-2 0 0 0,-1-3 0 0 0,-103 9 0 0 0,146-20 0 0 0,0 0 0 0 0,0 0 0 0 0,0-1 0 0 0,1 0 0 0 0,-14-3 0 0 0,21 4 0 0 0,0 0 0 0 0,0 0 0 0 0,0-1 0 0 0,0 1 0 0 0,0 0 0 0 0,0-1-1 0 0,0 1 1 0 0,0-1 0 0 0,0 1 0 0 0,1-1 0 0 0,-1 1 0 0 0,0-1 0 0 0,0 0 0 0 0,0 1 0 0 0,0-1-1 0 0,1 0 1 0 0,-1 0 0 0 0,0 0 0 0 0,1 0 0 0 0,-1 1 0 0 0,0-2 0 0 0,2-11 38 0 0,-1 12-10 0 0,2-4 102 0 0,0 0-1 0 0,0 1 0 0 0,0-1 0 0 0,0 0 1 0 0,1 1-1 0 0,0 0 0 0 0,0 0 0 0 0,0 0 1 0 0,0 0-1 0 0,7-5 0 0 0,43-35 428 0 0,-30 27-608 0 0,35-28 51 0 0,119-66 0 0 0,75-18 0 0 0,-210 109 0 0 0,27-12-664 0 0,2 4 0 0 0,99-25 0 0 0,-161 50 664 0 0,-4 1 0 0 0,0 1 0 0 0,0-1 0 0 0,1 1 0 0 0,-1 1 0 0 0,0-1 0 0 0,0 1 0 0 0,0-1 0 0 0,0 2 0 0 0,1-1 0 0 0,-1 0 0 0 0,0 1 0 0 0,0 0 0 0 0,0 0 0 0 0,6 3 0 0 0,-11-4 0 0 0,1 0 0 0 0,0 0 0 0 0,0 1 0 0 0,0-1 0 0 0,0 0 0 0 0,0 1 0 0 0,0-1 0 0 0,-1 1 0 0 0,1-1 0 0 0,0 1 0 0 0,0 0 0 0 0,-1-1 0 0 0,1 1 0 0 0,0 0 0 0 0,0 0 0 0 0,-1 6 0 0 0,0-6 0 0 0,1 3 0 0 0,-1-1 0 0 0,0 1 0 0 0,0 0 0 0 0,0 0 0 0 0,0-1 0 0 0,-1 1 0 0 0,1 0 0 0 0,-1 0 0 0 0,0-1 0 0 0,0 1 0 0 0,-1-1 0 0 0,1 1 0 0 0,-3 4 0 0 0,-4 6 0 0 0,-1-1 0 0 0,-10 13 0 0 0,-3 6 0 0 0,-76 139 0 0 0,84-142 0 0 0,2 0 0 0 0,0 1 0 0 0,2 0 0 0 0,-7 37 0 0 0,16-56 0 0 0,1-10 0 0 0,0-1 0 0 0,0 0 0 0 0,0 0 0 0 0,0 0 0 0 0,0 1 0 0 0,0-1 0 0 0,0 0 0 0 0,0 0 0 0 0,0 0 0 0 0,0 1 0 0 0,0-1 0 0 0,0 0 0 0 0,0 0 0 0 0,0 0 0 0 0,0 1 0 0 0,0-1 0 0 0,0 0 0 0 0,0 0 0 0 0,0 0 0 0 0,0 1-1 0 0,1-1 1 0 0,-1 0 0 0 0,0 0 0 0 0,0 0 0 0 0,0 0 0 0 0,0 0 0 0 0,0 1 0 0 0,1-1 0 0 0,-1 0 0 0 0,0 0 0 0 0,0 0 0 0 0,0 0 0 0 0,1 0 0 0 0,-1 0 0 0 0,0 0 0 0 0,0 0 0 0 0,0 1 0 0 0,1-1 0 0 0,-1 0 0 0 0,0 0 0 0 0,0 0 0 0 0,0 0 0 0 0,1 0 0 0 0,-1 0 0 0 0,0 0 0 0 0,0 0 0 0 0,0 0-1 0 0,1 0 1 0 0,-1-1 0 0 0,0 1 0 0 0,0 0 0 0 0,0 0 0 0 0,1 0 0 0 0,-1 0 0 0 0,0 0 0 0 0,0 0 0 0 0,0 0 0 0 0,1 0 0 0 0,-1-1 0 0 0,0 1 0 0 0,0 0 0 0 0,0 0 0 0 0,0 0 0 0 0,0 0 0 0 0,0-1 0 0 0,1 1 0 0 0,11-10 50 0 0,-12 10-34 0 0,11-13 311 0 0,0 0-1 0 0,-1 0 0 0 0,-1-1 1 0 0,0 0-1 0 0,8-17 0 0 0,4-8-356 0 0,4-1 30 0 0,1 1 0 0 0,2 1 0 0 0,2 1 0 0 0,1 2 0 0 0,2 1 0 0 0,1 2 0 0 0,47-35 0 0 0,46-12 0 0 0,-27 19 134 0 0,-83 49-928 0 0,-30 32-538 0 0,-1-8 1332 0 0,-1 0 0 0 0,-21 13 0 0 0,-3 4 0 0 0,-52 44 0 0 0,-267 236 0 0 0,-6 49 0 0 0,295-299 64 0 0,76-85 1256 0 0,4 10-1153 0 0,0 0 0 0 0,1 1-1 0 0,27-25 1 0 0,49-33-287 0 0,-46 39 117 0 0,126-82-1925 0 0,-159 110 1928 0 0,-1 1 0 0 0,1 0 0 0 0,16-5 0 0 0,-25 9 0 0 0,1 0 0 0 0,0-1 0 0 0,-1 1 0 0 0,1 0 0 0 0,0 0 0 0 0,0 0 0 0 0,-1 0 0 0 0,1 0 0 0 0,0 0 0 0 0,0 0 0 0 0,-1 0 0 0 0,1 0 0 0 0,0 0 0 0 0,-1 0 0 0 0,1 0 0 0 0,0 0 0 0 0,0 1 0 0 0,-1-1 0 0 0,1 0 0 0 0,0 0 0 0 0,-1 1 0 0 0,1-1 0 0 0,-1 0 0 0 0,1 1 0 0 0,0-1 0 0 0,-1 1 0 0 0,1-1 0 0 0,-1 1 0 0 0,1-1 0 0 0,-1 1 0 0 0,1 0 0 0 0,-1-1 0 0 0,0 1 0 0 0,1-1 0 0 0,-1 1 0 0 0,0 0 0 0 0,1-1 0 0 0,-1 1 0 0 0,0 0 0 0 0,0 0 0 0 0,1-1 0 0 0,-1 1 0 0 0,0 0 0 0 0,0 1 0 0 0,0-1 0 0 0,0 2 0 0 0,1-1 0 0 0,-1 1 0 0 0,0 0 0 0 0,0 0 0 0 0,-1 0 0 0 0,1 0 0 0 0,0-1 0 0 0,-1 1 0 0 0,0 0 0 0 0,0 0 0 0 0,0-1 0 0 0,0 1 0 0 0,0 0 0 0 0,0-1 0 0 0,-3 4 0 0 0,-27 39 0 0 0,23-35 0 0 0,-20 26 0 0 0,-2-3 0 0 0,-1 0 0 0 0,-2-2 0 0 0,-44 33 0 0 0,-156 96 0 0 0,188-131 0 0 0,-74 39 0 0 0,106-64 0 0 0,2-9 0 0 0,10 4 0 0 0,0-1 0 0 0,0 1 0 0 0,1 0 0 0 0,-1-1-1 0 0,0 1 1 0 0,1-1 0 0 0,-1 0 0 0 0,1 1 0 0 0,-1-1 0 0 0,1 1-1 0 0,0-1 1 0 0,0 0 0 0 0,-1 1 0 0 0,1-1 0 0 0,0 0 0 0 0,1 1-1 0 0,-1-1 1 0 0,0 0 0 0 0,0 1 0 0 0,1-1 0 0 0,-1 1 0 0 0,1-1-1 0 0,0-2 1 0 0,21-37 34 0 0,-17 33 0 0 0,113-165 983 0 0,2-1-2098 0 0,-104 148 1081 0 0,-10 17 0 0 0,1 0 0 0 0,-2 0 0 0 0,1-1 0 0 0,-1 0 0 0 0,-1 0 0 0 0,0-1 0 0 0,0 1 0 0 0,-1-1 0 0 0,2-11 0 0 0,-5 20 0 0 0,0 0 0 0 0,0 1 0 0 0,0-1 0 0 0,0 0 0 0 0,0 0 0 0 0,0 1 0 0 0,0-1 0 0 0,-1 0 0 0 0,1 1 0 0 0,-1-1 0 0 0,1 1 0 0 0,-1-1 0 0 0,0 0 0 0 0,0 1 0 0 0,1-1 0 0 0,-1 1 0 0 0,0 0 0 0 0,0-1 0 0 0,0 1 0 0 0,-1 0 0 0 0,-1-2 0 0 0,1 1 0 0 0,0 1 0 0 0,-1 0 0 0 0,1 0 0 0 0,0 0 0 0 0,-1 0 0 0 0,1 0 0 0 0,-1 1 0 0 0,1-1 0 0 0,-1 1 0 0 0,1 0 0 0 0,-1 0 0 0 0,-5 0 0 0 0,-2 1 0 0 0,-1 0 0 0 0,0 1 0 0 0,0 1 0 0 0,1 0 0 0 0,-17 6 0 0 0,-459 228 0 0 0,304-137 0 0 0,-158 81 0 0 0,196-114 0 0 0,267-100 0 0 0,245-44 0 0 0,-268 60 0 0 0,214-17 0 0 0,-212 33 0 0 0,-102 1 0 0 0,1-1 0 0 0,-1 1 0 0 0,0 0 0 0 0,0 0 0 0 0,0 0 0 0 0,0 0 0 0 0,0 0 0 0 0,0 0 0 0 0,0 0 0 0 0,0 0 0 0 0,0 0 0 0 0,0 0 0 0 0,0 0 0 0 0,0 0 0 0 0,1 0 0 0 0,-1 0 0 0 0,0 0 0 0 0,0 0 0 0 0,0 0 0 0 0,0 0 0 0 0,0 0 0 0 0,0 0 0 0 0,0 0 0 0 0,0 0 0 0 0,0 0 0 0 0,1 0 0 0 0,-1 0 0 0 0,0 0 0 0 0,0 0 0 0 0,0 0 0 0 0,0 0 0 0 0,0 0 0 0 0,0 0 0 0 0,0 0 0 0 0,0 0 0 0 0,0 0 0 0 0,0 0 0 0 0,0 0 0 0 0,1 0 0 0 0,-1 0 0 0 0,0 0 0 0 0,0 1 0 0 0,0-1 0 0 0,0 0 0 0 0,0 0 0 0 0,0 0 0 0 0,0 0 0 0 0,0 0 0 0 0,0 0 0 0 0,0 0 0 0 0,0 0 0 0 0,0 0 0 0 0,0 0 0 0 0,0 0 0 0 0,0 1 0 0 0,0-1 0 0 0,0 0 0 0 0,0 0 0 0 0,0 0 0 0 0,0 0 0 0 0,0 0 0 0 0,0 0 0 0 0,0 0 0 0 0,0 0 0 0 0,0 0 0 0 0,0 1 0 0 0,-8 3 0 0 0,-14 5 0 0 0,-61 14 0 0 0,-136 20 0 0 0,8-2 0 0 0,-120 37 0 0 0,220-55 0 0 0,109-24 0 0 0,12-3 0 0 0,17-4 0 0 0,477-53 0 0 0,-244 45 0 0 0,-163 15 0 0 0,-97 1 0 0 0,0 0 0 0 0,0 0 0 0 0,1 0 0 0 0,-1 0 0 0 0,0 0 0 0 0,0 0 0 0 0,0 0 0 0 0,0 0 0 0 0,0-1 0 0 0,0 1 0 0 0,0 0 0 0 0,0 0 0 0 0,0 0 0 0 0,1 0 0 0 0,-1 0 0 0 0,0 0 0 0 0,0 0 0 0 0,0 0 0 0 0,0 0 0 0 0,0 0 0 0 0,0 0 0 0 0,0 0 0 0 0,1 0 0 0 0,-1 0 0 0 0,0 1 0 0 0,0-1 0 0 0,0 0 0 0 0,0 0 0 0 0,0 0 0 0 0,0 0 0 0 0,0 0 0 0 0,0 0 0 0 0,0 0 0 0 0,1 0 0 0 0,-1 0 0 0 0,0 0 0 0 0,0 0 0 0 0,0 0 0 0 0,0 0 0 0 0,0 0 0 0 0,0 1 0 0 0,0-1 0 0 0,0 0 0 0 0,0 0 0 0 0,0 0 0 0 0,0 0 0 0 0,0 0 0 0 0,0 0 0 0 0,0 0 0 0 0,0 0 0 0 0,0 1 0 0 0,0-1 0 0 0,0 0 0 0 0,0 0 0 0 0,0 0 0 0 0,0 0 0 0 0,0 0 0 0 0,-7 6 0 0 0,-12 3 0 0 0,-28 7 0 0 0,-2-3 0 0 0,-71 12 0 0 0,3-2 0 0 0,-134 21 0 0 0,30-7 0 0 0,-219 49 0 0 0,434-83 0 0 0,12 1 0 0 0,11 0 0 0 0,43 1 0 0 0,1-3 0 0 0,0-2 0 0 0,70-11 0 0 0,-51 5 0 0 0,495-27 0 0 0,-546 31 0 0 0,2 0 0 0 0,-1 0 0 0 0,1 2 0 0 0,-1 2 0 0 0,1 1 0 0 0,29 6 0 0 0,-46-4 0 0 0,-14-5 0 0 0,1 0 0 0 0,-1 0 0 0 0,0 0 0 0 0,0 1 0 0 0,1-1 0 0 0,-1 0 0 0 0,0 0 0 0 0,0 0 0 0 0,1 0 0 0 0,-1 0 0 0 0,0 0 0 0 0,0 1 0 0 0,0-1 0 0 0,1 0 0 0 0,-1 0 0 0 0,0 0 0 0 0,0 1 0 0 0,0-1 0 0 0,0 0 0 0 0,0 0 0 0 0,1 0 0 0 0,-1 1 0 0 0,0-1 0 0 0,0 0 0 0 0,0 0 0 0 0,0 1 0 0 0,0-1 0 0 0,0 0 0 0 0,0 0 0 0 0,0 1 0 0 0,0-1 0 0 0,0 0 0 0 0,0 0 0 0 0,0 1 0 0 0,0-1 0 0 0,0 0 0 0 0,0 0 0 0 0,0 1 0 0 0,0-1 0 0 0,0 0 0 0 0,0 0 0 0 0,0 1 0 0 0,0-1 0 0 0,-1 0 0 0 0,1 0 0 0 0,0 1 0 0 0,0-1 0 0 0,0 0 0 0 0,0 0 0 0 0,-1 0 0 0 0,1 1 0 0 0,0-1 0 0 0,0 0 0 0 0,0 0 0 0 0,-1 0 0 0 0,1 0 0 0 0,0 0 0 0 0,0 1 0 0 0,0-1 0 0 0,-1 0 0 0 0,1 0 0 0 0,0 0 0 0 0,0 0 0 0 0,-1 0 0 0 0,1 0 0 0 0,0 0 0 0 0,-1 0 0 0 0,1 0 0 0 0,-30 13 0 0 0,1-1 0 0 0,-2-2 0 0 0,0-1 0 0 0,-58 8 0 0 0,21-3 0 0 0,-592 113 0 0 0,565-112 0 0 0,95-14 0 0 0,0-1 0 0 0,0 0 0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0,13 2 0 0 0,18 1 0 0 0,354-20 0 0 0,132 27 0 0 0,-496-9 0 0 0,-14-2 0 0 0,-1 2 0 0 0,1-1 0 0 0,-1 1 0 0 0,0 0 0 0 0,1 0 0 0 0,-1 0 0 0 0,9 4 0 0 0,-15-5 0 0 0,1 0 0 0 0,-1 0 0 0 0,0 0 0 0 0,0 0 0 0 0,1 0 0 0 0,-1 0 0 0 0,0 0 0 0 0,0 0 0 0 0,1 0 0 0 0,-1 0 0 0 0,0 0 0 0 0,0 0 0 0 0,1 0 0 0 0,-1 0 0 0 0,0 0 0 0 0,1 0 0 0 0,-1 1 0 0 0,0-1 0 0 0,0 0 0 0 0,0 0 0 0 0,1 0 0 0 0,-1 0 0 0 0,0 0 0 0 0,0 1 0 0 0,0-1 0 0 0,1 0 0 0 0,-1 0 0 0 0,0 0 0 0 0,0 1 0 0 0,0-1 0 0 0,0 0 0 0 0,1 0 0 0 0,-1 1 0 0 0,0-1 0 0 0,0 0 0 0 0,0 0 0 0 0,0 1 0 0 0,0-1 0 0 0,0 0 0 0 0,0 1 0 0 0,0-1 0 0 0,0 0 0 0 0,0 0 0 0 0,0 1 0 0 0,0-1 0 0 0,0 0 0 0 0,0 0 0 0 0,0 1 0 0 0,0-1 0 0 0,-5 4 0 0 0,-2 0 0 0 0,0-1 0 0 0,0 0 0 0 0,-1 0 0 0 0,1 0 0 0 0,-1-1 0 0 0,-13 2 0 0 0,-51 5 0 0 0,37-6 0 0 0,-541 66 0 0 0,437-54 0 0 0,-202 24 0 0 0,278-30 0 0 0,59-6 0 0 0,11 0 0 0 0,13 0 0 0 0,12-1 0 0 0,-1-1 0 0 0,53-6 0 0 0,1 0 0 0 0,277-7 0 0 0,-4 8 0 0 0,-328 6 0 0 0,0 1 0 0 0,0 1 0 0 0,0 2 0 0 0,0 1 0 0 0,-1 1 0 0 0,37 16 0 0 0,-65-24 0 0 0,1 1 0 0 0,0 0 0 0 0,0 0 0 0 0,0 0 0 0 0,0 0 0 0 0,-1 0 0 0 0,1 0 0 0 0,0 0 0 0 0,-1 1 0 0 0,1-1 0 0 0,-1 1 0 0 0,1-1 0 0 0,-1 1 0 0 0,0-1 0 0 0,0 1 0 0 0,1 0 0 0 0,-1 0 0 0 0,0-1 0 0 0,-1 1 0 0 0,1 0 0 0 0,0 0 0 0 0,-1 0 0 0 0,1 0 0 0 0,-1 0 0 0 0,1 4 0 0 0,-1-3 0 0 0,-1 0 0 0 0,1 0 0 0 0,-1 0 0 0 0,0 0 0 0 0,0 0 0 0 0,0 0 0 0 0,-1 0 0 0 0,1 0 0 0 0,-1-1 0 0 0,1 1 0 0 0,-1 0 0 0 0,0-1 0 0 0,0 1 0 0 0,0-1 0 0 0,0 0 0 0 0,-4 3 0 0 0,-15 11 0 0 0,0-1 0 0 0,-1-2 0 0 0,-1 0 0 0 0,-39 16 0 0 0,51-24 0 0 0,-59 24 0 0 0,0-3 0 0 0,-143 32 0 0 0,-155 4 0 0 0,306-53 0 0 0,-30 3 1827 0 0,110-16-1662 0 0,58-14-816 0 0,0 4 0 0 0,137-7 0 0 0,-83 10 612 0 0,204-9 39 0 0,-305 18 4 0 0,-19 1 4 0 0,1 0 1 0 0,-1 1 0 0 0,1 1-1 0 0,-1-1 1 0 0,1 2 0 0 0,18 4 1319 0 0,-29-5-1340 0 0,0-1-1 0 0,0 1 1 0 0,-1 0-1 0 0,1 0 1 0 0,0 0-1 0 0,-1 0 1 0 0,1-1-1 0 0,-1 1 1 0 0,1 0-1 0 0,-1 0 1 0 0,1-1-1 0 0,-1 1 1 0 0,1 0-1 0 0,-1-1 1 0 0,0 1-1 0 0,1 0 1 0 0,-1-1-1 0 0,0 1 0 0 0,1-1 1 0 0,-1 1-1 0 0,0-1 1 0 0,0 0-1 0 0,-1 1 1 0 0,-23 8-760 0 0,18-7 694 0 0,-114 32 910 0 0,-167 25 0 0 0,172-38-738 0 0,-1 1-94 0 0,-185 38 0 0 0,255-49-64 0 0,62-19-1458 0 0,-5 2 1282 0 0,69-26 158 0 0,164-40 1 0 0,-89 29 78 0 0,-85 23 3 0 0,64-21 0 0 0,-115 35 0 0 0,-1-2 0 0 0,0 0 0 0 0,0-1 0 0 0,-1-1 0 0 0,18-13 0 0 0,-25 13 0 0 0,-7-1 0 0 0,-3 9 0 0 0,1 1 0 0 0,-1-1 0 0 0,0 0 0 0 0,0 1 0 0 0,0 0 0 0 0,0-1 0 0 0,0 1 0 0 0,0 0 0 0 0,0-1 0 0 0,0 1 0 0 0,0 0 0 0 0,-1 0 0 0 0,1 0 0 0 0,0 0 0 0 0,-1 0 0 0 0,1 0 0 0 0,-1 0 0 0 0,1 1 0 0 0,-1-1 0 0 0,1 1 0 0 0,-1-1 0 0 0,-3 0 0 0 0,-41-7 0 0 0,37 7 0 0 0,-56-5 0 0 0,-103 4 0 0 0,-66 18 0 0 0,68-3 0 0 0,48-7 0 0 0,-158 14 0 0 0,256-17 0 0 0,20-3 0 0 0,-1 0 0 0 0,1 0 0 0 0,-1 0 0 0 0,1 0 0 0 0,-1 0 0 0 0,1 0 0 0 0,-1 0 0 0 0,1 0 0 0 0,-1 0 0 0 0,1 0 0 0 0,-1 0 0 0 0,1 0 0 0 0,-1 0 0 0 0,1 1 0 0 0,-1-1 0 0 0,1 0 0 0 0,-1 0 0 0 0,1 1 0 0 0,-1-1 0 0 0,1 0 0 0 0,0 0 0 0 0,-1 1 0 0 0,1-1 0 0 0,-1 1 0 0 0,1-1 0 0 0,0 0 0 0 0,-1 1 0 0 0,1-1 0 0 0,0 1 0 0 0,0-1 0 0 0,-1 1 0 0 0,1-1 0 0 0,0 1 0 0 0,0-1 0 0 0,0 1 0 0 0,4 5 0 0 0,-2-4 0 0 0,0 1 0 0 0,1 0 0 0 0,-1-1 0 0 0,1 0 0 0 0,0 0 0 0 0,-1 0 0 0 0,1 0 0 0 0,0 0 0 0 0,0-1 0 0 0,0 1 0 0 0,0-1 0 0 0,5 2 0 0 0,44 10 0 0 0,-36-10 0 0 0,302 44 0 0 0,-163-27 0 0 0,-123-16 0 0 0,370 63 0 0 0,-389-64 0 0 0,1 0 0 0 0,-1 1 0 0 0,0 0 0 0 0,0 1 0 0 0,21 11 0 0 0,-33-16-18 0 0,0 1 0 0 0,-1-1-1 0 0,1 0 1 0 0,0 1 0 0 0,0-1-1 0 0,-1 1 1 0 0,1-1 0 0 0,0 1-1 0 0,-1-1 1 0 0,1 1 0 0 0,-1 0-1 0 0,1-1 1 0 0,0 1 0 0 0,-1 0-1 0 0,0-1 1 0 0,1 1 0 0 0,-1 0-1 0 0,1-1 1 0 0,-1 1 0 0 0,0 0-1 0 0,1 0 1 0 0,-1 0 0 0 0,0-1-1 0 0,0 1 1 0 0,0 0 0 0 0,0 0-1 0 0,0 0 1 0 0,0 0 0 0 0,0-1-1 0 0,0 1 1 0 0,0 0 0 0 0,0 0-1 0 0,0 0 1 0 0,0 0 0 0 0,-1-1-1 0 0,1 1 1 0 0,0 0 0 0 0,0 0-1 0 0,-1 0 1 0 0,1-1 0 0 0,-1 1-1 0 0,0 1 1 0 0,0 0-124 0 0,-2 2 55 0 0,1-1 0 0 0,-1 1 1 0 0,0 0-1 0 0,-1-1 0 0 0,1 1 0 0 0,-1-1 1 0 0,1 0-1 0 0,-1 0 0 0 0,0-1 1 0 0,0 1-1 0 0,0-1 0 0 0,0 0 0 0 0,-6 2 1 0 0,-11 5 272 0 0,-33 7 1 0 0,39-12-62 0 0,-173 48 591 0 0,-78 23 158 0 0,264-75-874 0 0,-14 5 0 0 0,-1-1 0 0 0,-25 4 0 0 0,42-9 0 0 0,0 1-1 0 0,0 0 0 0 0,0 0 1 0 0,0 0-1 0 0,0 0 1 0 0,0 0-1 0 0,0 0 0 0 0,0 0 1 0 0,0 0-1 0 0,0 0 0 0 0,0 0 1 0 0,0 0-1 0 0,0 0 1 0 0,0 0-1 0 0,0 0 0 0 0,0 0 1 0 0,0 0-1 0 0,0 0 0 0 0,0 0 1 0 0,-1 0-1 0 0,1 0 1 0 0,0 0-1 0 0,0-1 0 0 0,0 1 1 0 0,0 0-1 0 0,0 0 0 0 0,0 0 1 0 0,0 0-1 0 0,0 0 1 0 0,0 0-1 0 0,0 0 0 0 0,0 0 1 0 0,0 0-1 0 0,0 0 0 0 0,9-4-68 0 0,14-6-241 0 0,59-8-215 0 0,1 4 1 0 0,118-6-1 0 0,-175 18 508 0 0,81 2 17 0 0,-101 2 0 0 0,-11 3 0 0 0,-10 3 0 0 0,-6-2 0 0 0,-1-1 0 0 0,-36 5 0 0 0,10-2 0 0 0,-259 62 1623 0 0,191-42-1254 0 0,-67 13-369 0 0,-178 48 0 0 0,346-85 0 0 0,10 1-22 0 0,11-1-47 0 0,10 1-241 0 0,2-4 36 0 0,1 0 1 0 0,-1-1-1 0 0,0-1 0 0 0,33-6 1 0 0,-9 1 50 0 0,723-25 2215 0 0,-724 32-1992 0 0,0 1 0 0 0,65 14 0 0 0,-92-11 0 0 0,-4 0 0 0 0,-7 5 0 0 0,-4-8 0 0 0,0-1 0 0 0,0 1 0 0 0,-1 0 0 0 0,1 0 0 0 0,0-1 0 0 0,0 1 0 0 0,-1-1 0 0 0,1 1 0 0 0,-1-1 0 0 0,0 0 0 0 0,1 0 0 0 0,-1 1 0 0 0,0-1 0 0 0,-2 1 0 0 0,-30 14 0 0 0,29-14 0 0 0,-53 18 0 0 0,0-2 0 0 0,-115 19 0 0 0,69-16 0 0 0,92-19 0 0 0,-406 73 0 0 0,336-60 0 0 0,439-61 0 0 0,-205 35 0 0 0,-130 11 0 0 0,0 1 0 0 0,-1 1 0 0 0,1 1 0 0 0,41 11 0 0 0,-52-9 0 0 0,-6 4 0 0 0,-5-8 0 0 0,0 1 0 0 0,0-1 0 0 0,0 1 0 0 0,0-1 0 0 0,-1 0 0 0 0,1 1 0 0 0,0-1 0 0 0,-1 1 0 0 0,1-1 0 0 0,-1 1 0 0 0,1-1 0 0 0,-1 0 0 0 0,0 1 0 0 0,0-1 0 0 0,0 0 0 0 0,0 0 0 0 0,0 0 0 0 0,0 0 0 0 0,0 1 0 0 0,0-1 0 0 0,0-1 0 0 0,0 1 0 0 0,0 0 0 0 0,-2 1 0 0 0,-33 18 0 0 0,36-19 0 0 0,-85 35 0 0 0,-89 25 0 0 0,147-52 0 0 0,-173 50 0 0 0,-122 45 0 0 0,266-86 0 0 0,141-33 0 0 0,313-51 0 0 0,-223 44 0 0 0,-173 22 0 0 0,151-19 0 0 0,-119 16 0 0 0,-1 2 0 0 0,54 5 0 0 0,-75-3 0 0 0,-9-1 0 0 0,1 0 0 0 0,-1 0 0 0 0,0 1 0 0 0,0-1 0 0 0,1 1 0 0 0,-1 0 0 0 0,0 0 0 0 0,0 0 0 0 0,0 0 0 0 0,0 0 0 0 0,5 4 0 0 0,0 1 0 0 0,-8-6 0 0 0,1 1 0 0 0,-1-1 0 0 0,1 0 0 0 0,-1 1 0 0 0,0-1 0 0 0,1 1 0 0 0,-1-1 0 0 0,0 0 0 0 0,1 1 0 0 0,-1-1 0 0 0,0 1 0 0 0,0-1 0 0 0,0 1 0 0 0,1-1 0 0 0,-1 1 0 0 0,0-1 0 0 0,0 1 0 0 0,0-1 0 0 0,0 1 0 0 0,0-1 0 0 0,0 1 0 0 0,0 0 0 0 0,0-1 0 0 0,0 1 0 0 0,0-1 0 0 0,0 1 0 0 0,0-1 0 0 0,0 1 0 0 0,-1-1 0 0 0,1 1 0 0 0,0-1 0 0 0,0 1 0 0 0,0-1 0 0 0,-1 1 0 0 0,1-1 0 0 0,0 0 0 0 0,-1 1 0 0 0,0 0 0 0 0,1-1 0 0 0,-3 4 0 0 0,1 0 0 0 0,-1-1 0 0 0,0 0 0 0 0,-1 1 0 0 0,1-1 0 0 0,0 0 0 0 0,-1 0 0 0 0,0-1 0 0 0,-6 4 0 0 0,-39 19 0 0 0,-42 9 0 0 0,0-3 0 0 0,-124 23 0 0 0,126-33 0 0 0,-34 3 0 0 0,506-65 0 0 0,-323 33 0 0 0,1 4 0 0 0,-1 1 0 0 0,79 8 0 0 0,-128-2 0 0 0,-4 4 0 0 0,-7 3 0 0 0,-1-8 0 0 0,0 1 0 0 0,-1 0 0 0 0,1-1 0 0 0,-1 0 0 0 0,1 1 0 0 0,-1-1 0 0 0,0 0 0 0 0,0 0 0 0 0,0 0 0 0 0,-1 0 0 0 0,1 0 0 0 0,0 0 0 0 0,-1-1 0 0 0,1 1 0 0 0,-6 1 0 0 0,-46 19 0 0 0,37-16 0 0 0,-137 45 0 0 0,99-33 0 0 0,-246 85 0 0 0,200-67 0 0 0,94-31 0 0 0,13-1 0 0 0,9 1 0 0 0,34-1 0 0 0,0-3 0 0 0,59-6 0 0 0,-59 2 0 0 0,0 2 0 0 0,60 6 0 0 0,-79 2 0 0 0,-29-7 0 0 0,0 1 0 0 0,1-1 0 0 0,-1 1 0 0 0,0-1 0 0 0,0 1 0 0 0,0 0 0 0 0,0-1 0 0 0,0 1 0 0 0,0 0 0 0 0,0 0 0 0 0,0 0 0 0 0,-1-1 0 0 0,1 1 0 0 0,0 0 0 0 0,0 0 0 0 0,-1 0 0 0 0,1 1 0 0 0,0-1 0 0 0,-1 0 0 0 0,1 0 0 0 0,-1 0 0 0 0,0 0 0 0 0,1 0 0 0 0,-1 1 0 0 0,0-1 0 0 0,0 0 0 0 0,0 0 0 0 0,0 1 0 0 0,0-1 0 0 0,0 0 0 0 0,0 0 0 0 0,0 0 0 0 0,0 1 0 0 0,0-1 0 0 0,-1 0 0 0 0,1 0 0 0 0,-1 0 0 0 0,1 1 0 0 0,-1-1 0 0 0,1 0 0 0 0,-1 0 0 0 0,1 0 0 0 0,-2 2 0 0 0,-2 1 0 0 0,0 1 0 0 0,0-1 0 0 0,0 1 0 0 0,0-1 0 0 0,-1 0 0 0 0,0-1 0 0 0,-8 6 0 0 0,-43 21 0 0 0,32-18 0 0 0,-37 16 0 0 0,-2-2 0 0 0,-121 31 0 0 0,-11 4 0 0 0,85-17 0 0 0,98-38 0 0 0,5-1-64 0 0,41-1-1635 0 0,14-2 1470 0 0,327-31 229 0 0,-40 19 0 0 0,-325 10 0 0 0,11 0 0 0 0,0 0 0 0 0,-1 2 0 0 0,1 0 0 0 0,-1 2 0 0 0,24 6 0 0 0,-42-9 0 0 0,0-1 0 0 0,0 1 0 0 0,0 0 0 0 0,0 0 0 0 0,0 0 0 0 0,0 0 0 0 0,-1 1 0 0 0,1-1 0 0 0,1 2 0 0 0,-2-2 0 0 0,-1-1 0 0 0,1 0 0 0 0,-1 1 0 0 0,0-1 0 0 0,0 1 0 0 0,1-1 0 0 0,-1 0 0 0 0,0 1 0 0 0,0-1 0 0 0,1 1 0 0 0,-1-1 0 0 0,0 1 0 0 0,0-1 0 0 0,0 1 0 0 0,0 0 0 0 0,0-1 0 0 0,0 1 0 0 0,0-1 0 0 0,0 1 0 0 0,0-1 0 0 0,0 1 0 0 0,0-1 0 0 0,0 1 0 0 0,0-1 0 0 0,0 1 0 0 0,0-1 0 0 0,0 1 0 0 0,-1-1 0 0 0,1 1 0 0 0,0-1 0 0 0,0 1 0 0 0,-1-1 0 0 0,1 1 0 0 0,0-1 0 0 0,-1 0 0 0 0,1 1 0 0 0,0-1 0 0 0,-1 1 0 0 0,0-1 0 0 0,-1 3-1 0 0,0-1 0 0 0,-1 0 0 0 0,1 1 0 0 0,0-1 0 0 0,-1 0 0 0 0,0-1 0 0 0,1 1 0 0 0,-1 0 0 0 0,0-1 0 0 0,0 1 0 0 0,0-1-1 0 0,0 0 1 0 0,-4 1 0 0 0,-45 8 34 0 0,35-7 13 0 0,-645 109 1882 0 0,443-62-1928 0 0,213-48 0 0 0,-1 0 0 0 0,1 1 0 0 0,0-1 0 0 0,0 1 0 0 0,-7 5 0 0 0,12-8 0 0 0,1 0 0 0 0,-1 0 0 0 0,1 1 0 0 0,0-1 0 0 0,-1 0 0 0 0,1 0 0 0 0,0 0 0 0 0,-1 1 0 0 0,1-1 0 0 0,0 0 0 0 0,-1 0 0 0 0,1 1 0 0 0,0-1 0 0 0,-1 0 0 0 0,1 1 0 0 0,0-1 0 0 0,0 0 0 0 0,0 1 0 0 0,-1-1 0 0 0,1 0 0 0 0,0 1 0 0 0,0-1 0 0 0,0 0 0 0 0,0 1 0 0 0,0-1 0 0 0,-1 1 0 0 0,1-1 0 0 0,0 1 0 0 0,0-1 0 0 0,0 0 0 0 0,0 1 0 0 0,0-1 0 0 0,0 1 0 0 0,0-1 0 0 0,1 0 0 0 0,-1 1 0 0 0,0-1 0 0 0,0 1 0 0 0,0-1 0 0 0,0 0 0 0 0,0 1 0 0 0,1-1 0 0 0,-1 0 0 0 0,0 1 0 0 0,0-1 0 0 0,1 0 0 0 0,-1 1 0 0 0,0-1 0 0 0,0 0 0 0 0,1 0 0 0 0,-1 1 0 0 0,0-1 0 0 0,1 0 0 0 0,-1 0 0 0 0,0 1 0 0 0,2-1 0 0 0,-2 0 0 0 0,3 3-19 0 0,0-1 1 0 0,1 0-1 0 0,-1 1 0 0 0,1-1 0 0 0,0-1 0 0 0,0 1 0 0 0,-1 0 0 0 0,1-1 0 0 0,0 0 0 0 0,0 0 1 0 0,1 0-1 0 0,-1 0 0 0 0,5-1 0 0 0,59 0-494 0 0,-56 0 414 0 0,59-3-130 0 0,231 0-658 0 0,-231 6 887 0 0,-35-2 0 0 0,0 1 0 0 0,-1 2 0 0 0,60 13 0 0 0,-94-17 36 0 0,0 1 72 0 0,1-1 0 0 0,-1 0 0 0 0,0 0-1 0 0,1 1 1 0 0,-1-1 0 0 0,0 1 0 0 0,0-1-1 0 0,0 1 1 0 0,0 0 0 0 0,1-1 0 0 0,-1 1 0 0 0,0 0-1 0 0,0 0 1 0 0,0-1 0 0 0,0 1 0 0 0,0 0-1 0 0,0 2 1 0 0,-1-3-107 0 0,0 1-1 0 0,0 0 1 0 0,0 0-1 0 0,0-1 1 0 0,0 1 0 0 0,0 0-1 0 0,0-1 1 0 0,-1 1-1 0 0,1 0 1 0 0,0-1-1 0 0,-1 1 1 0 0,1 0-1 0 0,0-1 1 0 0,-1 1 0 0 0,1 0-1 0 0,-1-1 1 0 0,1 1-1 0 0,-1-1 1 0 0,1 1-1 0 0,-1-1 1 0 0,1 1-1 0 0,-1-1 1 0 0,1 0 0 0 0,-1 1-1 0 0,0-1 1 0 0,1 1-1 0 0,-1-1 1 0 0,0 0-1 0 0,1 0 1 0 0,-2 1-1 0 0,0-1-1 0 0,-22 12 1 0 0,0-2 0 0 0,-1 0 0 0 0,0-2 0 0 0,-1-1 0 0 0,-47 7 0 0 0,-56 5 70 0 0,-59 9 303 0 0,-234 45 1227 0 0,327-58-1595 0 0,70-12-8 0 0,16-3-5 0 0,0 1 1 0 0,0 0-1 0 0,1 1 0 0 0,-1 0 1 0 0,1 1-1 0 0,-1 0 1 0 0,-13 6-1 0 0,34-3-1382 0 0,-9-5 1275 0 0,0-1-1 0 0,0 1 1 0 0,5-1-1 0 0,-1 0 56 0 0,41 4 53 0 0,75-4-1 0 0,-70-2 7 0 0,85 0 1 0 0,533-1 0 0 0,-578 11 0 0 0,-88-5 12 0 0,-11 1 65 0 0,-12 3 236 0 0,-94 13 1242 0 0,34-8-1520 0 0,-210 43-35 0 0,174-35 0 0 0,-88 22 0 0 0,170-34 0 0 0,26-5-10 0 0,12 1-66 0 0,11 0-239 0 0,9-4-324 0 0,50-8 0 0 0,-26 2 1212 0 0,324-23 533 0 0,-354 29-1106 0 0,1 0 0 0 0,31 5 0 0 0,-52-5 0 0 0,-1 0 0 0 0,1 0 0 0 0,0 0 0 0 0,0 1 0 0 0,-1-1 0 0 0,1 0 0 0 0,0 0 0 0 0,0 0 0 0 0,-1 1 0 0 0,1-1 0 0 0,0 0 0 0 0,0 0 0 0 0,0 0 0 0 0,0 1 0 0 0,-1-1 0 0 0,1 0 0 0 0,0 1 0 0 0,0-1 0 0 0,0 0 0 0 0,0 0 0 0 0,0 1 0 0 0,0-1 0 0 0,0 0 0 0 0,0 1 0 0 0,0-1 0 0 0,0 0 0 0 0,0 1 0 0 0,0-1 0 0 0,0 0 0 0 0,0 1 0 0 0,0-1 0 0 0,0 0 0 0 0,0 0 0 0 0,0 1 0 0 0,0-1 0 0 0,0 0 0 0 0,0 1 0 0 0,1-1 0 0 0,-1 0 0 0 0,0 0 0 0 0,0 1 0 0 0,0-1 0 0 0,0 0 0 0 0,1 0 0 0 0,-1 1 0 0 0,0-1 0 0 0,0 0 0 0 0,1 0 0 0 0,-1 0 0 0 0,0 0 0 0 0,0 1 0 0 0,1-1 0 0 0,-1 0 0 0 0,0 0 0 0 0,1 0 0 0 0,-1 0 0 0 0,0 0 0 0 0,0 0 0 0 0,1 0 0 0 0,-1 0 0 0 0,0 0 0 0 0,1 0 0 0 0,-1 0 0 0 0,0 0 0 0 0,1 0 0 0 0,-1 0 0 0 0,-7 6 0 0 0,0-1 0 0 0,-1 0 0 0 0,0-1 0 0 0,0 0 0 0 0,0 0 0 0 0,-1 0 0 0 0,-13 3 0 0 0,0 0 0 0 0,-169 59 0 0 0,-16 5 0 0 0,-139 78-1952 0 0,289-124 1111 0 0,-8 0-182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6:31.305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52 6 6447 0 0,'-14'-6'4768'0'0,"4"6"-4752"0"0,-2 0-16 0 0,3 5 0 0 0,2 4 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6:33.040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0 28 6447 0 0,'2'-1'586'0'0,"17"-5"-472"0"0,-6 3-92 0 0,0-1 1 0 0,20-10 4072 0 0,-34 14-4078 0 0,1 0-1 0 0,0 1 1 0 0,0-1 0 0 0,0 0-1 0 0,0 0 1 0 0,0 0-1 0 0,0 0 1 0 0,0 1-1 0 0,0-1 1 0 0,0 0-1 0 0,0 0 1 0 0,0 0-1 0 0,0 0 1 0 0,0 1 0 0 0,0-1-1 0 0,0 0 1 0 0,0 0-1 0 0,0 0 1 0 0,0 0-1 0 0,0 1 1 0 0,0-1-1 0 0,0 0 1 0 0,0 0-1 0 0,0 0 1 0 0,0 0 0 0 0,1 2 115 0 0,-1-2-115 0 0,1 0-1 0 0,-1 0 1 0 0,0 0-1 0 0,0 0 1 0 0,0 0-1 0 0,0 0 1 0 0,0 0-1 0 0,1 0 1 0 0,-1 0-1 0 0,0 0 1 0 0,7 5 250 0 0,2 25 785 0 0,-9-27-1001 0 0,0-1 0 0 0,0 1 0 0 0,0 0 0 0 0,0-1 0 0 0,-1 1 0 0 0,1 0 0 0 0,-1-1 0 0 0,1 1 0 0 0,-1-1 0 0 0,0 1 0 0 0,-2 4 0 0 0,-19 31 898 0 0,4-7-534 0 0,15-20-415 0 0,-3 5 0 0 0,5-10 0 0 0,0 4 0 0 0,1-7 109 0 0,0 0 1 0 0,0 0-1 0 0,0 0 0 0 0,0 0 0 0 0,1 0 0 0 0,-1 0 1 0 0,1 0-1 0 0,-1 0 0 0 0,1 0 0 0 0,0 0 0 0 0,1 0 1 0 0,-1 0-1 0 0,0 0 0 0 0,1-1 0 0 0,-1 1 0 0 0,5 4 1 0 0,1 4 65 0 0,-2-3-159 0 0,1-1-16 0 0,1 1 0 0 0,-1 1 0 0 0,0-1 0 0 0,-1-2 0 0 0,1 0 0 0 0,-5-4 0 0 0,0 0 0 0 0,1 0 0 0 0,-1-1 0 0 0,0 1 0 0 0,0 0 0 0 0,1-1 0 0 0,-1 1 0 0 0,1-1 0 0 0,0 0 0 0 0,-1 0 0 0 0,1 1 0 0 0,3 0 0 0 0,13 8 0 0 0,9 3 0 0 0,-17-9 0 0 0,3 1 190 0 0,-12-4-87 0 0,0-1 0 0 0,0 0 1 0 0,1 1-1 0 0,-1 0 0 0 0,0-1 0 0 0,0 1 0 0 0,0 0 1 0 0,0-1-1 0 0,0 1 0 0 0,0 0 0 0 0,0 0 1 0 0,0 0-1 0 0,-1 0 0 0 0,1 0 0 0 0,0 0 1 0 0,0 0-1 0 0,0 2 0 0 0,4 4-103 0 0,0 2 0 0 0,-1-1 0 0 0,2-2 0 0 0,0 0 0 0 0,-1 2 0 0 0,-1-1 0 0 0,1 1 0 0 0,-2 2 0 0 0,0 1 0 0 0,-2-1 0 0 0,-1 0 0 0 0,-2 1 0 0 0,-2-1 0 0 0,0 0 0 0 0,1 0 443 0 0,3-10-428 0 0,0 0-1 0 0,0 0 1 0 0,0 0 0 0 0,1 1-1 0 0,-1-1 1 0 0,0 0 0 0 0,0 0 0 0 0,0 0-1 0 0,0 0 1 0 0,0 0 0 0 0,0 1-1 0 0,0-1 1 0 0,0 0 0 0 0,0 0 0 0 0,1 0-1 0 0,-1 0 1 0 0,0 0 0 0 0,0 1-1 0 0,0-1 1 0 0,0 0 0 0 0,0 0-1 0 0,0 0 1 0 0,0 1 0 0 0,0-1 0 0 0,0 0-1 0 0,0 0 1 0 0,0 0 0 0 0,-1 0-1 0 0,1 1 1 0 0,0-1 0 0 0,0 0 0 0 0,0 0-1 0 0,0 0 1 0 0,0 0 0 0 0,0 0-1 0 0,0 1 1 0 0,0-1 0 0 0,0 0 0 0 0,0 0-1 0 0,-1 0 1 0 0,1 0 0 0 0,-5 9 652 0 0,4 22-347 0 0,3 25-320 0 0,-1-45 0 0 0,2 2 0 0 0,-2-1 0 0 0,7 49 0 0 0,-8-48 0 0 0,2 0 0 0 0,1-2 0 0 0,0 0 0 0 0,14 27 0 0 0,10 12 0 0 0,-23-39 0 0 0,0 0 0 0 0,0 0 0 0 0,0 0 0 0 0,0-1 0 0 0,1 1 0 0 0,0-2 0 0 0,0-1 0 0 0,-2 2 0 0 0,0 0 0 0 0,-1-1 0 0 0,0 1 0 0 0,0-2-133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6:37.608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 1 8287 0 0,'1'1'826'0'0,"9"12"-506"0"0,-10-9-273 0 0,0 5 326 0 0,10 20 1077 0 0,20 29 598 0 0,-25-53-2004 0 0,-3-3 104 0 0,-1 1-1 0 0,1 0 0 0 0,0-1 1 0 0,-1 1-1 0 0,0 0 1 0 0,1-1-1 0 0,-1 1 0 0 0,0 0 1 0 0,-1 0-1 0 0,1 0 1 0 0,0 0-1 0 0,-1 5 0 0 0,2-3-129 0 0,1 18-20 0 0,-4-4 2 0 0,0 1 0 0 0,-1 0 0 0 0,-5 19 0 0 0,5-29 137 0 0,0 0-1 0 0,1 0 1 0 0,0 0-1 0 0,0 0 1 0 0,1 1-1 0 0,1-1 1 0 0,-1 0 0 0 0,2 0-1 0 0,-1 0 1 0 0,2 0-1 0 0,-1 0 1 0 0,1 0-1 0 0,1-1 1 0 0,4 10-1 0 0,10 17-136 0 0,-13-26 0 0 0,-1 4 0 0 0,-1 2 0 0 0,1 51 0 0 0,-4-54 0 0 0,2-6 0 0 0,5 4 0 0 0,13 16 1398 0 0,-1-4-748 0 0,-16-21-650 0 0,9 21 0 0 0,-3-11 0 0 0,-6 0 0 0 0,0 4 0 0 0,1 0 0 0 0,-4-15 0 0 0,3 32 0 0 0,7 21 0 0 0,-7-41 0 0 0,1-2 0 0 0,1 4 0 0 0,-4-10 0 0 0,2 20 0 0 0,-1-9 356 0 0,0 56 1336 0 0,-2-66-1692 0 0,0 1 0 0 0,0-1 0 0 0,1 0 0 0 0,-1 1 0 0 0,2-1 0 0 0,-1 0 0 0 0,1 0 0 0 0,-1 0 0 0 0,6 10 0 0 0,-4-7 0 0 0,12 30 0 0 0,-4-10 0 0 0,4 23 0 0 0,-4-11 0 0 0,-9-33 0 0 0,0 0 0 0 0,0-1 0 0 0,1 1 0 0 0,4 9 0 0 0,-6-13 0 0 0,15 20 0 0 0,-13-20 0 0 0,4 6 0 0 0,0 1 0 0 0,-1-1 0 0 0,0 2 0 0 0,5 13 0 0 0,5 20 0 0 0,-14-37 0 0 0,13 27 0 0 0,-3-12 0 0 0,-2 0 0 0 0,0-6 342 0 0,1 0-1 0 0,1-1 0 0 0,1 0 0 0 0,0-1 1 0 0,19 17-1 0 0,-17-16-341 0 0,-1 2 0 0 0,0-1 0 0 0,-2 1 0 0 0,18 34 0 0 0,-20-36 0 0 0,1 0 0 0 0,1-1 0 0 0,0-1 0 0 0,20 19 0 0 0,-15-16 0 0 0,29 38 0 0 0,-33-34 0 0 0,0 2 0 0 0,-1 0 0 0 0,12 36 0 0 0,-24-59 0 0 0,13 31 0 0 0,0 0 0 0 0,2-1 0 0 0,2 0 0 0 0,0-2 0 0 0,2 0 0 0 0,1-1 0 0 0,46 48 0 0 0,-49-59 0 0 0,2 0 0 0 0,0-1 0 0 0,27 15 0 0 0,17 15 0 0 0,-4-3 0 0 0,-40-30 0 0 0,-1 2 0 0 0,27 23 0 0 0,3 5 0 0 0,94 103 0 0 0,-111-109-128 0 0,3 2-111 0 0,30 46-1 0 0,-54-70 45 0 0,1-1 0 0 0,1-1 0 0 0,25 22 0 0 0,-1 0 975 0 0,-21-21-532 0 0,25 18 0 0 0,-5-4-137 0 0,17 13-749 0 0,-26-20-39 0 0,30 28 0 0 0,-38-34 680 0 0,-1 0 1 0 0,2-1-1 0 0,0-1 0 0 0,41 19 0 0 0,-50-26-5 0 0,0 0-1 0 0,0 1 0 0 0,-1 0 1 0 0,1 1-1 0 0,7 8 0 0 0,-7-7 292 0 0,0-1-1 0 0,0 0 1 0 0,1 0-1 0 0,11 4 1 0 0,13 9 260 0 0,16 14-549 0 0,59 54 0 0 0,-55-41 0 0 0,150 97-608 0 0,-125-87 109 0 0,26 15-386 0 0,33 11 2877 0 0,-132-80-2217 0 0,-1 1 0 0 0,2-1 0 0 0,12 5 0 0 0,19 9-701 0 0,-22-9 1067 0 0,-1 0 1 0 0,18 5 0 0 0,-20-8-139 0 0,0 0 1 0 0,-1 1-1 0 0,0 0 0 0 0,17 12 0 0 0,-13-7-160 0 0,1 0 0 0 0,0-2 0 0 0,21 9-1 0 0,24 11 180 0 0,52 26-22 0 0,-55-27 0 0 0,-5 0 0 0 0,27 12 0 0 0,14 3 0 0 0,-56-23 0 0 0,1-3 0 0 0,0-1 0 0 0,64 16 0 0 0,39 5 47 0 0,-103-25 308 0 0,78 29-591 0 0,-1 6 70 0 0,-96-39 166 0 0,0 2 0 0 0,27 16 0 0 0,-30-14 0 0 0,1-2 0 0 0,36 14 0 0 0,81 23 0 0 0,-122-42 0 0 0,29 13 0 0 0,14 6 0 0 0,137 30 0 0 0,-48-29 794 0 0,-66-13-1588 0 0,336 75 794 0 0,-248-43 0 0 0,63-5 1123 0 0,-227-38-1139 0 0,82 14-1180 0 0,61 6 1285 0 0,-127-18-89 0 0,0 0 0 0 0,29 10 0 0 0,-10-3 0 0 0,257 46 1992 0 0,-82-19-3920 0 0,-146-23 3840 0 0,24 5-3280 0 0,3-2 1866 0 0,50 5-1604 0 0,-123-19 1106 0 0,45 13 0 0 0,-43-9 0 0 0,34 5 0 0 0,-13-6 0 0 0,76 6 0 0 0,84 3 0 0 0,-108-7 0 0 0,59 8 0 0 0,128-9 111 0 0,-207-8 654 0 0,79 4-1641 0 0,27 3 876 0 0,28-13 64 0 0,89 19-128 0 0,-282-12 64 0 0,29 5 0 0 0,-14 0 0 0 0,60-1 0 0 0,-88-4 0 0 0,-150-5-2249 0 0,119 4 2450 0 0,-114-4-201 0 0,-193-20 0 0 0,286 20 0 0 0,-271-15-1440 0 0,281 20 1236 0 0,-48-1 907 0 0,-25-1-1867 0 0,28 2 1221 0 0,-119 3-57 0 0,171-4 0 0 0,17 2 0 0 0,0-2 0 0 0,0 0 0 0 0,0 0 0 0 0,-14-4 0 0 0,-72-10 0 0 0,-39-6 0 0 0,-3-1 0 0 0,74 10 0 0 0,-83-6 0 0 0,7 1 0 0 0,-74-26 0 0 0,106 12 0 0 0,-95-23 0 0 0,-110-5 0 0 0,283 50 0 0 0,-35-13 0 0 0,29 9 0 0 0,-44-11 0 0 0,-133-19 0 0 0,171 35 180 0 0,-154-30-3209 0 0,134 20 2006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6:38.909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12 1 2759 0 0,'0'0'126'0'0,"-8"40"3889"0"0,8-33-3588 0 0,2 45 1429 0 0,0-9-1022 0 0,-2 9 380 0 0,-4-14-1214 0 0,2-24 0 0 0,1 0 0 0 0,0 1 0 0 0,1-1 0 0 0,3 27 0 0 0,0-26 342 0 0,1 0-1 0 0,0 0 0 0 0,1-1 1 0 0,0 1-1 0 0,10 16 0 0 0,3 8-341 0 0,-10-15 34 0 0,-5-12 24 0 0,0 0 1 0 0,1 0-1 0 0,1-1 1 0 0,0 1-1 0 0,0-1 1 0 0,10 14-1 0 0,-3-9 325 0 0,0-1 1 0 0,21 20 0 0 0,21 21 70 0 0,-46-46-454 0 0,-7-9 0 0 0,0 0 0 0 0,1 0 0 0 0,-1 0 0 0 0,-1 0 0 0 0,1 0 0 0 0,0 1 0 0 0,0-1 0 0 0,0 0 0 0 0,-1 1 0 0 0,1-1 0 0 0,0 2 0 0 0,5 13 0 0 0,63 112 0 0 0,-51-97 0 0 0,-5-7 360 0 0,-1 1 0 0 0,-1 0 0 0 0,8 30 443 0 0,-17-47-654 0 0,2 3-133 0 0,-3-4-16 0 0,-10-11 0 0 0,-45-38-798 0 0,-8-16-4600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51.227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5633 461 4607 0 0,'0'0'912'0'0,"-17"-2"688"0"0,-26-6-1584 0 0,-18 2-16 0 0,15 0 0 0 0,23 3 336 0 0,0 1-1 0 0,0 1 1 0 0,0 1 0 0 0,0 1-1 0 0,-46 8 1 0 0,54-7-302 0 0,-102 22 409 0 0,112-24-203 0 0,3 1-169 0 0,0-1 0 0 0,0 0 0 0 0,1 0 0 0 0,-1 1 0 0 0,0-1 0 0 0,1 1 0 0 0,-1-1 0 0 0,0 1 0 0 0,1 0 0 0 0,-1 0 0 0 0,1-1 0 0 0,-1 1 0 0 0,1 0 0 0 0,0 1 0 0 0,-1-1 0 0 0,1 0 0 0 0,0 0 0 0 0,-2 2 0 0 0,-3 7-55 0 0,6-9 14 0 0,0 0 1 0 0,0 1-1 0 0,0-1 0 0 0,0 0 0 0 0,0 0 0 0 0,0 1 0 0 0,1-1 0 0 0,-1 0 0 0 0,0 0 1 0 0,1 0-1 0 0,-1 0 0 0 0,1 1 0 0 0,0-1 0 0 0,-1 0 0 0 0,1 0 0 0 0,0 0 0 0 0,0 0 0 0 0,-1 0 1 0 0,1 0-1 0 0,0 0 0 0 0,0-1 0 0 0,0 1 0 0 0,0 0 0 0 0,0 0 0 0 0,0-1 0 0 0,0 1 0 0 0,1-1 1 0 0,-1 1-1 0 0,0-1 0 0 0,0 1 0 0 0,0-1 0 0 0,1 0 0 0 0,1 1 0 0 0,3 1 175 0 0,1-1 0 0 0,-1 1 0 0 0,1-1-1 0 0,12 0 1 0 0,3-1-205 0 0,1-1 0 0 0,26-5 0 0 0,-33 4 0 0 0,0 1 0 0 0,1 0 0 0 0,27 4 0 0 0,22-1 0 0 0,78-7 0 0 0,106-8 0 0 0,-233 10 0 0 0,1 2 0 0 0,1 0 0 0 0,-1 1 0 0 0,0 0 0 0 0,19 5 0 0 0,6 7 0 0 0,-37-9 0 0 0,-16-5 0 0 0,-21-5 0 0 0,0 2 0 0 0,0 1 0 0 0,0 1 0 0 0,0 2 0 0 0,-46 3 0 0 0,19 6 0 0 0,0 1 0 0 0,1 4 0 0 0,0 2 0 0 0,-87 35 0 0 0,114-38 0 0 0,-129 54 0 0 0,134-55 1883 0 0,23-4-1734 0 0,8-3-133 0 0,5 3-16 0 0,-3-6 0 0 0,5-2 0 0 0,80-3 0 0 0,-71 6 0 0 0,-18-2 0 0 0,1 1 0 0 0,-1-1 0 0 0,1 0 0 0 0,-1 0 0 0 0,1-1 0 0 0,-1 1 0 0 0,5-2 0 0 0,90-16 0 0 0,-20 11 0 0 0,-73 6 0 0 0,-1 1 0 0 0,1-1 0 0 0,0 1 0 0 0,-1 0 0 0 0,1 0 0 0 0,9 1 0 0 0,30 2 0 0 0,-11-2 0 0 0,12-3 0 0 0,-36 3 0 0 0,3-2 0 0 0,-7 0 0 0 0,9-5 0 0 0,-11 6 0 0 0,-1 0 0 0 0,20-13 0 0 0,-11 3 0 0 0,30-20 0 0 0,-22 23 0 0 0,10-1 0 0 0,-24 5 0 0 0,2 0 0 0 0,0 1 0 0 0,-1-1 0 0 0,1 1 0 0 0,0 1 0 0 0,0-1 0 0 0,8 1 0 0 0,-15 1 0 0 0,0 0 0 0 0,0 0 0 0 0,0 0 0 0 0,-1 1 0 0 0,1-1 0 0 0,0 0 0 0 0,0 0 0 0 0,0 0 0 0 0,-1 0 0 0 0,1 0 0 0 0,0-1 0 0 0,0 1 0 0 0,0 0 0 0 0,-1 0 0 0 0,1 0 0 0 0,0-1 0 0 0,0 1 0 0 0,-1 0 0 0 0,1-1 0 0 0,1 0 0 0 0,11-8 0 0 0,68-28 0 0 0,-43 14 0 0 0,-28 16 0 0 0,-2-1 0 0 0,-3-3 0 0 0,-5 11 0 0 0,1-1-1 0 0,-1 0 1 0 0,1 0-1 0 0,-1 0 1 0 0,0 0-1 0 0,1 0 1 0 0,-1 0-1 0 0,0 1 0 0 0,0-1 1 0 0,0 0-1 0 0,1 0 1 0 0,-1 0-1 0 0,0 0 1 0 0,0 0-1 0 0,0 0 1 0 0,-1 0-1 0 0,1 0 1 0 0,0 0-1 0 0,0 0 1 0 0,0 0-1 0 0,-1 0 1 0 0,1 0-1 0 0,-1 0 0 0 0,1 0 1 0 0,0 1-1 0 0,-1-1 1 0 0,1 0-1 0 0,-1 0 1 0 0,0 0-1 0 0,1 1 1 0 0,-1-1-1 0 0,0 0 1 0 0,1 1-1 0 0,-2-2 1 0 0,0 1-46 0 0,-3-4-20 0 0,0 1-1 0 0,0 0 1 0 0,0 0-1 0 0,0 1 0 0 0,-1 0 1 0 0,1 0-1 0 0,-1 0 1 0 0,0 0-1 0 0,0 1 1 0 0,-9-3-1 0 0,-11-1-436 0 0,-32-3 1 0 0,19 3 311 0 0,-197-19 191 0 0,155 20 0 0 0,-223-12 0 0 0,4 2 0 0 0,7-2 0 0 0,62 5 0 0 0,-206 9 1481 0 0,221 6-970 0 0,137-2-511 0 0,76-3 0 0 0,9-2 0 0 0,13-3 0 0 0,299-56 0 0 0,-311 62 0 0 0,304-31 0 0 0,-128 18 0 0 0,-88 1-461 0 0,-1-3 0 0 0,143-45-1 0 0,-215 56 232 0 0,30-5-1 0 0,10-2 84 0 0,-42 3 1974 0 0,-20 7-1678 0 0,0 0-157 0 0,0 1 0 0 0,0 0 0 0 0,0 0 0 0 0,-1 0 0 0 0,1 0 0 0 0,0 0 0 0 0,0 0-1 0 0,0 0 1 0 0,-1 0 0 0 0,1 0 0 0 0,0 0 0 0 0,-1 0 0 0 0,1 0 0 0 0,-1 0 0 0 0,0 0 0 0 0,1 1-1 0 0,-1-1 1 0 0,1 0 0 0 0,-1 0 0 0 0,0 0 0 0 0,0 1 0 0 0,0-1 0 0 0,1 0 0 0 0,-1 1 0 0 0,0-1 0 0 0,0 1-1 0 0,-2-1 1 0 0,0-1-150 0 0,-1-1 58 0 0,0 1 1 0 0,0 0 0 0 0,0 0-1 0 0,0 0 1 0 0,0 0-1 0 0,-1 1 1 0 0,1 0-1 0 0,-1 0 1 0 0,1 0-1 0 0,-1 0 1 0 0,-6 1 0 0 0,-24-6-299 0 0,28 5 398 0 0,-1 0 0 0 0,0 0 0 0 0,1 1 0 0 0,-1 0 0 0 0,0 0 0 0 0,0 1 0 0 0,1 0 0 0 0,-10 3 0 0 0,-22 1 0 0 0,-17 1 996 0 0,-99 22 0 0 0,-43 11-996 0 0,-148 28 0 0 0,81-8 0 0 0,146-30 0 0 0,-49 10 0 0 0,-67 15 1007 0 0,-5 2 34 0 0,-292 64-1041 0 0,135-28 0 0 0,166-30 0 0 0,152-38 0 0 0,40-12 0 0 0,0 1 0 0 0,1 3 0 0 0,0 1 0 0 0,2 1 0 0 0,0 3 0 0 0,1 0 0 0 0,-46 39 0 0 0,76-55 0 0 0,-1 0 0 0 0,1 1 0 0 0,0 0 0 0 0,0 0 0 0 0,1 0 0 0 0,0 0 0 0 0,0 1 0 0 0,-6 13 0 0 0,9-18 0 0 0,0 1 0 0 0,0-1 0 0 0,0 0 0 0 0,0 1 0 0 0,1-1 0 0 0,-1 1 0 0 0,1-1 0 0 0,0 1 0 0 0,0-1 0 0 0,0 1 0 0 0,0-1 0 0 0,0 1 0 0 0,0-1 0 0 0,0 1 0 0 0,1-1 0 0 0,-1 0 0 0 0,1 1 0 0 0,0-1 0 0 0,0 1 0 0 0,0-1 0 0 0,0 0 0 0 0,0 0 0 0 0,1 0 0 0 0,-1 0 0 0 0,0 0 0 0 0,1 0 0 0 0,0 0 0 0 0,-1 0 0 0 0,1 0 0 0 0,3 2 0 0 0,11 6 0 0 0,1 0 0 0 0,0-1 0 0 0,0-1 0 0 0,35 12 0 0 0,80 14 0 0 0,-96-25 0 0 0,238 52 0 0 0,-148-37 432 0 0,189 12-1 0 0,132-21-985 0 0,-370-14 301 0 0,-35 2 253 0 0,0 2 0 0 0,53 13 0 0 0,4 0 0 0 0,-87-15 0 0 0,0-1 0 0 0,0 1 0 0 0,-1 1 0 0 0,1 0 0 0 0,21 12 0 0 0,-23-10 0 0 0,-4 2 0 0 0,-6-7 0 0 0,1 0 0 0 0,-1 0 0 0 0,1-1 0 0 0,-1 1 0 0 0,0 0 0 0 0,1 0 0 0 0,-1 0 0 0 0,0 0 0 0 0,0 0 0 0 0,1 0 0 0 0,-1 0 0 0 0,0 0 0 0 0,0 0 0 0 0,0 0 0 0 0,0 0 0 0 0,0 0 0 0 0,0 0 0 0 0,-1 0 0 0 0,1 0 0 0 0,0 0 0 0 0,0 0 0 0 0,-1 0 0 0 0,1 0 0 0 0,-1-1 0 0 0,1 1 0 0 0,-1 0 0 0 0,1 0 0 0 0,-2 1 0 0 0,1 0 0 0 0,-3 5-93 0 0,0-1-1 0 0,-1 0 0 0 0,1 0 1 0 0,-1-1-1 0 0,-1 1 0 0 0,1-1 1 0 0,-1 0-1 0 0,0-1 1 0 0,0 1-1 0 0,0-1 0 0 0,0 0 1 0 0,-8 3-1 0 0,-14 6-420 0 0,-46 15 1 0 0,62-24 709 0 0,-356 101 528 0 0,177-54 544 0 0,-319 110-1268 0 0,227-68 0 0 0,-26 11 0 0 0,130-40 0 0 0,-5 2 0 0 0,109-36 0 0 0,2 4 0 0 0,1 2 0 0 0,-95 66 0 0 0,151-91 0 0 0,-59 41 0 0 0,-73 69 0 0 0,128-103 0 0 0,1 1 0 0 0,0 2 0 0 0,2 0 0 0 0,0 0 0 0 0,1 2 0 0 0,2 0 0 0 0,0 1 0 0 0,-13 31 0 0 0,22-42 0 0 0,1 1 0 0 0,0 0 0 0 0,1 0 0 0 0,0 0 0 0 0,1 1 0 0 0,1-1 0 0 0,0 0 0 0 0,1 1 0 0 0,1-1 0 0 0,0 1 0 0 0,1-1 0 0 0,0 1 0 0 0,1-1 0 0 0,1 0 0 0 0,0 0 0 0 0,1-1 0 0 0,1 1 0 0 0,7 13 0 0 0,4 3 0 0 0,0-2 0 0 0,2 0 0 0 0,1-1 0 0 0,1-1 0 0 0,1-1 0 0 0,1-1 0 0 0,40 32 0 0 0,521 405 0 0 0,-560-440 0 0 0,0 1 0 0 0,-1 1 0 0 0,-1 1 0 0 0,-1 1 0 0 0,-1 0 0 0 0,-1 2 0 0 0,-2 0 0 0 0,23 48 0 0 0,-27-48 0 0 0,13 25 0 0 0,-2 2 0 0 0,-2 0 0 0 0,14 58 0 0 0,-32-96 0 0 0,0 1 0 0 0,-1-1 0 0 0,-1 1 0 0 0,-1 0 0 0 0,-1 0 0 0 0,0 0 0 0 0,-1-1 0 0 0,0 1 0 0 0,-2 0 0 0 0,0-1 0 0 0,-1 1 0 0 0,0-1 0 0 0,-1 0 0 0 0,-1 0 0 0 0,-10 18 0 0 0,4-13 0 0 0,-2-1 0 0 0,0 0 0 0 0,-1-1 0 0 0,-1 0 0 0 0,-28 26 0 0 0,-102 70 0 0 0,-57 33 0 0 0,35-26 0 0 0,-73 55 0 0 0,183-130 0 0 0,-101 108 0 0 0,112-98 0 0 0,-45 75 0 0 0,23-31 0 0 0,32-49 0 0 0,1-4 0 0 0,2 1 0 0 0,-46 90 0 0 0,61-95 0 0 0,2 2 0 0 0,2-1 0 0 0,-11 61 0 0 0,23-81 0 0 0,1-1 0 0 0,1 1 0 0 0,1-1 0 0 0,1 1 0 0 0,1-1 0 0 0,1 0 0 0 0,9 32 0 0 0,-4-26 0 0 0,2-1 0 0 0,1-1 0 0 0,1 0 0 0 0,2-1 0 0 0,1 0 0 0 0,0-1 0 0 0,2-1 0 0 0,1 0 0 0 0,1-2 0 0 0,28 27 0 0 0,-32-36 0 0 0,0-1 0 0 0,1-1 0 0 0,1 0 0 0 0,20 10 0 0 0,76 35 0 0 0,-82-42 0 0 0,25 8 140 0 0,66 19 0 0 0,-32-13 1020 0 0,-2 1-1537 0 0,-32-13 706 0 0,-2 3-1 0 0,79 40 0 0 0,-127-57-328 0 0,0 0 0 0 0,0 1 0 0 0,0 0 0 0 0,-1 0 0 0 0,1 0 0 0 0,-1 1 0 0 0,0 0 0 0 0,0 0 0 0 0,-1 0 0 0 0,0 1 0 0 0,0-1 0 0 0,0 1 0 0 0,0 0 0 0 0,-1 0 0 0 0,0 0 0 0 0,0 0 0 0 0,-1 1 0 0 0,0-1 0 0 0,0 1 0 0 0,0 0 0 0 0,-1 0 0 0 0,0-1 0 0 0,0 1 0 0 0,-1 0 0 0 0,0 0 0 0 0,-1 7 0 0 0,-4 18-403 0 0,-2 0-1 0 0,-2-1 0 0 0,-1 0 0 0 0,-25 55 1 0 0,10-26 429 0 0,-54 120-26 0 0,-7-4 0 0 0,-114 173 0 0 0,153-274 6 0 0,4 2-1 0 0,-44 109 0 0 0,65-131-10 0 0,3 2 0 0 0,-20 91-1 0 0,36-125 6 0 0,1-1 0 0 0,1 1 0 0 0,1-1 0 0 0,0 1 0 0 0,2-1 0 0 0,1 1 0 0 0,1-1 0 0 0,1 0 0 0 0,10 32 0 0 0,-4-24 0 0 0,1 8 0 0 0,2 0 0 0 0,29 55 0 0 0,-22-57 0 0 0,2 0 0 0 0,1-2 0 0 0,1 0 0 0 0,2-2 0 0 0,1-1 0 0 0,2-1 0 0 0,1-1 0 0 0,66 46 0 0 0,-33-36 0 0 0,2-2 0 0 0,1-4 0 0 0,2-2 0 0 0,1-4 0 0 0,75 20 0 0 0,-122-40 0 0 0,185 44 0 0 0,604 125-2048 0 0,-626-120 2048 0 0,-4 7 0 0 0,246 123 0 0 0,-158-35-126 0 0,-63-33 1636 0 0,-140-84-1358 0 0,-1 4 0 0 0,-2 3 0 0 0,60 48 0 0 0,-121-86-152 0 0,80 74 0 0 0,-74-67 0 0 0,0 1 0 0 0,0 0 0 0 0,-1 0 0 0 0,-1 1 0 0 0,0 0 0 0 0,6 14 0 0 0,-10-17 0 0 0,1 0 0 0 0,-1 1 0 0 0,0-1 0 0 0,-1 1 0 0 0,0-1 0 0 0,-1 1 0 0 0,0 0 0 0 0,0-1 0 0 0,-1 1 0 0 0,-1 0 0 0 0,1 0 0 0 0,-1-1 0 0 0,-1 1 0 0 0,0 0 0 0 0,0-1 0 0 0,-7 17 0 0 0,-20 50 0 0 0,13-34 0 0 0,1 0 0 0 0,-12 63 0 0 0,15-37 18 0 0,3 1 0 0 0,4 0 0 0 0,6 127 0 0 0,0-181 193 0 0,0-1 1 0 0,2 0-1 0 0,0 0 0 0 0,0 0 0 0 0,1 0 0 0 0,1 0 0 0 0,8 14 0 0 0,-9-20-190 0 0,0-1-1 0 0,1 1 1 0 0,0-1-1 0 0,0-1 1 0 0,1 1-1 0 0,0-1 1 0 0,0 0-1 0 0,1 0 1 0 0,-1-1-1 0 0,1 1 1 0 0,0-2-1 0 0,1 1 1 0 0,8 4-1 0 0,-1-3-22 0 0,0-1-1 0 0,0 0 0 0 0,0-1 1 0 0,1 0-1 0 0,16 1 0 0 0,83 3 93 0 0,-59-6 279 0 0,147 18 1333 0 0,-173-15-1345 0 0,-1 2 0 0 0,1 1 0 0 0,-1 1 1 0 0,47 22-1 0 0,-1 6-275 0 0,87 58 1 0 0,-78-35-634 0 0,39 26-930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52.903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975 345 8287 0 0,'-2'-3'382'0'0,"-14"-23"-186"0"0,11 18-159 0 0,0 0-1 0 0,0 0 0 0 0,0 0 0 0 0,-1 1 0 0 0,0 0 1 0 0,-1 0-1 0 0,0 1 0 0 0,-11-10 0 0 0,11 12 61 0 0,-1 0 0 0 0,0 0 0 0 0,1 0 0 0 0,-2 1 0 0 0,1 0-1 0 0,0 1 1 0 0,0 0 0 0 0,-1 0 0 0 0,1 1 0 0 0,-1 0 0 0 0,1 0 0 0 0,-1 1-1 0 0,-13 1 1 0 0,8 1 105 0 0,0 0-1 0 0,-1 1 1 0 0,2 1-1 0 0,-1 0 1 0 0,0 1-1 0 0,1 1 1 0 0,-18 10-1 0 0,-95 62 918 0 0,106-63-886 0 0,-1 1 0 0 0,2 1 0 0 0,-31 34 952 0 0,62-36-1020 0 0,-9-14-169 0 0,0 0 0 0 0,0 0-1 0 0,0 0 1 0 0,1 0 0 0 0,-1-1-1 0 0,0 0 1 0 0,0 0-1 0 0,1 0 1 0 0,-1 0 0 0 0,0 0-1 0 0,1 0 1 0 0,-1-1 0 0 0,0 0-1 0 0,5-1 1 0 0,47-19-213 0 0,-38 13 98 0 0,42-20-546 0 0,81-53 1 0 0,-63 34 402 0 0,-13 11 26 0 0,-18 11-217 0 0,0-2 0 0 0,-2-2 0 0 0,51-43 0 0 0,-94 71 453 0 0,4-4-3 0 0,0 0 0 0 0,-1 0 0 0 0,1 0 0 0 0,5-8-1 0 0,-10 12 6 0 0,1 0 0 0 0,-1 1-1 0 0,1-1 1 0 0,-1 0-1 0 0,1 1 1 0 0,-1-1 0 0 0,0 0-1 0 0,1 0 1 0 0,-1 1-1 0 0,0-1 1 0 0,0 0 0 0 0,0 0-1 0 0,1 0 1 0 0,-1 0-1 0 0,0 1 1 0 0,0-1 0 0 0,0 0-1 0 0,0 0 1 0 0,0 0-1 0 0,-1 1 1 0 0,1-1 0 0 0,0 0-1 0 0,0 0 1 0 0,0 0-1 0 0,-1 1 1 0 0,1-1 0 0 0,0 0-1 0 0,-1 0 1 0 0,1 1-1 0 0,-1-1 1 0 0,1 0 0 0 0,-1 1-1 0 0,1-1 1 0 0,-1 1-1 0 0,0-1 1 0 0,1 1 0 0 0,-1-1-1 0 0,1 1 1 0 0,-1-1-1 0 0,0 1 1 0 0,0-1 0 0 0,1 1-1 0 0,-1 0 1 0 0,0-1-1 0 0,0 1 1 0 0,1 0 0 0 0,-1 0-1 0 0,0 0 1 0 0,-1-1-1 0 0,-6 0 155 0 0,0-1-1 0 0,0 1 0 0 0,0 0 0 0 0,0 1 0 0 0,0 0 1 0 0,0 0-1 0 0,-1 1 0 0 0,-9 2 0 0 0,-64 18-58 0 0,-2 8-445 0 0,2 3 0 0 0,1 4 0 0 0,-79 49 0 0 0,-214 160 3614 0 0,346-224-3050 0 0,-42 39 0 0 0,59-48-186 0 0,0-1-1 0 0,1 2 0 0 0,0-1 1 0 0,1 1-1 0 0,-14 28 0 0 0,22-39-29 0 0,0 0 0 0 0,0 0 0 0 0,0 0 0 0 0,0 0 0 0 0,1 0 0 0 0,-1 0 0 0 0,1 1 0 0 0,-1-1 0 0 0,1 0 0 0 0,0 0 0 0 0,0 1 0 0 0,0-1 0 0 0,0 0 0 0 0,0 0 0 0 0,1 1 0 0 0,-1-1 0 0 0,1 0 0 0 0,-1 0 0 0 0,1 0 0 0 0,0 0 0 0 0,0 0 0 0 0,0 1 0 0 0,0-1 0 0 0,0-1 0 0 0,0 1 0 0 0,1 0 0 0 0,-1 0 0 0 0,0 0 0 0 0,1-1 0 0 0,0 1 0 0 0,-1-1 0 0 0,1 1 0 0 0,0-1 0 0 0,0 0 0 0 0,0 1 0 0 0,0-1 0 0 0,3 1 0 0 0,5 2 0 0 0,-1 0 0 0 0,1 0 0 0 0,0-1 0 0 0,0-1 0 0 0,0 0 0 0 0,0 0 0 0 0,11 0 0 0 0,51 1 0 0 0,81-8 0 0 0,73-17 0 0 0,-54 4 0 0 0,-79 8 173 0 0,89-5 1537 0 0,-183 17-1697 0 0,-1-1-1 0 0,1 0 1 0 0,-1 0 0 0 0,0 0 0 0 0,0 0-1 0 0,0 0 1 0 0,1 0 0 0 0,-1-1-1 0 0,0 1 1 0 0,0 0 0 0 0,-4 0 0 0 0,4-1-1 0 0,-185 42-12 0 0,1 0 0 0 0,127-26 0 0 0,-86 22 0 0 0,-155 63 0 0 0,232-67-1384 0 0,82-28 792 0 0,-5-4 590 0 0,0-1 0 0 0,0-1 0 0 0,0 1-1 0 0,-1-1 1 0 0,1-1 0 0 0,14-2 0 0 0,8 0 1 0 0,220-21 1 0 0,3-1 0 0 0,-134 19 764 0 0,9 0-150 0 0,196-34 0 0 0,-290 31-614 0 0,-35 9 0 0 0,0 0 0 0 0,0 0 0 0 0,1 0 0 0 0,-1 0 0 0 0,0 0 0 0 0,1 0 0 0 0,-1 0 0 0 0,0 0 0 0 0,0 0 0 0 0,1 0 0 0 0,-1 0 0 0 0,0-1 0 0 0,1 1 0 0 0,-1 0 0 0 0,0 0 0 0 0,0 0 0 0 0,0 0 0 0 0,1-1 0 0 0,-1 1 0 0 0,0 0 0 0 0,0 0 0 0 0,0 0 0 0 0,1-1 0 0 0,-1 1 0 0 0,0 0 0 0 0,0 0 0 0 0,0-1 0 0 0,0 1 0 0 0,0 0 0 0 0,1-1 0 0 0,-1 1 0 0 0,0 0 0 0 0,0 0 0 0 0,0-1 0 0 0,0 1 0 0 0,0 0 0 0 0,0-1 0 0 0,0 1 0 0 0,0 0 0 0 0,0 0 0 0 0,0-1 0 0 0,0 1 0 0 0,0 0 0 0 0,-1-1 0 0 0,1 1 0 0 0,0 0 0 0 0,0 0 0 0 0,0-1 0 0 0,0 1 0 0 0,0 0 0 0 0,0 0 0 0 0,-1-1 0 0 0,1 1 0 0 0,0 0 0 0 0,0 0 0 0 0,0-1 0 0 0,-1 1 0 0 0,1 0 0 0 0,0 0 0 0 0,0 0 0 0 0,-1 0 0 0 0,1-1 0 0 0,0 1 0 0 0,0 0 0 0 0,-1 0 0 0 0,1 0 0 0 0,0 0 0 0 0,-1 0 0 0 0,-3-3 0 0 0,0 1 0 0 0,-1-1 0 0 0,1 1 0 0 0,-1 0 0 0 0,0 1 0 0 0,0-1 0 0 0,1 1 0 0 0,-1 0 0 0 0,0 0 0 0 0,-8 0 0 0 0,-52 0 0 0 0,62 1 0 0 0,-78 7 0 0 0,0 4 0 0 0,-114 30 0 0 0,-61 43 0 0 0,181-56 0 0 0,68-24 0 0 0,12-3 0 0 0,11-3 0 0 0,643-171 0 0 0,-468 117 0 0 0,139-50 0 0 0,-322 103 88 0 0,1-1-1 0 0,-1 0 1 0 0,-1 0 0 0 0,1-1-1 0 0,0 0 1 0 0,9-8-1 0 0,-16 12-52 0 0,0 0-1 0 0,1 0 0 0 0,-1-1 0 0 0,0 1 0 0 0,0 0 0 0 0,0-1 1 0 0,0 1-1 0 0,-1-1 0 0 0,1 1 0 0 0,0-1 0 0 0,-1 1 0 0 0,1-1 1 0 0,-1 1-1 0 0,1-1 0 0 0,-1 1 0 0 0,0-1 0 0 0,1 0 0 0 0,-1 1 1 0 0,0-1-1 0 0,0 0 0 0 0,0 1 0 0 0,-1-1 0 0 0,1 0 0 0 0,0 1 1 0 0,0-1-1 0 0,-1 1 0 0 0,1-1 0 0 0,-1 0 0 0 0,0 1 0 0 0,1-1 0 0 0,-1 1 1 0 0,0 0-1 0 0,0-1 0 0 0,0 1 0 0 0,0-1 0 0 0,0 1 0 0 0,0 0 1 0 0,0 0-1 0 0,-1 0 0 0 0,1 0 0 0 0,-2-1 0 0 0,-5-5-34 0 0,-1 0 0 0 0,-1 1 0 0 0,1 0 0 0 0,-1 1 0 0 0,1 0 0 0 0,-2 0 0 0 0,1 1 0 0 0,0 1 0 0 0,-1-1 0 0 0,0 2 0 0 0,-12-2 0 0 0,-14-1 0 0 0,-73 0 0 0 0,30 7-8 0 0,1 3 0 0 0,-1 5 0 0 0,1 2 0 0 0,1 4 0 0 0,1 4 0 0 0,0 2 0 0 0,-99 45 0 0 0,80-19-873 0 0,83-41 709 0 0,1 1 0 0 0,1 0 0 0 0,0 1 1 0 0,0 0-1 0 0,-14 16 0 0 0,22-22 171 0 0,1 0 0 0 0,0-1 0 0 0,0 1 0 0 0,0 0 0 0 0,0 0 0 0 0,0 0 0 0 0,1 1 1 0 0,-1-1-1 0 0,1 0 0 0 0,0 1 0 0 0,0-1 0 0 0,0 1 0 0 0,1-1 0 0 0,-1 1 0 0 0,1-1 0 0 0,-1 1 0 0 0,2 6 0 0 0,-1-7 1 0 0,1 0 0 0 0,0-1 0 0 0,0 1 0 0 0,0 0 0 0 0,1 0 0 0 0,-1 0 0 0 0,1-1 0 0 0,-1 1 0 0 0,1-1 0 0 0,0 1 1 0 0,0-1-1 0 0,0 1 0 0 0,0-1 0 0 0,1 0 0 0 0,-1 0 0 0 0,0 0 0 0 0,1-1 0 0 0,0 1 0 0 0,-1 0 0 0 0,5 1 0 0 0,16 6 0 0 0,-1-2 0 0 0,1 0 0 0 0,0-1 0 0 0,1-2 0 0 0,28 3 0 0 0,-15-2 0 0 0,350 24 0 0 0,-166-18 0 0 0,-131-5 0 0 0,148 16 0 0 0,-81 2 0 0 0,267 49 0 0 0,-244-40 0 0 0,39 8 0 0 0,-167-28 0 0 0,-1 2 0 0 0,57 24 0 0 0,-74-21 0 0 0,-34-18 0 0 0,0 0 0 0 0,0 0 1 0 0,0 1-1 0 0,1-1 0 0 0,-1 0 0 0 0,0 0 0 0 0,0 0 0 0 0,0 0 0 0 0,1 0 0 0 0,-1 0 1 0 0,0 0-1 0 0,0 0 0 0 0,0 1 0 0 0,0-1 0 0 0,1 0 0 0 0,-1 0 0 0 0,0 0 0 0 0,0 0 0 0 0,0 0 1 0 0,0 1-1 0 0,0-1 0 0 0,0 0 0 0 0,1 0 0 0 0,-1 0 0 0 0,0 1 0 0 0,0-1 0 0 0,0 0 0 0 0,0 0 1 0 0,0 0-1 0 0,0 1 0 0 0,0-1 0 0 0,0 0 0 0 0,0 0 0 0 0,0 0 0 0 0,0 1 0 0 0,0-1 1 0 0,0 0-1 0 0,0 0 0 0 0,0 1 0 0 0,0-1 0 0 0,0 0 0 0 0,0 0 0 0 0,-1 0 0 0 0,1 1 0 0 0,0-1 1 0 0,0 0-1 0 0,0 0 0 0 0,0 0 0 0 0,0 0 0 0 0,0 1 0 0 0,0-1 0 0 0,-1 0 0 0 0,1 0 0 0 0,0 0 1 0 0,0 0-1 0 0,-1 1 0 0 0,-8 1 46 0 0,8-1-35 0 0,-21 1 301 0 0,-1 0 0 0 0,0-1 0 0 0,0-1 0 0 0,0-1 0 0 0,-37-6 0 0 0,24 2-272 0 0,-628-95-22 0 0,482 59-19 0 0,-282-101 0 0 0,416 124-9 0 0,-418-161 39 0 0,9-22-249 0 0,397 170-1114 0 0,1-3 0 0 0,-89-67 1 0 0,62 31-201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8:04.964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2710 9491 13823 0 0,'-2'-2'630'0'0,"-45"-35"342"0"0,21 15-5 0 0,-30-19 0 0 0,15 14-925 0 0,18 11 62 0 0,0 2 1 0 0,-1 0-1 0 0,-42-17 0 0 0,11 13 78 0 0,-1 2 0 0 0,-77-10 0 0 0,-120-4-1494 0 0,116 15 1691 0 0,92 10-774 0 0,-433-31 718 0 0,484 50-1181 0 0,0-7 656 0 0,-1-1 1 0 0,1 1-1 0 0,1-1 1 0 0,-1 0-1 0 0,1-1 1 0 0,0 1-1 0 0,0-2 1 0 0,1 1 0 0 0,8 3-1 0 0,78 32-870 0 0,-75-34 1009 0 0,371 113-1377 0 0,-160-55 816 0 0,49 27 624 0 0,-195-58 0 0 0,101 53 0 0 0,-164-75 200 0 0,-1 2-1 0 0,0 0 0 0 0,0 1 0 0 0,23 23 0 0 0,-37-32-140 0 0,0 1-1 0 0,-1 0 1 0 0,1 0 0 0 0,-1 1-1 0 0,-1 0 1 0 0,1-1-1 0 0,-1 2 1 0 0,0-1 0 0 0,-1 0-1 0 0,1 1 1 0 0,-2 0-1 0 0,1-1 1 0 0,-1 1 0 0 0,0 0-1 0 0,-1 0 1 0 0,1 11-1 0 0,-2-16-58 0 0,-1 1 0 0 0,0 0 0 0 0,0-1 0 0 0,0 1 0 0 0,0-1 0 0 0,-1 1 0 0 0,1-1 0 0 0,-1 1 0 0 0,0-1 0 0 0,0 0 0 0 0,0 0 0 0 0,0 0 0 0 0,-1 0 0 0 0,1-1 0 0 0,-6 5 0 0 0,2-1 0 0 0,-1 0 0 0 0,0 0 0 0 0,-1-1 0 0 0,1 0 0 0 0,-13 5 0 0 0,6-4 158 0 0,-2-1-1 0 0,1-1 1 0 0,-1 0-1 0 0,1-1 1 0 0,-1-1 0 0 0,0 0-1 0 0,0-1 1 0 0,0-1-1 0 0,0 0 1 0 0,0-1-1 0 0,0-1 1 0 0,-30-8-1 0 0,24 5 71 0 0,0-2-1 0 0,1-1 1 0 0,0-1-1 0 0,0 0 1 0 0,1-2 0 0 0,0 0-1 0 0,0-2 1 0 0,-25-21-1 0 0,15 6-133 0 0,2-2-1 0 0,1-1 0 0 0,-32-49 1 0 0,0 1 1415 0 0,39 55-1494 0 0,-1-1 0 0 0,-1 2 0 0 0,-1 1 0 0 0,-1 1 0 0 0,-1 1 0 0 0,-1 1 0 0 0,-1 2 0 0 0,0 0 0 0 0,-1 2 0 0 0,-30-13 0 0 0,-81-19-79 0 0,138 47-31 0 0,-1 0 0 0 0,1-1-1 0 0,-1 1 1 0 0,1 0 0 0 0,-1 0 0 0 0,0 0 0 0 0,1 0-1 0 0,-1 0 1 0 0,1 1 0 0 0,-1-1 0 0 0,1 0-1 0 0,-1 1 1 0 0,1-1 0 0 0,-1 1 0 0 0,1-1-1 0 0,-1 1 1 0 0,1 0 0 0 0,-1 0 0 0 0,1-1-1 0 0,-2 3 1 0 0,2-1 2 0 0,0-1 0 0 0,0 1-1 0 0,0-1 1 0 0,0 1 0 0 0,0 0-1 0 0,1 0 1 0 0,-1-1 0 0 0,1 1-1 0 0,-1 0 1 0 0,1 0 0 0 0,0 0-1 0 0,-1 0 1 0 0,1-1 0 0 0,0 1-1 0 0,0 0 1 0 0,1 0 0 0 0,-1 0-1 0 0,0 0 1 0 0,1 0 0 0 0,0 3-1 0 0,1 0 35 0 0,-1 0 0 0 0,1 1 0 0 0,1-1 0 0 0,-1 0 0 0 0,1 0 0 0 0,0-1 0 0 0,0 1 0 0 0,0 0 0 0 0,1-1 0 0 0,-1 0 0 0 0,1 0 0 0 0,0 0 0 0 0,6 4 0 0 0,7 5-316 0 0,1-1 0 0 0,22 11 0 0 0,-16-9 262 0 0,81 42 101 0 0,-60-34 38 0 0,-2 2-1 0 0,74 55 2344 0 0,-227-108-890 0 0,-260-82-1326 0 0,276 70-153 0 0,2-4 0 0 0,-114-74 0 0 0,41 0 1462 0 0,122 86-2702 0 0,27 21 1192 0 0,1 0 1 0 0,0-1-1 0 0,1-1 1 0 0,-21-27-1 0 0,39 25-1831 0 0,-3 15 1874 0 0,-1 1 1 0 0,1-1-1 0 0,0 0 0 0 0,0 1 0 0 0,-1-1 0 0 0,1 1 0 0 0,0-1 0 0 0,0 1 0 0 0,0-1 0 0 0,0 1 1 0 0,0-1-1 0 0,0 1 0 0 0,-1 0 0 0 0,1 0 0 0 0,0 0 0 0 0,2-1 0 0 0,-1 1-9 0 0,10-4-28 0 0,1 2-1 0 0,0 0 0 0 0,-1 0 0 0 0,1 1 1 0 0,0 1-1 0 0,0 0 0 0 0,18 2 0 0 0,14 0-545 0 0,789-9-3020 0 0,-580 1 2878 0 0,-593 28 2669 0 0,63-3-714 0 0,25-2-1225 0 0,-168 7 0 0 0,301-19 0 0 0,59 0 0 0 0,0-4 0 0 0,-80-7 0 0 0,130 5 0 0 0,0-1 0 0 0,0 0 0 0 0,-11-5 0 0 0,7-1 0 0 0,12 8 0 0 0,1-1 0 0 0,-1 0 0 0 0,1 1 0 0 0,0-1 0 0 0,-1 0 0 0 0,1 0 0 0 0,0 1 0 0 0,0-1 0 0 0,-1 0 0 0 0,1 0 0 0 0,0 1 0 0 0,0-1 0 0 0,0 0 0 0 0,0 0 0 0 0,0 0 0 0 0,0 1 0 0 0,0-1 0 0 0,0 0 0 0 0,0 0 0 0 0,1 1 0 0 0,-1-1 0 0 0,0 0 0 0 0,0 0 0 0 0,1 1 0 0 0,-1-1 0 0 0,0 0 0 0 0,1 1 0 0 0,-1-1 0 0 0,1 0 0 0 0,-1 1 0 0 0,1-1 0 0 0,-1 0 0 0 0,1 1 0 0 0,-1-1 0 0 0,1 1 0 0 0,0-1 0 0 0,-1 1 0 0 0,2-1 0 0 0,30-18 0 0 0,-28 17 0 0 0,121-57 0 0 0,260-81 0 0 0,-27 37-876 0 0,41-19-240 0 0,-348 109 1577 0 0,-23 7 44 0 0,-2-1 0 0 0,41-17 0 0 0,-67 24-504 0 0,0 0-1 0 0,1 0 0 0 0,-1 0 0 0 0,0 0 1 0 0,0 0-1 0 0,0 0 0 0 0,0 0 1 0 0,1 0-1 0 0,-1 0 0 0 0,0 0 1 0 0,0 0-1 0 0,0 0 0 0 0,0 0 0 0 0,0-1 1 0 0,1 1-1 0 0,-1 0 0 0 0,0 0 1 0 0,0 0-1 0 0,0 0 0 0 0,0 0 1 0 0,0 0-1 0 0,1 0 0 0 0,-1 0 0 0 0,0 0 1 0 0,0-1-1 0 0,0 1 0 0 0,0 0 1 0 0,0 0-1 0 0,0 0 0 0 0,0 0 1 0 0,0 0-1 0 0,1 0 0 0 0,-1-1 0 0 0,0 1 1 0 0,0 0-1 0 0,0 0 0 0 0,0 0 1 0 0,0 0-1 0 0,0-1 0 0 0,0 1 1 0 0,0 0-1 0 0,0 0 0 0 0,0 0 0 0 0,0 0 1 0 0,0-1-1 0 0,0 1 0 0 0,0 0 1 0 0,0 0-1 0 0,0 0 0 0 0,0 0 0 0 0,0 0 1 0 0,0-1-1 0 0,-1 1 0 0 0,1 0 1 0 0,0 0-1 0 0,0 0 0 0 0,0 0 1 0 0,0 0-1 0 0,0-1 0 0 0,0 1 0 0 0,0 0 1 0 0,0 0-1 0 0,-1 0 0 0 0,1 0 1 0 0,0 0-1 0 0,0 0 0 0 0,-9-4-4 0 0,8 4 4 0 0,-20-5 21 0 0,-1 1 0 0 0,0 1 0 0 0,0 1 0 0 0,0 0 0 0 0,-31 3 0 0 0,-114 19 127 0 0,64-6-200 0 0,55-8-7 0 0,-77 7 5 0 0,-133 32 1 0 0,94-4 53 0 0,-173 67 0 0 0,241-73 0 0 0,111-34 0 0 0,15-5 0 0 0,30-11 8 0 0,93-36 0 0 0,54-37-27 0 0,-85 34-50 0 0,36-15-481 0 0,261-158 0 0 0,-402 217 1041 0 0,-1-1 1 0 0,28-25-1 0 0,-41 33-366 0 0,0 0-1 0 0,0 0 1 0 0,0 0 0 0 0,-1 0-1 0 0,1-1 1 0 0,-1 1 0 0 0,0-1-1 0 0,1 1 1 0 0,-2-1 0 0 0,1 0-1 0 0,0 0 1 0 0,-1 0 0 0 0,0 0-1 0 0,0 0 1 0 0,0 0 0 0 0,0 0 0 0 0,-1 0-1 0 0,1-1 1 0 0,-1 1 0 0 0,0-5-1 0 0,-1 6-77 0 0,0 1-1 0 0,0-1 0 0 0,0 1 0 0 0,-1 0 1 0 0,1-1-1 0 0,0 1 0 0 0,-1 0 1 0 0,0 0-1 0 0,1 0 0 0 0,-1 0 0 0 0,0 0 1 0 0,0 0-1 0 0,0 1 0 0 0,0-1 1 0 0,0 1-1 0 0,-1-1 0 0 0,1 1 0 0 0,0 0 1 0 0,-1 0-1 0 0,1 0 0 0 0,-1 0 1 0 0,1 0-1 0 0,-1 0 0 0 0,1 1 0 0 0,-5-1 1 0 0,-7-1-68 0 0,-1 0 0 0 0,1 1 0 0 0,-20 1 0 0 0,10 1 21 0 0,0 2 0 0 0,1 0 0 0 0,-1 2 0 0 0,-28 9 0 0 0,-92 39 0 0 0,95-34 0 0 0,-48 20-658 0 0,3 4-1 0 0,-175 108 0 0 0,97-30 644 0 0,125-86 14 0 0,36-28 65 0 0,16-25 748 0 0,5-2-589 0 0,2 0 0 0 0,0 1 1 0 0,0 0-1 0 0,24-24 0 0 0,8-14-223 0 0,149-250-43 0 0,-41 59 529 0 0,-81 147 700 0 0,40-63-767 0 0,-95 130-419 0 0,-16 34-1 0 0,0-1 0 0 0,0 1 1 0 0,0 0-1 0 0,1-1 0 0 0,-1 1 0 0 0,0 0 0 0 0,0-1 0 0 0,0 1 0 0 0,0-1 0 0 0,0 1 1 0 0,0 0-1 0 0,0-1 0 0 0,0 1 0 0 0,0-1 0 0 0,0 1 0 0 0,0 0 0 0 0,0-1 0 0 0,0 1 1 0 0,0-1-1 0 0,0 1 0 0 0,0 0 0 0 0,0-1 0 0 0,0 1 0 0 0,-1 0 0 0 0,1-1 0 0 0,0 1 1 0 0,0-1-1 0 0,-1 1 0 0 0,1 0 0 0 0,0 0 0 0 0,0-1 0 0 0,-1 1 0 0 0,1 0 0 0 0,0-1 1 0 0,-1 1-1 0 0,1 0 0 0 0,0 0 0 0 0,-1 0 0 0 0,1-1 0 0 0,0 1 0 0 0,-1 0 0 0 0,1 0 0 0 0,0 0 1 0 0,-1 0-1 0 0,1 0 0 0 0,-1 0 0 0 0,1 0 0 0 0,0-1 0 0 0,-1 1 0 0 0,1 0 0 0 0,-1 1 1 0 0,1-1-1 0 0,0 0 0 0 0,-1 0 0 0 0,1 0 0 0 0,-1 0 0 0 0,1 0 0 0 0,0 0 0 0 0,-1 0 1 0 0,0 1-1 0 0,1-1-10 0 0,-5 0-87 0 0,0 1 0 0 0,0 0-1 0 0,0 0 1 0 0,0 1 0 0 0,1-1 0 0 0,-1 1-1 0 0,0 0 1 0 0,-7 5 0 0 0,-37 27-673 0 0,36-24 594 0 0,-30 24-456 0 0,1 2 0 0 0,-70 79 0 0 0,-59 98 354 0 0,94-114 313 0 0,21-30-34 0 0,4 3 0 0 0,-54 95 0 0 0,67-90 0 0 0,39-77 4 0 0,0 0-1 0 0,0 0 1 0 0,0 0-1 0 0,-1 0 0 0 0,1 0 1 0 0,0 0-1 0 0,0 0 1 0 0,0 0-1 0 0,0 0 1 0 0,0 0-1 0 0,0 0 0 0 0,0 0 1 0 0,0 0-1 0 0,0 0 1 0 0,0 1-1 0 0,0-1 0 0 0,-1 0 1 0 0,1 0-1 0 0,0 0 1 0 0,0 0-1 0 0,0 0 1 0 0,0 0-1 0 0,0 0 0 0 0,0 0 1 0 0,0 1-1 0 0,0-1 1 0 0,0 0-1 0 0,0 0 1 0 0,0 0-1 0 0,0 0 0 0 0,0 0 1 0 0,0 0-1 0 0,0 0 1 0 0,0 0-1 0 0,0 1 1 0 0,0-1-1 0 0,0 0 0 0 0,0 0 1 0 0,0 0-1 0 0,0 0 1 0 0,1 0-1 0 0,-1 0 0 0 0,0 0 1 0 0,0 0-1 0 0,0 0 1 0 0,0 1-1 0 0,0-1 1 0 0,0 0-1 0 0,0 0 0 0 0,0 0 1 0 0,0 0-1 0 0,0 0 1 0 0,0 0-1 0 0,0 0 1 0 0,1 0-1 0 0,-1 0 0 0 0,0 0 1 0 0,0 0-1 0 0,0 0 1 0 0,0 0-1 0 0,0 0 1 0 0,0 0-1 0 0,0 0 0 0 0,0 0 1 0 0,1 0-1 0 0,-1 0 1 0 0,0 0-1 0 0,9-6 215 0 0,10-12 207 0 0,24-31 125 0 0,37-54 0 0 0,-41 50-462 0 0,25-35 571 0 0,-4-2 0 0 0,88-180-1 0 0,-75 125-658 0 0,45-108 0 0 0,-111 231-64 0 0,-20 33-1256 0 0,-12 25 660 0 0,0 0 0 0 0,2 1 0 0 0,-34 78 0 0 0,37-67 651 0 0,-28 98 1 0 0,1 55 10 0 0,41-172-3 0 0,-8 38-511 0 0,-5 86 0 0 0,17-121 307 0 0,1 0 1 0 0,2-1-1 0 0,1 1 0 0 0,13 60 0 0 0,-14-87 224 0 0,0 0-1 0 0,0-1 1 0 0,1 1-1 0 0,0-1 0 0 0,0 1 1 0 0,0-1-1 0 0,0 0 1 0 0,1 0-1 0 0,-1 0 0 0 0,1 0 1 0 0,0 0-1 0 0,0 0 1 0 0,1-1-1 0 0,-1 0 0 0 0,1 0 1 0 0,7 5-1 0 0,-6-5 23 0 0,1-1-1 0 0,-1 1 0 0 0,0-2 0 0 0,1 1 0 0 0,0-1 1 0 0,-1 1-1 0 0,1-1 0 0 0,0-1 0 0 0,0 1 0 0 0,-1-1 1 0 0,1 0-1 0 0,0-1 0 0 0,9-1 0 0 0,14-3 74 0 0,0-2 0 0 0,0-1 0 0 0,-1-1 0 0 0,0-2-1 0 0,47-24 1 0 0,122-87 319 0 0,-34 3-433 0 0,-100 71 0 0 0,-17 14 0 0 0,-2-2 0 0 0,48-49 0 0 0,-89 82 0 0 0,-1 0 0 0 0,1 0 0 0 0,-1 0 0 0 0,0-1 0 0 0,0 1 0 0 0,3-6 0 0 0,-5 9 0 0 0,0 0 0 0 0,0-1 0 0 0,1 1 0 0 0,-1 0 0 0 0,0-1 0 0 0,0 1 0 0 0,1-1 0 0 0,-1 1 0 0 0,0 0 0 0 0,0-1 0 0 0,0 1 0 0 0,0-1 0 0 0,1 1 0 0 0,-1-1 0 0 0,0 1 0 0 0,0 0 0 0 0,0-1 0 0 0,0 1 0 0 0,0-1 0 0 0,0 1 0 0 0,0-1 0 0 0,0 1 0 0 0,-1-1 0 0 0,1 1 0 0 0,0 0 0 0 0,0-1 0 0 0,0 1 0 0 0,0-1 0 0 0,0 1 0 0 0,-1-1 0 0 0,1 1 0 0 0,0 0 0 0 0,0-1 0 0 0,-1 1 0 0 0,1 0 0 0 0,0-1 0 0 0,-1 1 0 0 0,1 0 0 0 0,0-1 0 0 0,-1 1 0 0 0,1 0 0 0 0,-1 0 0 0 0,1 0 0 0 0,0-1 0 0 0,-1 1 0 0 0,1 0 0 0 0,-1 0 0 0 0,1 0 0 0 0,-1 0 0 0 0,0-1 0 0 0,1 1 0 0 0,-5-1 0 0 0,1-1 0 0 0,-1 1 0 0 0,0 0 0 0 0,0 0 0 0 0,1 1 0 0 0,-1-1 0 0 0,0 1 0 0 0,-8 1 0 0 0,-39 6 0 0 0,-13 10 0 0 0,-113 44 0 0 0,131-42 0 0 0,-339 141 0 0 0,385-159 0 0 0,-79 43 0 0 0,72-39 0 0 0,0 0 0 0 0,0 1 0 0 0,1 0 0 0 0,0 1 0 0 0,0-1 0 0 0,0 2 0 0 0,-6 8 0 0 0,12-15 0 0 0,0 0 0 0 0,0 0 0 0 0,1 1 0 0 0,-1-1 0 0 0,0 0 0 0 0,0 0 0 0 0,1 1 0 0 0,-1-1 0 0 0,1 1 0 0 0,-1-1 0 0 0,1 1 0 0 0,0-1 0 0 0,-1 0 0 0 0,1 1 0 0 0,0-1 0 0 0,0 1 0 0 0,0-1 0 0 0,0 1 0 0 0,0-1 0 0 0,1 1 0 0 0,-1-1 0 0 0,0 1 0 0 0,1-1 0 0 0,-1 1 0 0 0,1-1 0 0 0,-1 0 0 0 0,1 1 0 0 0,0-1 0 0 0,0 0 0 0 0,-1 1 0 0 0,1-1 0 0 0,0 0 0 0 0,0 0 0 0 0,0 0 0 0 0,0 0 0 0 0,0 0 0 0 0,1 0 0 0 0,-1 0 0 0 0,0 0 0 0 0,0 0 0 0 0,1-1 0 0 0,-1 1 0 0 0,0 0 0 0 0,3 0 0 0 0,4 2 0 0 0,0 0 0 0 0,0 0 0 0 0,1-1 0 0 0,-1 0 0 0 0,1-1 0 0 0,10 1 0 0 0,15-2 0 0 0,0-2 0 0 0,0-1 0 0 0,61-15 0 0 0,-58 11 0 0 0,37-10 0 0 0,111-39 0 0 0,64-47 0 0 0,-208 85 0 0 0,-1-2 0 0 0,0-1 0 0 0,42-32 0 0 0,-81 52 8 0 0,0 1 0 0 0,0-1 0 0 0,0 1 0 0 0,0-1 0 0 0,0 0 0 0 0,-1 0 0 0 0,1 1 0 0 0,0-1 0 0 0,0 0 0 0 0,-1 0 0 0 0,1 0 0 0 0,0 0 0 0 0,-1 0 0 0 0,1 0 0 0 0,-1 1 0 0 0,0-1 0 0 0,1-1-1 0 0,0 0 1 0 0,-2 1 4 0 0,1 1-1 0 0,0 0 1 0 0,0-1-1 0 0,-1 1 0 0 0,1-1 1 0 0,0 1-1 0 0,-1 0 0 0 0,1-1 1 0 0,-1 1-1 0 0,1 0 1 0 0,0-1-1 0 0,-1 1 0 0 0,1 0 1 0 0,-1 0-1 0 0,1-1 0 0 0,-1 1 1 0 0,1 0-1 0 0,-1 0 1 0 0,1 0-1 0 0,0 0 0 0 0,-1 0 1 0 0,1 0-1 0 0,-1-1 0 0 0,1 1 1 0 0,-1 0-1 0 0,0 1 1 0 0,-6-2 28 0 0,1 1 1 0 0,-1 1 0 0 0,0-1 0 0 0,-11 4 0 0 0,-22 8-206 0 0,0 1 0 0 0,1 3 0 0 0,-55 29 0 0 0,32-10 192 0 0,-71 54-1 0 0,100-63-26 0 0,1 1 0 0 0,1 1 0 0 0,2 2 0 0 0,-27 34 0 0 0,48-54 0 0 0,1 0 0 0 0,1 1 0 0 0,0 0 0 0 0,0 0 0 0 0,1 0 0 0 0,0 1 0 0 0,-4 18 0 0 0,7-24 0 0 0,1 0 0 0 0,-1 0 0 0 0,2 0 0 0 0,-1 1 0 0 0,1-1 0 0 0,-1 0 0 0 0,2 1 0 0 0,-1-1 0 0 0,1 0 0 0 0,0 1 0 0 0,0-1 0 0 0,1 0 0 0 0,0 0 0 0 0,0 0 0 0 0,0 0 0 0 0,4 7 0 0 0,2-3 11 0 0,0 0-1 0 0,0 0 0 0 0,1-1 1 0 0,0 0-1 0 0,0 0 1 0 0,1-1-1 0 0,0 0 0 0 0,1-1 1 0 0,0 0-1 0 0,0-1 0 0 0,0 0 1 0 0,1-1-1 0 0,22 8 1 0 0,7-2 549 0 0,0-1 0 0 0,79 9 1 0 0,-55-13-528 0 0,2-2 0 0 0,-1-3 0 0 0,0-3 0 0 0,122-20 0 0 0,-139 10 1850 0 0,-60 5-1718 0 0,1 4-206 0 0,1 1 1 0 0,-1 0-1 0 0,0 0 0 0 0,0 1 1 0 0,0 0-1 0 0,0 0 0 0 0,0 2 0 0 0,0-1 1 0 0,-12 3-1 0 0,-4-1-428 0 0,-49 2-491 0 0,-126 2 804 0 0,184-7 156 0 0,0 0 0 0 0,-27-6 0 0 0,34 3 0 0 0,9 3 0 0 0,1 1 0 0 0,0 0 0 0 0,0 0 0 0 0,0-1 0 0 0,-1 1 0 0 0,1 0 0 0 0,0-1 0 0 0,0 1 0 0 0,0 0 0 0 0,0-1 0 0 0,0 1 0 0 0,0-1 0 0 0,-1 1 0 0 0,1 0 0 0 0,0-1 0 0 0,0 1 0 0 0,0 0 0 0 0,0-1 0 0 0,0 1 0 0 0,1-1 0 0 0,-1 1 0 0 0,0 0 0 0 0,0-1 0 0 0,0 1 0 0 0,0-1 0 0 0,2-2-12 0 0,0 1-1 0 0,0-1 0 0 0,0 0 1 0 0,0 1-1 0 0,0 0 1 0 0,0-1-1 0 0,1 1 1 0 0,-1 0-1 0 0,1 0 0 0 0,0 0 1 0 0,-1 1-1 0 0,1-1 1 0 0,0 1-1 0 0,0-1 1 0 0,5-1-1 0 0,53-14-1074 0 0,-56 16 935 0 0,200-30-421 0 0,-121 21 940 0 0,-99-1 615 0 0,-80-51-319 0 0,67 46-676 0 0,1-2-1 0 0,0-1 0 0 0,-31-28 0 0 0,31 18 20 0 0,2-1-1 0 0,0-1 1 0 0,2-1-1 0 0,2-1 1 0 0,0-1-1 0 0,3-1 1 0 0,-25-62 0 0 0,10 2-1017 0 0,-37-178 1 0 0,57 223 995 0 0,-37-89 0 0 0,18 54 431 0 0,30 78-288 0 0,1 0 1 0 0,-1 0 0 0 0,2-1-1 0 0,-1 1 1 0 0,1 0 0 0 0,0 0-1 0 0,0 0 1 0 0,1 0 0 0 0,0 0 0 0 0,0 0-1 0 0,1 0 1 0 0,4-11 0 0 0,-2 4-146 0 0,-1 0 1 0 0,0 0-1 0 0,-1 0 1 0 0,0-18-1 0 0,-2 23 202 0 0,-1-1 0 0 0,0 0 0 0 0,0 1 1 0 0,-1-1-1 0 0,0 1 0 0 0,-1-1 0 0 0,0 1 0 0 0,0 0 0 0 0,-1 0 0 0 0,0 0 0 0 0,-6-8 0 0 0,7 13-254 0 0,1 1 0 0 0,0 0 0 0 0,-1-1 0 0 0,0 1 0 0 0,0 0 0 0 0,0 1 0 0 0,0-1 1 0 0,0 0-1 0 0,-1 1 0 0 0,1 0 0 0 0,-1 0 0 0 0,0 0 0 0 0,1 0 0 0 0,-1 0 0 0 0,0 1 0 0 0,0 0 0 0 0,0 0 0 0 0,0 0 0 0 0,0 0 0 0 0,0 1 0 0 0,0-1 0 0 0,-1 1 0 0 0,1 0 0 0 0,0 0 0 0 0,0 1 0 0 0,0-1 0 0 0,0 1 1 0 0,-5 1-1 0 0,-4 2-18 0 0,0 1 1 0 0,0 0 0 0 0,0 1-1 0 0,1 0 1 0 0,0 1 0 0 0,1 0-1 0 0,-1 1 1 0 0,1 0 0 0 0,-10 11-1 0 0,3-1-183 0 0,1 0 0 0 0,1 0 0 0 0,1 2 0 0 0,-16 25 0 0 0,25-36 270 0 0,4-5 0 0 0,-1-1 0 0 0,0 1 0 0 0,1 0 0 0 0,0 1 0 0 0,0-1 0 0 0,0 0 0 0 0,1 1 0 0 0,0-1 0 0 0,-1 0 0 0 0,1 1 0 0 0,1 0 0 0 0,-1-1 0 0 0,1 1 0 0 0,0 0 0 0 0,0 5 0 0 0,1 1 0 0 0,5-2 0 0 0,-4-9 26 0 0,-1 1 0 0 0,1-1-1 0 0,-1 1 1 0 0,1-1 0 0 0,-1 0-1 0 0,1 1 1 0 0,-1-1-1 0 0,1 0 1 0 0,-1 0 0 0 0,1 0-1 0 0,-1 0 1 0 0,1 0 0 0 0,-1-1-1 0 0,1 1 1 0 0,-1 0 0 0 0,1-1-1 0 0,-1 1 1 0 0,0-1 0 0 0,1 1-1 0 0,-1-1 1 0 0,1 0 0 0 0,-1 0-1 0 0,0 1 1 0 0,0-1 0 0 0,3-2-1 0 0,3-4 404 0 0,1 0 0 0 0,11-14 0 0 0,-8 9-407 0 0,0-1-20 0 0,0 0 0 0 0,-1-1 0 0 0,-1 0 0 0 0,0-1 0 0 0,-1 0 0 0 0,-1 0 0 0 0,0-1 0 0 0,9-32 0 0 0,-5 4-3 0 0,-2 0 1 0 0,4-51-1 0 0,-11 66 1 0 0,-2-1 0 0 0,0 1 0 0 0,-2 0 0 0 0,-1 0 0 0 0,-8-31 0 0 0,-44-140 0 0 0,51 187 0 0 0,-31-94-658 0 0,-4 2-1 0 0,-56-105 0 0 0,87 194 559 0 0,-1 0 0 0 0,-1 0 0 0 0,-1 1 0 0 0,0 1 0 0 0,-1 0 0 0 0,-22-21 0 0 0,25 27-116 0 0,0 1 0 0 0,0 1 1 0 0,-1 0-1 0 0,0 0 0 0 0,0 1 1 0 0,0 0-1 0 0,0 1 1 0 0,-1 0-1 0 0,0 1 0 0 0,0 0 1 0 0,0 0-1 0 0,-13 0 0 0 0,14 2 192 0 0,0 1 0 0 0,0 0 0 0 0,0 1 0 0 0,0 0 0 0 0,0 0 0 0 0,0 1 0 0 0,0 1 0 0 0,1-1 0 0 0,-1 2 0 0 0,1-1 0 0 0,0 1 0 0 0,0 1 0 0 0,0-1 0 0 0,0 2 0 0 0,1-1 0 0 0,0 1 0 0 0,-8 7 0 0 0,5-2 8 0 0,0-1 0 0 0,1 1 0 0 0,1 1 0 0 0,0 0 0 0 0,0 0 0 0 0,1 1 0 0 0,0 0 0 0 0,2 0 0 0 0,-1 1 0 0 0,-7 25 0 0 0,13-37 39 0 0,1-1-1 0 0,-1 0 0 0 0,1 0 1 0 0,0 0-1 0 0,-1 0 0 0 0,1 1 0 0 0,0-1 1 0 0,0 0-1 0 0,0 0 0 0 0,0 1 1 0 0,0-1-1 0 0,0 0 0 0 0,0 0 0 0 0,1 0 1 0 0,-1 1-1 0 0,1 0 0 0 0,-1-1 8 0 0,0-1 0 0 0,1 0 0 0 0,-1 0 0 0 0,0 1 0 0 0,1-1 1 0 0,-1 0-1 0 0,1 0 0 0 0,-1 0 0 0 0,0 1 0 0 0,1-1 0 0 0,-1 0 0 0 0,1 0 0 0 0,-1 0 0 0 0,0 0 0 0 0,1 0 0 0 0,-1 0 0 0 0,1 0 0 0 0,-1 0 0 0 0,1 0 0 0 0,-1 0 0 0 0,0 0 0 0 0,1 0 0 0 0,-1 0 0 0 0,1 0 0 0 0,-1 0 0 0 0,1-1 0 0 0,-1 1 0 0 0,1 0 0 0 0,26-17 1590 0 0,-26 16-1567 0 0,14-12 83 0 0,0-2-1 0 0,-1 1 1 0 0,-1-2-1 0 0,-1 0 1 0 0,0 0 0 0 0,12-24-1 0 0,14-18 33 0 0,128-194-168 0 0,-131 188 0 0 0,-2-1 0 0 0,28-79 0 0 0,86-283 663 0 0,-144 420-776 0 0,0 0 0 0 0,-1 0 0 0 0,-1-1 1 0 0,3-13-1 0 0,-4 20 101 0 0,0 0-1 0 0,0 0 1 0 0,0 0 0 0 0,0-1 0 0 0,0 1 0 0 0,0 0 0 0 0,0 0 0 0 0,0 0 0 0 0,-1 0-1 0 0,1-1 1 0 0,0 1 0 0 0,-1 0 0 0 0,1 0 0 0 0,-1 0 0 0 0,1 0 0 0 0,-1 0 0 0 0,1 0-1 0 0,-1 0 1 0 0,0 0 0 0 0,0 0 0 0 0,1 0 0 0 0,-1 0 0 0 0,0 1 0 0 0,0-1 0 0 0,0 0-1 0 0,0 0 1 0 0,0 1 0 0 0,0-1 0 0 0,0 1 0 0 0,0-1 0 0 0,0 1 0 0 0,0-1-1 0 0,-1 1 1 0 0,1 0 0 0 0,0 0 0 0 0,0-1 0 0 0,0 1 0 0 0,0 0 0 0 0,-3 0 0 0 0,-3 0-148 0 0,-1 1-1 0 0,0 0 1 0 0,0 0 0 0 0,0 1 0 0 0,1 0 0 0 0,-1 0 0 0 0,1 1 0 0 0,-1 0 0 0 0,1 0 0 0 0,-10 7 0 0 0,-11 7-354 0 0,-31 25-1 0 0,39-26 259 0 0,-38 30 114 0 0,2 2-1 0 0,-57 66 0 0 0,-89 122-37 0 0,198-231 180 0 0,-84 108 92 0 0,71-90 11 0 0,2 1 0 0 0,-24 51 1 0 0,31-45 2414 0 0,13-30-2381 0 0,-1 0-1 0 0,0-1 1 0 0,0 1-1 0 0,0-1 0 0 0,0 0 1 0 0,0 0-1 0 0,0 0 1 0 0,-1 0-1 0 0,1-1 1 0 0,0 0-1 0 0,-1 0 1 0 0,6-3-1 0 0,45-35 771 0 0,-31 21-585 0 0,49-38-289 0 0,-2-3 0 0 0,-3-4 0 0 0,-3-2 0 0 0,85-113 0 0 0,464-568-33 0 0,-290 436-401 0 0,-336 315-1174 0 0,-12 10 1418 0 0,1 2-1 0 0,0 0 1 0 0,-31 29 0 0 0,33-27-160 0 0,-246 212-801 0 0,24-7 1118 0 0,40-35 0 0 0,-12 6 0 0 0,181-168-16 0 0,-11 6 1416 0 0,46-34-1359 0 0,0 0-1 0 0,1 0 1 0 0,-1 0-1 0 0,1 0 1 0 0,-1 0-1 0 0,1 0 1 0 0,0 0 0 0 0,0 1-1 0 0,0-1 1 0 0,0 0-1 0 0,0 0 1 0 0,0 1-1 0 0,1-1 1 0 0,1-1-1 0 0,83-82-40 0 0,-53 54 0 0 0,92-79 1078 0 0,-10 10-124 0 0,69-55-936 0 0,22-21-20 0 0,-141 110-874 0 0,-79 68-225 0 0,2 2 1100 0 0,0 0-1 0 0,1 0 1 0 0,-1 2 0 0 0,-12 7-1 0 0,-56 38-181 0 0,51-31-84 0 0,-50 38-400 0 0,-104 100 1 0 0,80-64 393 0 0,26-28 273 0 0,-121 135 0 0 0,40-6 351 0 0,-107 126 682 0 0,222-273 1458 0 0,44-47-2342 0 0,5 5-133 0 0,8 10-16 0 0,-12-14 0 0 0,0 1 0 0 0,0-1 0 0 0,0 1 0 0 0,-1-1 0 0 0,1 1 0 0 0,-1-1 0 0 0,0 1 0 0 0,1 0 0 0 0,0 5 0 0 0,7 20 0 0 0,-1 1 0 0 0,-1 0 0 0 0,5 56 0 0 0,-8-52 0 0 0,1 0 0 0 0,17 59 0 0 0,64 101 0 0 0,-12-31 0 0 0,72 162 0 0 0,-137-305 0 0 0,-1 2 0 0 0,-1-1 0 0 0,5 26 0 0 0,-6-24 0 0 0,0 1 0 0 0,14 30 0 0 0,-6-21 0 0 0,-10-22 0 0 0,0 0 0 0 0,1 0 0 0 0,0-1 0 0 0,9 14 0 0 0,26 25 26 0 0,-20-25-57 0 0,20 30 0 0 0,-35-45 84 0 0,0 0 0 0 0,0 0 1 0 0,-1 1-1 0 0,-1-1 0 0 0,1 1 0 0 0,-1 0 0 0 0,-1 0 1 0 0,2 11-1 0 0,-2 6 124 0 0,-1 1 0 0 0,-2 0 0 0 0,0 0 0 0 0,-2 0 1 0 0,-1-1-1 0 0,-7 27 0 0 0,9-43-213 0 0,-7 37-865 0 0,4-14 1161 0 0,-2 0 1 0 0,-1 0-1 0 0,-2-1 1 0 0,-21 49-1 0 0,-1-11-661 0 0,49-79-1190 0 0,-15 6 1591 0 0,-1 0 0 0 0,0 1 0 0 0,0-1 0 0 0,0 0 0 0 0,0 0 0 0 0,0 0 0 0 0,-1 1 0 0 0,1-1 0 0 0,-1 0 0 0 0,0 0 0 0 0,1 0 0 0 0,-2 0 0 0 0,1 0 0 0 0,-1-4 0 0 0,0-5 0 0 0,1 2 0 0 0,0 0 0 0 0,1 0 0 0 0,2-15 0 0 0,-3 22 0 0 0,3-19 0 0 0,8-40 0 0 0,1-10 0 0 0,-3 14 1011 0 0,19-74 0 0 0,-2 20-1041 0 0,164-831 30 0 0,-184 914-28 0 0,-1 0-1 0 0,-2 0 0 0 0,0 0 1 0 0,-2-1-1 0 0,-1 1 0 0 0,-2 0 1 0 0,0-1-1 0 0,-2 1 0 0 0,-1 0 1 0 0,-2 1-1 0 0,-1-1 0 0 0,-1 1 1 0 0,-18-38-1 0 0,23 59-35 0 0,0 0 1 0 0,0 0-1 0 0,-1 1 0 0 0,0 0 1 0 0,0 0-1 0 0,-1 0 1 0 0,1 1-1 0 0,-1 0 0 0 0,0 0 1 0 0,-1 0-1 0 0,1 1 0 0 0,-1 0 1 0 0,0 0-1 0 0,0 1 1 0 0,0 0-1 0 0,-1 0 0 0 0,1 0 1 0 0,-1 1-1 0 0,1 0 0 0 0,-1 1 1 0 0,0 0-1 0 0,0 0 1 0 0,0 0-1 0 0,-9 1 0 0 0,-85-5-1984 0 0,102 5 2048 0 0,-1 0 0 0 0,1 0 0 0 0,0 0 0 0 0,-1 0 0 0 0,1 0 0 0 0,0 0 0 0 0,-1 0 0 0 0,1 0 0 0 0,-1 0 0 0 0,1 0 0 0 0,0 0 0 0 0,-1 0 0 0 0,1-1 0 0 0,0 1 0 0 0,-1 0 0 0 0,1 0 0 0 0,0 0 0 0 0,-1 0 0 0 0,1-1 0 0 0,0 1 0 0 0,0 0 0 0 0,-1 0 0 0 0,1 0 0 0 0,0-1 0 0 0,-1 1 0 0 0,1 0 0 0 0,0-1 0 0 0,0 1 0 0 0,0 0 0 0 0,-1 0 0 0 0,1-1 0 0 0,0 1 0 0 0,0 0 0 0 0,0-1 0 0 0,0 1 0 0 0,0-1 0 0 0,0 1 0 0 0,0 0 0 0 0,0-1 0 0 0,-1 1 0 0 0,1 0 0 0 0,0-1 0 0 0,0 1 0 0 0,1 0 0 0 0,-1-1 0 0 0,0 1 0 0 0,0 0 0 0 0,0-1 0 0 0,0 1 0 0 0,0-1 0 0 0,0 1 0 0 0,0 0 0 0 0,1-1 0 0 0,-1 1 0 0 0,0 0 0 0 0,0 0 0 0 0,0-1 0 0 0,1 1 0 0 0,10-14 0 0 0,6 0 0 0 0,0 1 0 0 0,1 1 0 0 0,33-17 0 0 0,-6 4 0 0 0,314-224-1024 0 0,-282 185 683 0 0,-2-3 0 0 0,87-103-1 0 0,-100 84 2101 0 0,-63 85-1820 0 0,-1 0 1 0 0,1 0-1 0 0,0 1 0 0 0,0-1 1 0 0,-1 0-1 0 0,1 1 1 0 0,0-1-1 0 0,-1 1 0 0 0,1-1 1 0 0,-1 1-1 0 0,1 0 0 0 0,0 0 1 0 0,-1-1-1 0 0,1 1 0 0 0,-1 0 1 0 0,1 0-1 0 0,-1 0 1 0 0,-2 1-1 0 0,-9 2-2 0 0,0 0-1 0 0,0 0 1 0 0,0 2 0 0 0,1 0-1 0 0,-1 0 1 0 0,1 1 0 0 0,0 0-1 0 0,-12 10 1 0 0,-9 3 26 0 0,-16 10 37 0 0,1 1 0 0 0,2 3 0 0 0,-60 53 0 0 0,-44 48 0 0 0,-102 95 0 0 0,20 21 0 0 0,109-108 1827 0 0,118-141-1658 0 0,5-7-55 0 0,4-8 211 0 0,7-5-97 0 0,2 1 0 0 0,0 0 0 0 0,1 1 0 0 0,1 0 0 0 0,0 1 1 0 0,18-14-1 0 0,-17 15-220 0 0,230-193-884 0 0,-235 200 609 0 0,17-13-16 0 0,0 0 0 0 0,31-33 0 0 0,-59 54 283 0 0,0 0 0 0 0,1-1 0 0 0,-1 1 0 0 0,0 0 0 0 0,0 0 0 0 0,0 0 0 0 0,1-1 0 0 0,-1 1 0 0 0,0 0 0 0 0,0 0 0 0 0,0-1 0 0 0,0 1 0 0 0,0 0 0 0 0,0 0 0 0 0,0-1 0 0 0,1 1 0 0 0,-1 0 0 0 0,0 0 0 0 0,0-1 0 0 0,0 1 0 0 0,0 0 0 0 0,0 0 0 0 0,0-1 0 0 0,0 1 0 0 0,0 0 0 0 0,0 0 0 0 0,-1-1 0 0 0,1 1 0 0 0,0 0 0 0 0,0-1 0 0 0,0 1 0 0 0,0 0 0 0 0,0 0 0 0 0,0 0 0 0 0,0-1 0 0 0,-1 1 0 0 0,1 0 0 0 0,0 0 0 0 0,0-1 0 0 0,0 1 0 0 0,-1 0 0 0 0,1 0 0 0 0,0 0 0 0 0,0 0 0 0 0,0 0 0 0 0,-1-1 0 0 0,1 1 0 0 0,0 0 0 0 0,0 0 0 0 0,-1 0 0 0 0,1 0 0 0 0,0 0 0 0 0,0 0 0 0 0,-1 0 0 0 0,1 0 0 0 0,0 0 0 0 0,-1 0 0 0 0,1 0 0 0 0,0 0 0 0 0,0 0 0 0 0,-1 0 0 0 0,1 0 0 0 0,0 0 0 0 0,0 0 0 0 0,-1 0 0 0 0,1 0 0 0 0,0 0 0 0 0,0 0 0 0 0,-1 1 0 0 0,-10 0-189 0 0,1 1-1 0 0,-1 0 0 0 0,1 1 1 0 0,0 0-1 0 0,0 0 1 0 0,0 1-1 0 0,-15 9 0 0 0,-21 7-341 0 0,7-10 531 0 0,39-9 0 0 0,0-1 0 0 0,-1 0 0 0 0,1 0 0 0 0,0 1 0 0 0,-1-1 0 0 0,1 0 0 0 0,-1 0 0 0 0,1 0 0 0 0,-1 0 0 0 0,1 0 0 0 0,0 0 0 0 0,-1 0 0 0 0,1 0 0 0 0,-1 0 0 0 0,1 0 0 0 0,-1 0 0 0 0,1 0 0 0 0,0 0 0 0 0,-1 0 0 0 0,1 0 0 0 0,-1 0 0 0 0,1 0 0 0 0,-1 0 0 0 0,1 0 0 0 0,0-1 0 0 0,-1 1 0 0 0,1 0 0 0 0,0 0 0 0 0,-1-1 0 0 0,1 1 0 0 0,0 0 0 0 0,-1 0 0 0 0,1-1 0 0 0,0 1 0 0 0,-1 0 0 0 0,1-1 0 0 0,0 1 0 0 0,0-1 0 0 0,-1 1 0 0 0,1-1 0 0 0,2-6 0 0 0,0-3 0 0 0,1 0 0 0 0,1 0 0 0 0,0 1 0 0 0,0 0 0 0 0,0 0 0 0 0,1 0 0 0 0,1 0 0 0 0,7-9 0 0 0,-5 7 0 0 0,-1 1 0 0 0,0-2 0 0 0,-1 1 0 0 0,8-20 0 0 0,-10 18 352 0 0,-1 0 0 0 0,-1 0-1 0 0,0 0 1 0 0,1-24 0 0 0,-3 35-553 0 0,-16-14-1341 0 0,14 14 1541 0 0,1 1 0 0 0,-1 1 0 0 0,0-1 0 0 0,0 0 0 0 0,0 0 0 0 0,0 1-1 0 0,0-1 1 0 0,0 1 0 0 0,0-1 0 0 0,0 1 0 0 0,0 0 0 0 0,0 0 0 0 0,-1 0 0 0 0,1 0-1 0 0,-3 1 1 0 0,-2-1 3 0 0,2 1-2 0 0,1 0 0 0 0,-1-1 0 0 0,0 1 0 0 0,1 1 0 0 0,-1-1 0 0 0,0 1 0 0 0,1 0 0 0 0,0 0 0 0 0,-1 0 0 0 0,1 0 0 0 0,-6 5 0 0 0,-42 37 0 0 0,45-37 0 0 0,-32 29 0 0 0,1 3 0 0 0,-32 43 0 0 0,-14 38 0 0 0,75-105 0 0 0,0 0 0 0 0,2 1 0 0 0,0 0 0 0 0,0 1 0 0 0,2-1 0 0 0,-5 23 0 0 0,8-24 0 0 0,2-14 0 0 0,0-1-1 0 0,0 1 1 0 0,0-1-1 0 0,0 1 1 0 0,0-1-1 0 0,0 1 1 0 0,0 0-1 0 0,0-1 0 0 0,0 1 1 0 0,0-1-1 0 0,0 1 1 0 0,0-1-1 0 0,1 1 1 0 0,-1-1-1 0 0,0 1 1 0 0,0-1-1 0 0,1 1 1 0 0,-1-1-1 0 0,0 1 1 0 0,1-1-1 0 0,-1 1 1 0 0,0-1-1 0 0,1 0 0 0 0,-1 1 1 0 0,0-1-1 0 0,1 0 1 0 0,-1 1-1 0 0,1-1 1 0 0,0 1-1 0 0,6-2 81 0 0,-2 1 33 0 0,-1 0 0 0 0,1-1 0 0 0,-1 0-1 0 0,1 0 1 0 0,-1 0 0 0 0,1 0 0 0 0,-1-1-1 0 0,0 1 1 0 0,0-1 0 0 0,8-4-1 0 0,41-31 709 0 0,-33 22-538 0 0,79-61 25 0 0,-3-5 0 0 0,-4-3-1 0 0,138-164 1 0 0,-53 45-1530 0 0,79-97-587 0 0,481-651 2585 0 0,-613 758-344 0 0,-108 162-397 0 0,0-1 1 0 0,-2-1-1 0 0,-2 0 0 0 0,12-50 0 0 0,-22 75-35 0 0,0-1 0 0 0,-1 1 0 0 0,-1-1 0 0 0,1 1 0 0 0,-2-1 0 0 0,1 0 0 0 0,-1 1 0 0 0,0-1 0 0 0,-1 1 0 0 0,0-1 0 0 0,0 1 0 0 0,-4-8 0 0 0,4 10 0 0 0,-1 1 0 0 0,0-1 0 0 0,0 1 0 0 0,-1 0 0 0 0,1 0 0 0 0,-1 0 0 0 0,0 0 0 0 0,0 1 0 0 0,-1-1 0 0 0,0 1 0 0 0,1 0 0 0 0,-1 1 0 0 0,-1-1 0 0 0,1 1 0 0 0,0 0 0 0 0,-1 0 0 0 0,-8-2 0 0 0,1 1-97 0 0,-1 0 0 0 0,1 1-1 0 0,-1 1 1 0 0,0 0 0 0 0,0 1-1 0 0,-17 1 1 0 0,-88 10-979 0 0,57-3 841 0 0,-48 8 791 0 0,61-7 79 0 0,-75 1 1 0 0,126-22-471 0 0,0 9-165 0 0,0 0 0 0 0,0 0 0 0 0,0 0 0 0 0,0 0 0 0 0,1 0 0 0 0,0 0 0 0 0,-1 1 0 0 0,2-1 0 0 0,-1 1 0 0 0,0 0 0 0 0,7-5 0 0 0,47-29 0 0 0,-35 24 0 0 0,38-23-224 0 0,56-39-855 0 0,-104 66 993 0 0,-2 1 0 0 0,0-2 0 0 0,0 0 0 0 0,0 0 0 0 0,-1-1-1 0 0,-1 0 1 0 0,13-20 0 0 0,-20 29 86 0 0,0 1 0 0 0,-1 0 0 0 0,1 0 0 0 0,0-1 0 0 0,0 1 0 0 0,-1-1 0 0 0,1 1 0 0 0,-1 0 0 0 0,1-1 0 0 0,-1 1 0 0 0,0-1 0 0 0,0 1 0 0 0,1-1 0 0 0,-1 1 0 0 0,0-1 0 0 0,0 1 0 0 0,0-1 0 0 0,-1 0 0 0 0,1 1 0 0 0,0-1 0 0 0,-1 1 0 0 0,1 0 0 0 0,-1-1 0 0 0,1 1 0 0 0,-1-1 0 0 0,1 1 0 0 0,-1 0 0 0 0,0-1 0 0 0,0 1 0 0 0,0 0 0 0 0,0 0 0 0 0,0 0 0 0 0,0-1 0 0 0,0 1 0 0 0,0 0 0 0 0,-2-1 0 0 0,-1 0 0 0 0,0 0 0 0 0,0 0 0 0 0,-1 0 0 0 0,1 1 0 0 0,-1 0 0 0 0,1-1 0 0 0,-1 1 0 0 0,-5 0 0 0 0,-8 0 0 0 0,0 0 0 0 0,0 1 0 0 0,0 1 0 0 0,-22 4 0 0 0,-71 18 0 0 0,69-13 0 0 0,-63 8 0 0 0,92-16 0 0 0,9-1 0 0 0,1-1 0 0 0,-1 1 0 0 0,1-1 0 0 0,-1 0 0 0 0,0 0 0 0 0,1 0 0 0 0,-1 0 0 0 0,1-1 0 0 0,-1 1 0 0 0,1-1 0 0 0,-5-1 0 0 0,5 1 30 0 0,0 1 1 0 0,0-1-1 0 0,1 0 0 0 0,-1 0 0 0 0,0 0 0 0 0,0 0 1 0 0,0-1-1 0 0,1 1 0 0 0,-1-1 0 0 0,1 0 0 0 0,-1 1 0 0 0,1-1 1 0 0,0 0-1 0 0,0-1 0 0 0,-1 1 0 0 0,1 0 0 0 0,1 0 1 0 0,-1-1-1 0 0,0 1 0 0 0,1-1 0 0 0,-1 0 0 0 0,1 1 0 0 0,0-1 1 0 0,0 0-1 0 0,0 0 0 0 0,0 0 0 0 0,0 0 0 0 0,1 0 1 0 0,-1 0-1 0 0,1 0 0 0 0,0 0 0 0 0,0-6 0 0 0,1 2 61 0 0,0 0-1 0 0,0 0 1 0 0,1-1-1 0 0,0 1 1 0 0,0 0 0 0 0,1 1-1 0 0,0-1 1 0 0,0 0-1 0 0,1 1 1 0 0,7-12-1 0 0,4 0-90 0 0,-7 8 0 0 0,0 0 0 0 0,-1 0 0 0 0,12-22 0 0 0,-19 32-13 0 0,1-1 0 0 0,-1 1 1 0 0,1-1-1 0 0,-1 0 0 0 0,0 1 0 0 0,1-1 0 0 0,-1 0 0 0 0,0 1 0 0 0,1-1 0 0 0,-1 0 0 0 0,0 0 0 0 0,0 1 0 0 0,0-1 0 0 0,0 0 1 0 0,0 0-1 0 0,0 1 0 0 0,0-1 0 0 0,0 0 0 0 0,0 0 0 0 0,0 1 0 0 0,0-1 0 0 0,0 0 0 0 0,0 0 0 0 0,-1 1 0 0 0,1-1 1 0 0,0 0-1 0 0,-1 1 0 0 0,1-1 0 0 0,0 0 0 0 0,-1 1 0 0 0,1-1 0 0 0,-1 0 0 0 0,1 1 0 0 0,-1-1 0 0 0,1 1 0 0 0,-1-1 0 0 0,1 1 1 0 0,-1-1-1 0 0,0 1 0 0 0,-1-1 0 0 0,-21-4-800 0 0,23 5 771 0 0,-35 0 315 0 0,1 2-1 0 0,-43 8 0 0 0,-18 0 295 0 0,91-8-567 0 0,1-1 0 0 0,-26 0 0 0 0,29-1 0 0 0,0 0 0 0 0,0 0 0 0 0,0 0 0 0 0,0-1 0 0 0,1 1 0 0 0,-1 0 0 0 0,0 0 0 0 0,0 0 0 0 0,0 0 0 0 0,0-1 0 0 0,0 1 0 0 0,0 0 0 0 0,0 0 0 0 0,0 0 0 0 0,0 0 0 0 0,0-1 0 0 0,0 1 0 0 0,0 0 0 0 0,0 0 0 0 0,0 0 0 0 0,0 0 0 0 0,0-1 0 0 0,0 1 0 0 0,0 0 0 0 0,0 0 0 0 0,0 0 0 0 0,0 0 0 0 0,0-1 0 0 0,0 1 0 0 0,0 0 0 0 0,-1 0 0 0 0,1 0 0 0 0,0 0 0 0 0,0-1 0 0 0,0 1 0 0 0,0 0 0 0 0,0 0 0 0 0,0 0 0 0 0,-1 0 0 0 0,1 0 0 0 0,0 0 0 0 0,0 0 0 0 0,0 0 0 0 0,0-1 0 0 0,0 1 0 0 0,-1 0 0 0 0,1 0 0 0 0,0 0 0 0 0,0 0 0 0 0,0 0 0 0 0,-1 0 0 0 0,1 0 0 0 0,0 0 0 0 0,0 0 0 0 0,0 0 0 0 0,11-7 0 0 0,14 0-221 0 0,1 1 1 0 0,0 1-1 0 0,0 1 0 0 0,47-1 0 0 0,-29 2-59 0 0,34-1 1499 0 0,-102 20-1054 0 0,8-11-165 0 0,0-1 0 0 0,-1 0 0 0 0,0-2 0 0 0,1 0 0 0 0,-1 0 0 0 0,-30-3 0 0 0,-4 2 0 0 0,-238 0 443 0 0,287-1-384 0 0,-6 0 247 0 0,0-1 0 0 0,0 1 0 0 0,1-2 0 0 0,-9-1 0 0 0,10-1-290 0 0,11-3-80 0 0,0 4-94 0 0,-1 1-1 0 0,1 0 1 0 0,1 0-1 0 0,-1 1 0 0 0,0-1 1 0 0,0 1-1 0 0,0 0 1 0 0,10 0-1 0 0,46 0-407 0 0,-51 1 631 0 0,315 32-65 0 0,-308-29 0 0 0,-1 0 0 0 0,26 9 0 0 0,-36-10 0 0 0,1 0 0 0 0,-1 1 0 0 0,0 0 0 0 0,0 0 0 0 0,0 1 0 0 0,0 0 0 0 0,0 0 0 0 0,9 9 0 0 0,-13-10-54 0 0,0-1 0 0 0,0 1 0 0 0,0 0-1 0 0,0-1 1 0 0,-1 1 0 0 0,1 0 0 0 0,-1 0 0 0 0,0 0-1 0 0,0 0 1 0 0,0 0 0 0 0,0 0 0 0 0,0 1 0 0 0,-1-1 0 0 0,1 0-1 0 0,-1 0 1 0 0,0 1 0 0 0,0-1 0 0 0,0 0 0 0 0,0 0-1 0 0,-1 1 1 0 0,0-1 0 0 0,-1 6 0 0 0,1-4-140 0 0,-1-1 222 0 0,1 1 1 0 0,-1-1-1 0 0,0 1 0 0 0,0-1 0 0 0,-1 0 0 0 0,0 0 1 0 0,1 0-1 0 0,-1 0 0 0 0,0 0 0 0 0,-1 0 0 0 0,1-1 1 0 0,-1 0-1 0 0,0 0 0 0 0,1 0 0 0 0,-1 0 0 0 0,-1 0 1 0 0,1-1-1 0 0,0 1 0 0 0,-9 2 0 0 0,3-1 75 0 0,-1 0-1 0 0,-1 0 1 0 0,1-2-1 0 0,-1 1 1 0 0,1-1-1 0 0,-1-1 1 0 0,-12 1-1 0 0,16-2-102 0 0,5 1 0 0 0,1-1 0 0 0,-1 0 0 0 0,0-1 0 0 0,0 1 0 0 0,1 0 0 0 0,-1-1 0 0 0,0 1 0 0 0,-4-3 0 0 0,-29-10 0 0 0,23 8 0 0 0,-31-20 2048 0 0,39 22-2048 0 0,-1-1 0 0 0,1 1 0 0 0,0-1 0 0 0,0 0 0 0 0,0 0 0 0 0,-5-6 0 0 0,9 8 0 0 0,-7-5 0 0 0,0-2 0 0 0,1 1 0 0 0,-12-17 0 0 0,15 19 0 0 0,0 1 0 0 0,0 0 0 0 0,0 0 0 0 0,0 1 0 0 0,-6-6 0 0 0,-62-56 0 0 0,49 44 0 0 0,-30-34 0 0 0,30 29 0 0 0,11 13 0 0 0,0 0 0 0 0,1-1 0 0 0,-11-20 0 0 0,11 14 0 0 0,1 0 0 0 0,1-1 0 0 0,1 0 0 0 0,1-1 0 0 0,0 0 0 0 0,2 0 0 0 0,1 0 0 0 0,1-1 0 0 0,0-26 0 0 0,2 40 0 0 0,0 0 0 0 0,1 0 0 0 0,0-1 0 0 0,1 1 0 0 0,0 0 0 0 0,1 0 0 0 0,0 0 0 0 0,1 0 0 0 0,0 0 0 0 0,0 0 0 0 0,1 1 0 0 0,0-1 0 0 0,0 1 0 0 0,11-14 0 0 0,-5 10 0 0 0,2 1 0 0 0,0 1 0 0 0,0 0 0 0 0,1 0 0 0 0,0 1 0 0 0,1 1 0 0 0,0 1 0 0 0,22-11 0 0 0,127-45 0 0 0,-146 59 0 0 0,307-87 0 0 0,-238 71 0 0 0,89-19 0 0 0,45-11 0 0 0,89-26-1966 0 0,-182 47 1940 0 0,-65 16 26 0 0,114-31 0 0 0,-140 33 0 0 0,-1-1 0 0 0,61-31 0 0 0,-93 42 24 0 0,16-7-381 0 0,-1-2-1 0 0,-1 0 1 0 0,0-1 0 0 0,0 0 0 0 0,20-22-1 0 0,-37 33 313 0 0,0 0 0 0 0,0 1 0 0 0,-1-1 0 0 0,1 0-1 0 0,0 1 1 0 0,-1-1 0 0 0,1 1 0 0 0,0-1 0 0 0,-1 1-1 0 0,1-1 1 0 0,-1 1 0 0 0,1-1 0 0 0,-1 1 0 0 0,1-1-1 0 0,-1 1 1 0 0,0 0 0 0 0,1-1 0 0 0,-2 1 0 0 0,-1-2-8 0 0,-1 1 1 0 0,1-1-1 0 0,-1 1 1 0 0,0 0-1 0 0,1 1 1 0 0,-1-1-1 0 0,0 1 1 0 0,0-1-1 0 0,-6 1 1 0 0,-40 4-442 0 0,26-1 395 0 0,-510 79 99 0 0,471-69 0 0 0,-224 61 0 0 0,6 23 0 0 0,25-9 0 0 0,134-48 996 0 0,-194 93 0 0 0,315-132-996 0 0,-255 142 0 0 0,245-136 74 0 0,1 1 0 0 0,0 0 0 0 0,1 1-1 0 0,-1 0 1 0 0,-12 17 1440 0 0,22-26-1511 0 0,0 0 1 0 0,0 1-1 0 0,0-1 1 0 0,0 0-1 0 0,0 1 1 0 0,0-1-1 0 0,0 0 1 0 0,0 1-1 0 0,0-1 1 0 0,0 0-1 0 0,0 1 1 0 0,0-1-1 0 0,0 0 1 0 0,0 0-1 0 0,0 1 1 0 0,0-1-1 0 0,0 0 1 0 0,0 1-1 0 0,0-1 1 0 0,0 0-1 0 0,0 1 1 0 0,1-1-1 0 0,-1 0 1 0 0,0 0-1 0 0,0 1 1 0 0,0-1-1 0 0,0 0 1 0 0,1 0-1 0 0,-1 1 1 0 0,0-1-1 0 0,0 0 1 0 0,1 0-1 0 0,-1 0 1 0 0,0 1-1 0 0,1-1 1 0 0,-1 0-1 0 0,0 0 1 0 0,0 0-1 0 0,1 0 1 0 0,-1 0-1 0 0,0 0 1 0 0,1 1-1 0 0,-1-1 1 0 0,14 2 8 0 0,-13-2-13 0 0,13 2 1 0 0,0-1 0 0 0,1-1 0 0 0,-1 0 0 0 0,0-1 0 0 0,21-5 0 0 0,71-20 0 0 0,-35 6 0 0 0,41-3 14 0 0,72-19-92 0 0,-231 43-1850 0 0,-54 13 1928 0 0,55-6 0 0 0,-431 93 0 0 0,441-86 1827 0 0,34-11-1716 0 0,8-2-63 0 0,11 0-42 0 0,22-5-6 0 0,1-1 0 0 0,75-18 0 0 0,-22 2 0 0 0,352-42 0 0 0,-407 58-3 0 0,320-21-395 0 0,-248 22-1177 0 0,-106 5 1559 0 0,-12 2 12 0 0,-14 3 8 0 0,-181 30-1348 0 0,75-15 656 0 0,-25 4 1003 0 0,29-5 516 0 0,-185 55-1 0 0,136-30-836 0 0,102-29 1895 0 0,141-21-1806 0 0,136-24 0 0 0,-25 1-84 0 0,355-32-2063 0 0,-352 41 88 0 0,-257 30 1976 0 0,-102 30 0 0 0,-16 3 0 0 0,-192 43 0 0 0,26-6 0 0 0,335-78 75 0 0,-26 5 875 0 0,-71 24 1 0 0,113-29-917 0 0,11-2 63 0 0,12-1 231 0 0,222-24 945 0 0,-124 9-941 0 0,73-12-388 0 0,100-8-289 0 0,-84 20-1159 0 0,194-4 975 0 0,-372 18 158 0 0,-11 0-35 0 0,0 0-1 0 0,27 5 1 0 0,-42-5 406 0 0,-1 0 0 0 0,1 0-1 0 0,0 0 1 0 0,0 0-1 0 0,0 1 1 0 0,0-1 0 0 0,-1 0-1 0 0,1 0 1 0 0,0 0 0 0 0,0 0-1 0 0,0 0 1 0 0,0 1 0 0 0,0-1-1 0 0,0 0 1 0 0,0 0-1 0 0,-1 0 1 0 0,1 0 0 0 0,0 1-1 0 0,0-1 1 0 0,0 0 0 0 0,0 0-1 0 0,0 0 1 0 0,0 1-1 0 0,0-1 1 0 0,0 0 0 0 0,0 0-1 0 0,0 0 1 0 0,0 0 0 0 0,0 1-1 0 0,0-1 1 0 0,0 0-1 0 0,0 0 1 0 0,0 0 0 0 0,0 1-1 0 0,1-1 1 0 0,-1 0 0 0 0,0 0-1 0 0,0 0 1 0 0,0 0 0 0 0,0 1-1 0 0,0-1 1 0 0,0 0-1 0 0,0 0 1 0 0,1 0 0 0 0,-1 0-1 0 0,0 0 1 0 0,0 1 0 0 0,0-1-1 0 0,0 0 1 0 0,0 0-1 0 0,1 0 1 0 0,-1 0 0 0 0,0 0-1 0 0,-15 6 5 0 0,-79 11-4 0 0,-110 8 0 0 0,97-14 0 0 0,-70 8 278 0 0,-8-1 579 0 0,-205 49 0 0 0,319-51-857 0 0,-71 19 0 0 0,125-29 0 0 0,18-6 0 0 0,-1 0 0 0 0,0 0 0 0 0,1 0 0 0 0,-1 1 0 0 0,0-1 0 0 0,0 0 0 0 0,1 0 0 0 0,-1 0 0 0 0,0 0 0 0 0,0 0 0 0 0,1 1 0 0 0,-1-1 0 0 0,0 0 0 0 0,0 0 0 0 0,0 0 0 0 0,1 1 0 0 0,-1-1 0 0 0,0 0 0 0 0,0 0 0 0 0,0 0 0 0 0,0 1 0 0 0,0-1 0 0 0,1 0 0 0 0,-1 1 0 0 0,0-1 0 0 0,0 0 0 0 0,0 0 0 0 0,0 1 0 0 0,0-1 0 0 0,0 0 0 0 0,0 1 0 0 0,0-1 0 0 0,0 0 0 0 0,0 0 0 0 0,0 1 0 0 0,0-1 0 0 0,0 0 0 0 0,0 0 0 0 0,0 1 0 0 0,0-1 0 0 0,0 0 0 0 0,-1 1 0 0 0,1-1 0 0 0,0 0 0 0 0,0 0 0 0 0,0 1 0 0 0,0-1 0 0 0,-1 0 0 0 0,1 0 0 0 0,0 0 0 0 0,0 1 0 0 0,0-1 0 0 0,-1 0 0 0 0,1 0 0 0 0,0 0 0 0 0,0 0 0 0 0,-1 1 0 0 0,1-1 0 0 0,0 0 0 0 0,0 0 0 0 0,-1 0 0 0 0,16 3 0 0 0,0 0 0 0 0,1-2 0 0 0,-1 1 0 0 0,1-2 0 0 0,-1 0 0 0 0,28-4 0 0 0,-16 1 0 0 0,114-7 0 0 0,139-9 0 0 0,-1 22 0 0 0,-249-1 0 0 0,0 1 0 0 0,0 2 0 0 0,47 14 0 0 0,-65-16 0 0 0,-1 2 0 0 0,0-1 0 0 0,0 1 0 0 0,-1 1 0 0 0,1 0 0 0 0,-1 0 0 0 0,0 1 0 0 0,-1 0 0 0 0,0 1 0 0 0,0 0 0 0 0,0 0 0 0 0,7 11 0 0 0,-13-14-50 0 0,0 0 1 0 0,0 1-1 0 0,-1-1 0 0 0,1 1 0 0 0,-1 0 1 0 0,0 0-1 0 0,-1 0 0 0 0,1 0 0 0 0,-1 0 0 0 0,0 0 1 0 0,-1 0-1 0 0,0 0 0 0 0,0 0 0 0 0,0 0 0 0 0,0 0 1 0 0,-1 1-1 0 0,0-1 0 0 0,0 0 0 0 0,-5 11 0 0 0,-3 7-199 0 0,0-1 0 0 0,-2 1 0 0 0,-18 28 0 0 0,-26 34 249 0 0,-67 80 0 0 0,36-53 0 0 0,60-72 0 0 0,21-29 0 0 0,1 12 1827 0 0,5-26-1810 0 0,0 0-1 0 0,1 0 1 0 0,-1 1-1 0 0,0-1 1 0 0,0 0-1 0 0,-1 0 1 0 0,1 0-1 0 0,0 0 1 0 0,0-3-1 0 0,7-31 185 0 0,-1 0-1 0 0,-2-1 1 0 0,1-44-1 0 0,5-42 438 0 0,45-143-30 0 0,-49 238-941 0 0,0 4-488 0 0,4-33-1 0 0,-13 52 806 0 0,-4 8 12 0 0,-5 8 8 0 0,1 3-156 0 0,1 1-1 0 0,0 0 0 0 0,1 0 1 0 0,-12 33-1 0 0,-17 71-964 0 0,25-75 965 0 0,4-16 146 0 0,-3 9 1 0 0,1 1 1 0 0,-8 68-1 0 0,17-96 6 0 0,0 0-1 0 0,1 0 0 0 0,0 0 0 0 0,1 0 1 0 0,0 0-1 0 0,0 0 0 0 0,1-1 0 0 0,0 1 0 0 0,1 0 1 0 0,0-1-1 0 0,1 0 0 0 0,0 0 0 0 0,0 0 1 0 0,1 0-1 0 0,0-1 0 0 0,8 11 0 0 0,-9-15 50 0 0,1 1 0 0 0,0-1 0 0 0,-1 0 0 0 0,1-1-1 0 0,1 1 1 0 0,-1-1 0 0 0,0 0 0 0 0,1 0 0 0 0,0-1-1 0 0,0 1 1 0 0,-1-1 0 0 0,1 0 0 0 0,1-1 0 0 0,-1 0-1 0 0,0 0 1 0 0,0 0 0 0 0,0-1 0 0 0,1 1 0 0 0,8-2-1 0 0,-9 0 4 0 0,1 1-1 0 0,0-2 1 0 0,-1 1-1 0 0,1 0 0 0 0,-1-1 1 0 0,0-1-1 0 0,0 1 1 0 0,1-1-1 0 0,-2 0 1 0 0,1 0-1 0 0,0 0 0 0 0,-1-1 1 0 0,1 0-1 0 0,-1 0 1 0 0,0-1-1 0 0,0 1 0 0 0,-1-1 1 0 0,5-6-1 0 0,16-30 412 0 0,-1-2-1 0 0,33-86 0 0 0,2-3 195 0 0,-13 45-1690 0 0,95-133 0 0 0,-157 217-778 0 0,0 7 1786 0 0,0 0 0 0 0,0 0 0 0 0,0 2 0 0 0,0 0 1 0 0,1 1-1 0 0,-21 12 0 0 0,19-10 25 0 0,-36 22-1 0 0,2 2 0 0 0,-71 59 0 0 0,12-9 0 0 0,19-26 1896 0 0,104-76-1538 0 0,1 1-1 0 0,1 0 1 0 0,0 1-1 0 0,19-16 1 0 0,4-5-2 0 0,255-252-356 0 0,-17 18 0 0 0,-6 13-1080 0 0,73-79-760 0 0,60-56-1692 0 0,-223 229 1864 0 0,-131 119 1663 0 0,2 2 0 0 0,92-59-1 0 0,-107 81 6 0 0,-13 9 0 0 0,-1-1 0 0 0,0-1 0 0 0,0 0 0 0 0,35-37 0 0 0,-55 51 170 0 0,-1-1 0 0 0,1 0-1 0 0,-1 0 1 0 0,1 0 0 0 0,-1 0-1 0 0,0 0 1 0 0,0 0 0 0 0,0 0-1 0 0,0 0 1 0 0,0 0 0 0 0,1-3-1 0 0,-2 3-72 0 0,0 0 0 0 0,-1 0 0 0 0,1 0 0 0 0,0 0 0 0 0,-1 1 0 0 0,1-1 0 0 0,-1 0 0 0 0,1 0 0 0 0,-1 0 0 0 0,0 1 0 0 0,0-1 0 0 0,0 0 0 0 0,0 1 0 0 0,0-1 0 0 0,0 0 0 0 0,0 1 0 0 0,-1 0 0 0 0,1-1 0 0 0,-3-1 0 0 0,-10-8-906 0 0,-11-3-294 0 0,-78-53 1087 0 0,88 56 16 0 0,-3 0 0 0 0,0 0 0 0 0,-1 2 0 0 0,-34-12 0 0 0,18 7 0 0 0,-109-37 0 0 0,-6-3 0 0 0,116 41 148 0 0,0 2 0 0 0,-1 1-1 0 0,-38-6 1 0 0,-109-8 876 0 0,41 7-647 0 0,-18 1-377 0 0,16 3 0 0 0,113 10 0 0 0,19 2 0 0 0,0 0 0 0 0,-1-1 0 0 0,1 0 0 0 0,0-1 0 0 0,-15-5 0 0 0,25 8 0 0 0,1 0 0 0 0,-1 0 0 0 0,1 0 0 0 0,0 0 0 0 0,-1 0 0 0 0,1-1 0 0 0,0 1 0 0 0,-1 0 0 0 0,1 0 0 0 0,0 0 0 0 0,0-1 0 0 0,-1 1 0 0 0,1 0 0 0 0,0 0 0 0 0,-1-1 0 0 0,1 1 0 0 0,0 0 0 0 0,0-1 0 0 0,0 1 0 0 0,-1 0 0 0 0,1-1 0 0 0,0 1 0 0 0,0 0 0 0 0,0-1 0 0 0,0 1 0 0 0,0 0 0 0 0,0-1 0 0 0,0 1 0 0 0,0 0 0 0 0,-1-1 0 0 0,1 1 0 0 0,0-1 0 0 0,0 1 0 0 0,1 0 0 0 0,-1-1 0 0 0,0 1 0 0 0,0 0 0 0 0,0-1 0 0 0,0 1 0 0 0,0 0 0 0 0,0-1 0 0 0,0 1 0 0 0,1 0 0 0 0,-1-1 0 0 0,0 1 0 0 0,0 0 0 0 0,0-1 0 0 0,1 1 0 0 0,-1 0 0 0 0,0-1 0 0 0,0 1 0 0 0,1 0 0 0 0,-1 0 0 0 0,0 0 0 0 0,1-1 0 0 0,-1 1 0 0 0,0 0 0 0 0,1 0 0 0 0,5-4 0 0 0,-1 1 0 0 0,1-1 0 0 0,0 2 0 0 0,-1-1 0 0 0,1 1 0 0 0,1-1 0 0 0,-1 2 0 0 0,0-1 0 0 0,0 1 0 0 0,1 0 0 0 0,6-1 0 0 0,9-1 0 0 0,282-37 0 0 0,5 24 0 0 0,-145 9 0 0 0,200 0 0 0 0,-279 11 0 0 0,-131-17 0 0 0,-46 2 338 0 0,-106 3 0 0 0,-94 15 757 0 0,117-1-818 0 0,-81 6-277 0 0,-65 1 0 0 0,263-9 247 0 0,40-2-19 0 0,1-1 0 0 0,-29-2 952 0 0,63 5-1015 0 0,56 4-165 0 0,97-2 0 0 0,-141-6 0 0 0,392-21 0 0 0,-160 3 0 0 0,-115 9 0 0 0,167-32 0 0 0,-271 34-166 0 0,7-2-664 0 0,69-20 0 0 0,-91 20 790 0 0,0 0 0 0 0,-1-2 1 0 0,44-26-1 0 0,-62 32 40 0 0,0 0-1 0 0,-1-1 1 0 0,0 0-1 0 0,0-1 1 0 0,0 1-1 0 0,-1-1 1 0 0,0 0 0 0 0,0-1-1 0 0,0 0 1 0 0,-1 0-1 0 0,-1 0 1 0 0,1 0 0 0 0,-1-1-1 0 0,-1 1 1 0 0,4-11-1 0 0,-1 2 1 0 0,-4 12 0 0 0,0 1 0 0 0,-1-1 0 0 0,1 0 0 0 0,-1 0 0 0 0,0 0 0 0 0,0 0 0 0 0,-1 0 0 0 0,1-9 0 0 0,-1 14 0 0 0,-1-1 0 0 0,1 0 0 0 0,0 0 0 0 0,0 1 0 0 0,-1-1 0 0 0,1 0 0 0 0,0 1 0 0 0,-1-1 0 0 0,1 1 0 0 0,0-1 0 0 0,-1 0 0 0 0,1 1 0 0 0,-1-1 0 0 0,1 1 0 0 0,-1-1 0 0 0,1 1 0 0 0,-1-1 0 0 0,0 1 0 0 0,1-1 0 0 0,-1 1 0 0 0,1 0 0 0 0,-1-1 0 0 0,0 1 0 0 0,1 0 0 0 0,-1 0 0 0 0,0-1 0 0 0,0 1 0 0 0,1 0 0 0 0,-1 0 0 0 0,0 0 0 0 0,0 0 0 0 0,1 0 0 0 0,-1 0 0 0 0,0 0 0 0 0,1 0 0 0 0,-1 0 0 0 0,0 0 0 0 0,0 1 0 0 0,1-1 0 0 0,-1 0 0 0 0,-1 1 0 0 0,1-1 0 0 0,-14 2-204 0 0,1 0 0 0 0,0 2 0 0 0,0-1 0 0 0,-18 8 0 0 0,15-5-227 0 0,-36 8 0 0 0,-209 37 221 0 0,-47 7 656 0 0,-145 21 723 0 0,185-29-748 0 0,202-39-421 0 0,-109 22 0 0 0,133-20 0 0 0,33-6 0 0 0,15-1 0 0 0,11-1 0 0 0,5-2 0 0 0,1-2 0 0 0,-1-1 0 0 0,23-3 0 0 0,12 1 0 0 0,175-10 0 0 0,-91 2 0 0 0,828-24 0 0 0,-810 40 0 0 0,-149-2 0 0 0,-13 1 0 0 0,-8 3 0 0 0,-6-2 0 0 0,0 0 0 0 0,0-1 0 0 0,-20 3 0 0 0,-4 0 0 0 0,-85 17-6 0 0,-209 13 0 0 0,84-14 90 0 0,215-19 106 0 0,-9 0 405 0 0,1 2 1 0 0,-53 16-1 0 0,98-24-595 0 0,0 1 0 0 0,0 0 0 0 0,-1 0 0 0 0,1 0 0 0 0,0 0 0 0 0,0 0 0 0 0,-1 0 0 0 0,1 0 0 0 0,0 1 0 0 0,0-1 0 0 0,-1 0 0 0 0,1 0 0 0 0,0 0 0 0 0,0 0 0 0 0,-1 0 0 0 0,1 0 0 0 0,0 0 0 0 0,0 1 0 0 0,-1-1 0 0 0,1 0 0 0 0,0 0 0 0 0,0 0 0 0 0,0 0 0 0 0,-1 1 0 0 0,1-1 0 0 0,0 0 0 0 0,0 0 0 0 0,0 0 0 0 0,0 1 0 0 0,0-1 0 0 0,-1 0 0 0 0,1 0 0 0 0,0 1 0 0 0,0-1 0 0 0,0 0 0 0 0,0 0 0 0 0,0 1 0 0 0,0-1 0 0 0,0 0 0 0 0,0 1 0 0 0,0-1 0 0 0,0 0 0 0 0,0 0 0 0 0,0 1 0 0 0,0-1 0 0 0,0 0 0 0 0,0 0 0 0 0,0 1 0 0 0,1-1 0 0 0,-1 0 0 0 0,0 0 0 0 0,0 1 0 0 0,0-1 0 0 0,0 0 0 0 0,0 0 0 0 0,0 0 0 0 0,1 1 0 0 0,-1-1 0 0 0,0 0 0 0 0,1 0 0 0 0,10 8 0 0 0,-11-8 0 0 0,9 4 0 0 0,0 0 0 0 0,0-1 0 0 0,1 0 0 0 0,-1 0 0 0 0,20 2 0 0 0,53 1 0 0 0,-25-3 0 0 0,28 6 0 0 0,132 9 0 0 0,3-4 0 0 0,-81-4 0 0 0,-132-10 0 0 0,-1 1 0 0 0,1 0 0 0 0,0 0 0 0 0,0 0 0 0 0,-1 1 0 0 0,1 0 0 0 0,-1 0 0 0 0,0 0 0 0 0,11 7 0 0 0,-16-9 0 0 0,-1 0 0 0 0,1 0 0 0 0,-1 0 0 0 0,0 1 0 0 0,1-1 0 0 0,-1 0 0 0 0,1 1 0 0 0,-1-1 0 0 0,0 0 0 0 0,1 1 0 0 0,-1-1 0 0 0,0 1 0 0 0,1-1 0 0 0,-1 1 0 0 0,0-1 0 0 0,0 0 0 0 0,1 1 0 0 0,-1-1 0 0 0,0 1 0 0 0,0-1 0 0 0,0 1 0 0 0,0-1 0 0 0,0 1 0 0 0,0-1 0 0 0,0 1 0 0 0,0-1 0 0 0,0 1 0 0 0,0-1 0 0 0,0 1 0 0 0,0-1 0 0 0,0 1 0 0 0,0 0 0 0 0,0-1 0 0 0,0 0 0 0 0,-1 1 0 0 0,1-1 0 0 0,0 1 0 0 0,0-1 0 0 0,0 1 0 0 0,-1-1 0 0 0,0 1 0 0 0,0 1 0 0 0,0 0 0 0 0,0-1 0 0 0,0 1 0 0 0,0-1 0 0 0,0 1 0 0 0,-1-1 0 0 0,1 1 0 0 0,0-1 0 0 0,-1 0 0 0 0,0 0 0 0 0,1 0 0 0 0,-1 0 0 0 0,0 0 0 0 0,1 0 0 0 0,-1 0 0 0 0,0 0 0 0 0,0-1 0 0 0,0 1 0 0 0,1-1 0 0 0,-4 1 0 0 0,-43 4 0 0 0,39-4 0 0 0,-380-8 0 0 0,87-2 0 0 0,184 12 0 0 0,-113-1 0 0 0,1-2 0 0 0,-28-1 0 0 0,75-10 0 0 0,153 11 0 0 0,15 0 0 0 0,1 0 0 0 0,-16-3 0 0 0,25 2 0 0 0,4 0 0 0 0,0 1 0 0 0,-1 0 0 0 0,1-1 0 0 0,0 1 0 0 0,-1 0 0 0 0,1 0 0 0 0,0 0 0 0 0,0 0 0 0 0,-1 0 0 0 0,1 1 0 0 0,0-1 0 0 0,-1 0 0 0 0,1 0 0 0 0,0 1 0 0 0,0-1 0 0 0,-1 1 0 0 0,1-1 0 0 0,-1 2 0 0 0,-11 2 0 0 0,1-1 0 0 0,3 4 0 0 0,9-7 0 0 0,0 0 0 0 0,0 1 0 0 0,0-1 0 0 0,0 0 0 0 0,0 1 0 0 0,0-1 0 0 0,0 1 0 0 0,0-1 0 0 0,0 0 0 0 0,0 1 0 0 0,1-1 0 0 0,-1 0 0 0 0,0 1 0 0 0,0-1 0 0 0,0 0 0 0 0,0 1 0 0 0,1-1 0 0 0,-1 0 0 0 0,0 1 0 0 0,0-1 0 0 0,1 0 0 0 0,-1 0 0 0 0,0 1 0 0 0,1-1 0 0 0,6 6-98 0 0,0 0 0 0 0,0-1 0 0 0,0 0-1 0 0,1 0 1 0 0,0-1 0 0 0,16 7 0 0 0,58 16-975 0 0,-43-15 857 0 0,2 0 213 0 0,0-2 0 0 0,1-1 0 0 0,1-3-1 0 0,72 3 1 0 0,-88-8 3 0 0,1-1 0 0 0,-1-1 0 0 0,0-1 0 0 0,0-2 0 0 0,29-7 0 0 0,-54 11 62 0 0,-1 0-1 0 0,1 0 1 0 0,-1-1-1 0 0,1 1 1 0 0,-1-1-1 0 0,1 1 1 0 0,-1-1-1 0 0,1 1 1 0 0,-1-1-1 0 0,1 0 1 0 0,-1 0-1 0 0,0 1 1 0 0,1-1-1 0 0,-1 0 1 0 0,0 0-1 0 0,0 0 1 0 0,6-8 719 0 0,-15-13-616 0 0,5 18-221 0 0,0 1-1 0 0,0-1 1 0 0,-1 1 0 0 0,1 0-1 0 0,-1 0 1 0 0,1 0-1 0 0,-1 1 1 0 0,0-1 0 0 0,-6-2-1 0 0,-39-16-763 0 0,9 9 1098 0 0,-1 1 0 0 0,0 3-1 0 0,-51-5 1 0 0,17 2-5 0 0,-80-18-273 0 0,145 26 0 0 0,7 2 0 0 0,0 0 0 0 0,0 0 0 0 0,0 0 0 0 0,0 1 0 0 0,0-1 0 0 0,0 1 0 0 0,0-1 0 0 0,-4 1 0 0 0,-3 2-64 0 0,18 8-748 0 0,9 0 304 0 0,4-3-4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8:59.5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1 153 4607 0 0,'0'-25'1920'0'0,"5"50"-1312"0"0,38 74-608 0 0,-26-56 512 0 0,-2 0 0 0 0,-2 1 0 0 0,14 84 0 0 0,-23-12-483 0 0,-4-96 14 0 0,0-19 328 0 0,-12-21 1069 0 0,8 4-1417 0 0,-1 1 0 0 0,2-1 1 0 0,0 0-1 0 0,0 0 0 0 0,2 0 0 0 0,0-20 0 0 0,-3-25-20 0 0,-5-8-3 0 0,-14-196 0 0 0,25 210 0 0 0,-2 55 0 0 0,-1 0 0 0 0,1 0 0 0 0,0 0 0 0 0,0 0 0 0 0,0-1 0 0 0,0 1 0 0 0,0 0 0 0 0,0 0 0 0 0,0 0 0 0 0,0-1 0 0 0,0 1 0 0 0,0 0 0 0 0,0 0 0 0 0,0 0 0 0 0,0-1 0 0 0,0 1 0 0 0,0 0 0 0 0,0 0 0 0 0,0 0 0 0 0,0 0 0 0 0,0-1 0 0 0,0 1 0 0 0,0 0 0 0 0,0 0 0 0 0,0 0 0 0 0,0-1 0 0 0,0 1 0 0 0,0 0 0 0 0,0 0 0 0 0,0 0 0 0 0,0 0 0 0 0,1-1 0 0 0,-1 1 0 0 0,0 0 0 0 0,0 0 0 0 0,0 0 0 0 0,0 0 0 0 0,0 0 0 0 0,1 0 0 0 0,-1-1 0 0 0,0 1 0 0 0,0 0 0 0 0,0 0 0 0 0,0 0 0 0 0,1 0 0 0 0,-1 0 0 0 0,0 0 0 0 0,0 0 0 0 0,0 0 0 0 0,1 0 0 0 0,-1 0 0 0 0,0 0 0 0 0,0 0 0 0 0,0 0 0 0 0,1 0 0 0 0,-1 0 0 0 0,0 0 0 0 0,0 0 0 0 0,0 0 0 0 0,1 0 0 0 0,-1 0 0 0 0,0 0 0 0 0,0 0 0 0 0,0 0 0 0 0,0 1 0 0 0,1-1 0 0 0,-1 0 0 0 0,0 0 0 0 0,7 6 0 0 0,4 8 0 0 0,-1 0 0 0 0,-1 0 0 0 0,0 1 0 0 0,-1 0 0 0 0,0 1 0 0 0,-1 0 0 0 0,-1 0 0 0 0,6 27 0 0 0,2 17 0 0 0,5 64 0 0 0,-15-91 0 0 0,-1-12 7 0 0,3 22 25 0 0,1 61 1369 0 0,-12-124-793 0 0,-10-32-608 0 0,-13-94 0 0 0,15 67 0 0 0,-12-41 0 0 0,35 161 0 0 0,8 34 0 0 0,-15-47 0 0 0,5 29 0 0 0,2 1 0 0 0,17 57 0 0 0,-25-162 0 0 0,-45-200 1163 0 0,27 197-884 0 0,16 49 162 0 0,-1 0-292 0 0,-1-3-197 0 0,2 3-289 0 0,0 22-1088 0 0,1 11 1369 0 0,2 0 0 0 0,11 45 1 0 0,0 1 56 0 0,48 349-1 0 0,-62-426 5 0 0,2 15 334 0 0,-3-13-67 0 0,-1-9-12 0 0,-20-63 268 0 0,-11-73-1 0 0,24 99-466 0 0,-8-34-61 0 0,-9-108 0 0 0,26 162 0 0 0,2 23 0 0 0,4 10 0 0 0,4 12 0 0 0,104 386 0 0 0,-109-387 0 0 0,-5-21 0 0 0,0 1 0 0 0,0-1 0 0 0,0 0 0 0 0,0 0 0 0 0,0 0 0 0 0,0 0 0 0 0,0 0 0 0 0,0 0 0 0 0,0 0 0 0 0,0 0 0 0 0,0 0 0 0 0,0 0 0 0 0,0 0 0 0 0,0 0 0 0 0,0 1 0 0 0,0-1 0 0 0,0 0 0 0 0,0 0 0 0 0,0 0 0 0 0,0 0 0 0 0,0 0 0 0 0,0 0 0 0 0,0 0 0 0 0,-1 0 0 0 0,1 0 0 0 0,0 0 0 0 0,0 0 0 0 0,0 0 0 0 0,0 0 0 0 0,0 1 0 0 0,0-1 0 0 0,0 0 0 0 0,0 0 0 0 0,0 0 0 0 0,0 0 0 0 0,0 0 0 0 0,0 0 0 0 0,0 0 0 0 0,0 0 0 0 0,-1 0 0 0 0,1 0 0 0 0,0 0 0 0 0,0 0 0 0 0,0 0 0 0 0,0 0 0 0 0,0 0 0 0 0,0 0 0 0 0,0 0 0 0 0,0 0 0 0 0,0 0 0 0 0,0 0 0 0 0,0 0 0 0 0,0 0 0 0 0,-1 0 0 0 0,1 0 0 0 0,0 0 0 0 0,0 0 0 0 0,0 0 0 0 0,0 0 0 0 0,0 0 0 0 0,-7-5 0 0 0,-4-8 0 0 0,-1-6 0 0 0,2-1 0 0 0,0 0 0 0 0,2 0 0 0 0,-7-23 0 0 0,8 22 0 0 0,-23-78 0 0 0,-31-194 0 0 0,51 237 0 0 0,7 33 0 0 0,4 20 0 0 0,5 8 0 0 0,3 10 0 0 0,-1 9 0 0 0,-1 1 0 0 0,6 36 0 0 0,7 28 0 0 0,-39-179 0 0 0,-15-60 0 0 0,2 2 0 0 0,31 146 0 0 0,3 7 0 0 0,6 20 0 0 0,10 34 0 0 0,11 88 0 0 0,-13-58 0 0 0,59 306 0 0 0,-73-369 0 0 0,-1 1 0 0 0,-1-1 0 0 0,-2 1 0 0 0,-5 36 0 0 0,4-55-695 0 0,3-20-764 0 0,4-5-75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1:54.529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55 0 10135 0 0,'0'0'224'0'0,"-14"15"40"0"0,11 1 16 0 0,-1 3 8 0 0,-2 6-288 0 0,-2 4 0 0 0,-1 3 0 0 0,-2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2:37.773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0 0 8287 0 0,'0'0'408'0'0,"6"11"10"0"0,0 0-409 0 0,0-1 1 0 0,1 0 0 0 0,1 0-1 0 0,11 13 1 0 0,-14-19-11 0 0,0 1 0 0 0,1-1 0 0 0,-1 0 0 0 0,1-1 0 0 0,0 1 0 0 0,0-1 0 0 0,0 0 0 0 0,0-1 0 0 0,11 4 0 0 0,3 0 175 0 0,-1 1-1 0 0,1 0 0 0 0,-2 2 1 0 0,1 0-1 0 0,-1 1 0 0 0,-1 1 1 0 0,0 0-1 0 0,0 2 0 0 0,-1 0 1 0 0,-1 1-1 0 0,19 20 0 0 0,70 94 270 0 0,-70-86 92 0 0,1-1 0 0 0,78 68 0 0 0,-34-44-535 0 0,13 12 0 0 0,-78-65 0 0 0,-1 2 0 0 0,-1 0 0 0 0,0 0 0 0 0,12 21 0 0 0,-4 5 0 0 0,-13-19 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39.670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1423 1 6447 0 0,'-46'140'696'0'0,"38"-118"-491"0"0,-1 0-1 0 0,-2-1 1 0 0,0 0-1 0 0,-1-1 0 0 0,-1 0 1 0 0,0 0-1 0 0,-2-2 1 0 0,0 0-1 0 0,-22 20 0 0 0,17-20 52 0 0,0-1-1 0 0,-2-1 1 0 0,0-1-1 0 0,-1 0 1 0 0,0-2-1 0 0,-1-1 1 0 0,-48 18-1 0 0,-154 45-255 0 0,142-47 0 0 0,-151 74 0 0 0,193-80 0 0 0,-95 51 0 0 0,113-57 0 0 0,1 2 0 0 0,0 0 0 0 0,2 1 0 0 0,0 2 0 0 0,-29 36 0 0 0,28-28-336 0 0,-24 46-1 0 0,12-18-1783 0 0,15-28 1097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1:57.072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1847 966 4607 0 0,'0'0'102'0'0,"2"-1"20"0"0,1-1-50 0 0,-1 0-62 0 0,-1 1 1 0 0,0 1 0 0 0,1-1 0 0 0,0 0 0 0 0,-1 0 0 0 0,1 1 0 0 0,-1-1 0 0 0,1 1-1 0 0,0-1 1 0 0,0 1 0 0 0,-1-1 0 0 0,1 1 0 0 0,0 0 0 0 0,0 0 0 0 0,-1 0 0 0 0,3 1-1 0 0,-2-2-37 0 0,-1 1 0 0 0,1 0 0 0 0,-1 0 0 0 0,1-1 0 0 0,0 1 0 0 0,-1 1 0 0 0,1-1 0 0 0,-1 0 0 0 0,1 0 0 0 0,-1 0 0 0 0,1 1 0 0 0,-1-1 0 0 0,1 1 0 0 0,-1-1 0 0 0,1 1 0 0 0,-1 0 0 0 0,1 0 0 0 0,-1 0 0 0 0,0-1 0 0 0,1 1-1 0 0,-1 0 1 0 0,0 0 0 0 0,0 1 0 0 0,0-1 0 0 0,0 0 0 0 0,0 0 0 0 0,0 0 0 0 0,0 1 0 0 0,0-1 0 0 0,-1 1 0 0 0,1-1 0 0 0,0 0 0 0 0,-1 1 0 0 0,1-1 0 0 0,-1 1 0 0 0,0 0 0 0 0,1-1 0 0 0,-1 1 0 0 0,0-1 0 0 0,0 1 0 0 0,0-1 0 0 0,0 1 0 0 0,0 0-1 0 0,-1 1 1 0 0,0 4-58 0 0,0-1-1 0 0,0 1 0 0 0,-1-1 0 0 0,0 0 0 0 0,0 1 0 0 0,-1-1 0 0 0,0 0 0 0 0,0-1 0 0 0,-5 9 0 0 0,-145 181 6341 0 0,73-97-5576 0 0,-99 159-1 0 0,32-11-332 0 0,-90 158-84 0 0,-80 142-262 0 0,303-524 0 0 0,-5 10 0 0 0,-1-1 0 0 0,-2-1 0 0 0,-1-1 0 0 0,-30 30 0 0 0,39-48 0 0 0,14-11 4 0 0,0 1-1 0 0,-1-1 0 0 0,1 0 0 0 0,0 1 1 0 0,-1-1-1 0 0,1 0 0 0 0,-1 0 1 0 0,1 1-1 0 0,-1-1 0 0 0,1 0 1 0 0,-1 0-1 0 0,1 0 0 0 0,-1 0 0 0 0,1 1 1 0 0,-1-1-1 0 0,1 0 0 0 0,-1 0 1 0 0,1 0-1 0 0,-1 0 0 0 0,1 0 0 0 0,-1 0 1 0 0,1 0-1 0 0,-1 0 0 0 0,1-1 1 0 0,-1 1-1 0 0,1 0 0 0 0,-1 0 1 0 0,1 0-1 0 0,-1-1 0 0 0,1 1 0 0 0,-1-1 1 0 0,-2-5 333 0 0,1 2-273 0 0,1-1 0 0 0,0 0 0 0 0,-1 0 0 0 0,1 0 0 0 0,1 0 0 0 0,-1 0 0 0 0,1 0 0 0 0,0 0 0 0 0,0 0 0 0 0,0 0 0 0 0,1 1 0 0 0,0-1 0 0 0,2-7 0 0 0,3-9 290 0 0,14-34 0 0 0,-19 53-353 0 0,49-105-904 0 0,106-166 0 0 0,-139 245 813 0 0,132-199-781 0 0,299-349 0 0 0,-11 143 2317 0 0,-321 326-1302 0 0,-13 10-144 0 0,-103 97 0 0 0,0 0 0 0 0,0-1 0 0 0,0 1 0 0 0,0 0 0 0 0,0 0 0 0 0,1 0 0 0 0,-1-1 0 0 0,0 1 0 0 0,0 0 0 0 0,0 0 0 0 0,0-1 0 0 0,1 1 0 0 0,-1 0 0 0 0,0 0 0 0 0,0 0 0 0 0,1 0 0 0 0,-1 0 0 0 0,0-1 0 0 0,0 1 0 0 0,1 0 0 0 0,-1 0 0 0 0,0 0 0 0 0,0 0 0 0 0,1 0 0 0 0,-1 0 0 0 0,0 0 0 0 0,0 0 0 0 0,1 0 0 0 0,-1 0 0 0 0,0 0 0 0 0,1 0 0 0 0,-1 0 0 0 0,0 0 0 0 0,0 0 0 0 0,1 0 0 0 0,-1 0 0 0 0,0 0 0 0 0,0 1 0 0 0,1-1 0 0 0,-1 0 0 0 0,0 0 0 0 0,0 0 0 0 0,1 0 0 0 0,-1 1 0 0 0,0-1 0 0 0,0 0 0 0 0,0 0 0 0 0,1 0 0 0 0,-1 1 0 0 0,0-1 0 0 0,0 0 0 0 0,0 0 0 0 0,0 1 0 0 0,0-1 0 0 0,1 0 0 0 0,-1 0 0 0 0,0 1 0 0 0,0-1 0 0 0,0 0 0 0 0,0 0 0 0 0,0 1 0 0 0,0-1 0 0 0,0 1 0 0 0,0 13 0 0 0,0-14 0 0 0,-3 11 0 0 0,0-1 0 0 0,0 1 0 0 0,-1-1 0 0 0,-1 0 0 0 0,0 0 0 0 0,0 0 0 0 0,-1 0 0 0 0,-11 14 0 0 0,-1 3 0 0 0,-141 201 0 0 0,85-125 0 0 0,-115 151 1249 0 0,84-114-615 0 0,5-6-458 0 0,-234 306-1571 0 0,207-274 1026 0 0,-57 69 130 0 0,167-214 239 0 0,-1-1 0 0 0,-1-1 0 0 0,-1-1 0 0 0,0 0 0 0 0,-31 19 0 0 0,37-30 0 0 0,3-5 0 0 0,11-2 0 0 0,0 0 0 0 0,-1-1 0 0 0,1 1 0 0 0,-1 0 0 0 0,1 0 0 0 0,0 0 0 0 0,-1 0 0 0 0,1-1 0 0 0,-1 1 0 0 0,1 0 0 0 0,0 0 0 0 0,-1-1 0 0 0,1 1 0 0 0,0 0 0 0 0,-1-1 0 0 0,1 1 0 0 0,0 0 0 0 0,0-1 0 0 0,-1 1 0 0 0,1 0 0 0 0,0-1 0 0 0,0 0 0 0 0,-1-2 0 0 0,1-1 0 0 0,0 0 0 0 0,0 0 0 0 0,0 0 0 0 0,0 0 0 0 0,1 1 0 0 0,0-1 0 0 0,0 0 0 0 0,0 0 0 0 0,0 1 0 0 0,0-1 0 0 0,1 1 0 0 0,3-6 0 0 0,-1 0 0 0 0,34-73 0 0 0,73-113 0 0 0,-42 78 0 0 0,-6 5 0 0 0,152-252 0 0 0,-125 226 0 0 0,281-402 0 0 0,139-100 0 0 0,-497 623 0 0 0,-11 12 0 0 0,-9 8 0 0 0,-11 11 0 0 0,-244 281 0 0 0,136-149 0 0 0,-145 179 336 0 0,23-25 204 0 0,63-77-209 0 0,-81 92 196 0 0,205-251-441 0 0,-2-3 0 0 0,-118 88 0 0 0,131-117-86 0 0,50-32 0 0 0,-1 1 0 0 0,0-1 0 0 0,1 0 0 0 0,-1 1 0 0 0,1-1 0 0 0,-1 0 0 0 0,0 1 0 0 0,1-1 0 0 0,-1 0 0 0 0,0 0 0 0 0,0 0 0 0 0,1 0 0 0 0,-1 1 0 0 0,0-1 0 0 0,1 0 0 0 0,-1 0 0 0 0,0 0 0 0 0,1-1 0 0 0,-2 1 0 0 0,1-1 0 0 0,0 0 0 0 0,1 0 0 0 0,-1 0 0 0 0,0 0 0 0 0,1 0 0 0 0,-1 0 0 0 0,1 0 0 0 0,-1 0 0 0 0,1 0 0 0 0,0 0 0 0 0,-1-1 0 0 0,1 1 0 0 0,0 0 0 0 0,0 0 0 0 0,0 0 0 0 0,0 0 0 0 0,0-1 0 0 0,0 1 0 0 0,0 0 0 0 0,0 0 0 0 0,1 0 0 0 0,-1-1 0 0 0,0 1 0 0 0,1 0 0 0 0,-1 0 0 0 0,1-1 0 0 0,15-34 0 0 0,32-43 0 0 0,69-86 0 0 0,-69 99 0 0 0,338-441-1880 0 0,-330 434 1784 0 0,338-406 80 0 0,-335 409 16 0 0,319-351 0 0 0,-157 181 0 0 0,-73 98 0 0 0,-78 79 0 0 0,-39 33 0 0 0,-29 29 0 0 0,-3 3 0 0 0,-5 9 0 0 0,-11 13 0 0 0,-498 521 0 0 0,274-301 0 0 0,-118 109 0 0 0,312-311 0 0 0,-84 67 0 0 0,115-97 0 0 0,0-2 0 0 0,-1 0 0 0 0,0 0 0 0 0,-1-2 0 0 0,0 0 0 0 0,-28 8 0 0 0,25-12 0 0 0,6-5 0 0 0,13 0 0 0 0,1 0 0 0 0,0 0 0 0 0,-1 0 0 0 0,1 0 0 0 0,0-1 0 0 0,0 1 0 0 0,0 0 0 0 0,0-1 0 0 0,0 1 0 0 0,0 0 0 0 0,0-1 0 0 0,0 1 0 0 0,1-1 0 0 0,-1 0 0 0 0,0 1 0 0 0,1-1 0 0 0,-1 1 0 0 0,1-1 0 0 0,0 0 0 0 0,0 1 0 0 0,0-1 0 0 0,-1 0 0 0 0,1 0 0 0 0,1 1 0 0 0,-1-1 0 0 0,0 0 0 0 0,0 1 0 0 0,1-1 0 0 0,0-3 0 0 0,1-3 0 0 0,1 0 0 0 0,-1 1 0 0 0,1-1 0 0 0,8-14 0 0 0,7-6-271 0 0,1-1 0 0 0,45-47-1 0 0,55-45-766 0 0,-109 112 1008 0 0,327-316-136 0 0,19 19 166 0 0,-103 93 0 0 0,-161 136 0 0 0,136-85 0 0 0,-214 152 31 0 0,74-44 882 0 0,-74 47-737 0 0,1 0 1 0 0,0 0 0 0 0,0 1-1 0 0,20-4 1 0 0,-35 10-173 0 0,0-1-1 0 0,1 1 1 0 0,-1 0-1 0 0,0 0 1 0 0,1 0 0 0 0,-1-1-1 0 0,0 1 1 0 0,1 0-1 0 0,-1 0 1 0 0,0 0 0 0 0,1 0-1 0 0,-1 0 1 0 0,0 0-1 0 0,1 0 1 0 0,-1 0 0 0 0,1 0-1 0 0,-1 0 1 0 0,0 0 0 0 0,1 0-1 0 0,-1 0 1 0 0,0 0-1 0 0,1 0 1 0 0,-1 0 0 0 0,0 0-1 0 0,1 1 1 0 0,-1-1-1 0 0,0 0 1 0 0,1 0 0 0 0,-1 0-1 0 0,0 1 1 0 0,1-1-1 0 0,-1 0 1 0 0,0 0 0 0 0,0 1-1 0 0,1-1 1 0 0,-1 0-1 0 0,0 0 1 0 0,0 1 0 0 0,0-1-1 0 0,1 0 1 0 0,-1 1-1 0 0,0-1 1 0 0,0 1 0 0 0,-2 5 2 0 0,-1 0-6 0 0,-1-1 0 0 0,1 0 0 0 0,-1 0 0 0 0,-1 0 0 0 0,1 0 0 0 0,-1-1 0 0 0,1 0 0 0 0,-1 0 0 0 0,0 0 0 0 0,-10 5 0 0 0,-3 4 0 0 0,-150 126 0 0 0,118-95 0 0 0,-188 153 0 0 0,-14-21 0 0 0,-192 76 0 0 0,426-243 0 0 0,1-1 0 0 0,-2-1 0 0 0,1-1 0 0 0,-1 0 0 0 0,0-2 0 0 0,-21 4 0 0 0,39-8 0 0 0,0 0 0 0 0,0 0 0 0 0,0 0 0 0 0,0 0 0 0 0,0 0 0 0 0,0 0 0 0 0,-1 0 0 0 0,1 0 0 0 0,0 0 0 0 0,0 0 0 0 0,0-1 0 0 0,0 1 0 0 0,0 0 0 0 0,0-1 0 0 0,-1 0 0 0 0,-1-5 0 0 0,3 5 0 0 0,-1-1 0 0 0,1 0 0 0 0,-1-1 0 0 0,0 1 0 0 0,1-1 0 0 0,0 0 0 0 0,-1 1 0 0 0,1-1 0 0 0,0 1 0 0 0,0-1 0 0 0,1 0 0 0 0,-1 1 0 0 0,0-1 0 0 0,1 1 0 0 0,-1-1 0 0 0,1 1 0 0 0,0-1 0 0 0,0 1 0 0 0,0-1 0 0 0,0 1 0 0 0,1 0 0 0 0,-1 0 0 0 0,2-3 0 0 0,5-6 0 0 0,0 1 0 0 0,20-20 0 0 0,-21 23 0 0 0,302-292 0 0 0,-185 182 0 0 0,289-222 0 0 0,-169 180 0 0 0,-299 202 0 0 0,-146 94 0 0 0,47-41 0 0 0,-262 166 0 0 0,387-243 0 0 0,-42 19 0 0 0,57-32 0 0 0,-1 0 0 0 0,0-1 0 0 0,0 0 0 0 0,0-1 0 0 0,-19 2 0 0 0,21-6 0 0 0,4-7 0 0 0,8 6 0 0 0,1 0 0 0 0,0-1 0 0 0,-1 1 0 0 0,1-1 0 0 0,0 1 0 0 0,0-1 0 0 0,0 1 0 0 0,0-1 0 0 0,0 1 0 0 0,0 0 0 0 0,0-1 0 0 0,1 1 0 0 0,-1-1 0 0 0,1 1 0 0 0,-1-1 0 0 0,1 1 0 0 0,-1 0 0 0 0,1-1 0 0 0,-1 1 0 0 0,1 0 0 0 0,0 0 0 0 0,0 0 0 0 0,0-1 0 0 0,1 0 0 0 0,28-30 0 0 0,-26 28 0 0 0,53-46 0 0 0,2 2 0 0 0,86-52 0 0 0,-22 25 0 0 0,3 7 0 0 0,258-101 0 0 0,-348 156 0 0 0,2 2 0 0 0,-1 2 0 0 0,48-5 0 0 0,-85 13 0 0 0,0 1 0 0 0,0 0 0 0 0,1 0 0 0 0,-1 0 0 0 0,0 0 0 0 0,0 0 0 0 0,1 0 0 0 0,-1 0 0 0 0,0 0 0 0 0,0 0 0 0 0,1 0 0 0 0,-1 0 0 0 0,0 0 0 0 0,0 0 0 0 0,1 0 0 0 0,-1 0 0 0 0,0 0 0 0 0,0 0 0 0 0,1 0 0 0 0,-1 0 0 0 0,0 0 0 0 0,0 0 0 0 0,0 0 0 0 0,1 0 0 0 0,-1 0 0 0 0,0 0 0 0 0,0 0 0 0 0,1 1 0 0 0,-1-1 0 0 0,0 0 0 0 0,0 0 0 0 0,0 0 0 0 0,0 0 0 0 0,1 1 0 0 0,-1-1 0 0 0,0 0 0 0 0,0 0 0 0 0,0 0 0 0 0,0 1 0 0 0,0-1 0 0 0,0 0 0 0 0,1 0 0 0 0,-1 1 0 0 0,0-1 0 0 0,0 0 0 0 0,0 0 0 0 0,0 1 0 0 0,0-1 0 0 0,0 0 0 0 0,0 0 0 0 0,0 1 0 0 0,0-1 0 0 0,0 0 0 0 0,0 0 0 0 0,0 1 0 0 0,0-1 0 0 0,0 0 0 0 0,-1 0 0 0 0,1 0 0 0 0,0 1 0 0 0,0-1 0 0 0,0 0 0 0 0,0 0 0 0 0,0 1 0 0 0,-1-1 0 0 0,-6 11 0 0 0,7-11 0 0 0,-11 8 0 0 0,1 0 0 0 0,-1 0 0 0 0,0-1 0 0 0,0 0 0 0 0,-1-1 0 0 0,0 0 0 0 0,-20 6 0 0 0,5-1 0 0 0,-428 172-1529 0 0,258-106 1082 0 0,172-66 437 0 0,-25 15 0 0 0,-11 6 14 0 0,101-47-4 0 0,39-25 0 0 0,101-37 0 0 0,-67 31 0 0 0,-66 25 0 0 0,1 3 0 0 0,1 2 0 0 0,53-11 0 0 0,-98 26 0 0 0,0 1 0 0 0,1 0 0 0 0,-1-1 0 0 0,0 1 0 0 0,0 1 0 0 0,0-1 0 0 0,7 2 0 0 0,-10-2 0 0 0,-1 0 0 0 0,1 0 0 0 0,-1 0 0 0 0,0 1 0 0 0,1-1 0 0 0,-1 0 0 0 0,1 0 0 0 0,-1 0 0 0 0,1 0 0 0 0,-1 1 0 0 0,0-1 0 0 0,1 0 0 0 0,-1 0 0 0 0,1 1 0 0 0,-1-1 0 0 0,0 0 0 0 0,1 1 0 0 0,-1-1 0 0 0,0 0 0 0 0,0 1 0 0 0,1-1 0 0 0,-1 0 0 0 0,0 1 0 0 0,0-1 0 0 0,1 1 0 0 0,-1-1 0 0 0,0 1 0 0 0,0-1 0 0 0,0 0 0 0 0,0 1 0 0 0,0-1 0 0 0,0 1 0 0 0,0-1 0 0 0,0 1 0 0 0,0-1 0 0 0,0 1 0 0 0,0-1 0 0 0,0 1 0 0 0,0-1 0 0 0,0 0 0 0 0,0 1 0 0 0,0-1 0 0 0,0 1 0 0 0,0-1 0 0 0,-1 1 0 0 0,1 0 0 0 0,-1 2 0 0 0,0 1 0 0 0,-1 0 0 0 0,1 0 0 0 0,-1-1 0 0 0,0 1 0 0 0,0-1 0 0 0,0 0 0 0 0,0 1 0 0 0,-5 4 0 0 0,-29 29 0 0 0,13-15 0 0 0,-349 340 0 0 0,227-226 0 0 0,6 5 0 0 0,-196 262 0 0 0,120-83 0 0 0,22 16 0 0 0,72-111 0 0 0,9 6 0 0 0,-105 316 0 0 0,105-188 0 0 0,30 7 0 0 0,80-351 0 0 0,0-1 0 0 0,0 1 0 0 0,2 0 0 0 0,-1 0 0 0 0,2 0 0 0 0,3 19 0 0 0,1-25-72 0 0,-3-9 39 0 0,-1 0-1 0 0,0 1 0 0 0,1-1 0 0 0,-1 0 0 0 0,0 0 1 0 0,1 0-1 0 0,-1 0 0 0 0,1 0 0 0 0,-1 0 1 0 0,1 0-1 0 0,-1 0 0 0 0,0-1 0 0 0,1 1 0 0 0,-1-1 1 0 0,0 1-1 0 0,1-1 0 0 0,-1 1 0 0 0,0-1 1 0 0,0 0-1 0 0,0 1 0 0 0,1-1 0 0 0,-1 0 0 0 0,0 0 1 0 0,0 0-1 0 0,0 0 0 0 0,0 0 0 0 0,0 0 1 0 0,1-2-1 0 0,27-36-952 0 0,-27 36 975 0 0,14-23 11 0 0,0-4 0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9:15.7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81 2759 0 0,'0'0'126'0'0,"6"22"20"0"0,-4 0 397 0 0,1 0-1 0 0,0 0 0 0 0,2 0 0 0 0,1 0 0 0 0,10 26 0 0 0,4 14 285 0 0,-13-37-827 0 0,0-1 0 0 0,-1-1 0 0 0,4 34 0 0 0,-10-56 0 0 0,0-1 0 0 0,0 0 0 0 0,0 0 0 0 0,0 1 0 0 0,0-1 0 0 0,0 0 0 0 0,0 0 0 0 0,0 1 0 0 0,0-1 0 0 0,0 0 0 0 0,0 0 0 0 0,0 1 0 0 0,0-1 0 0 0,0 0 0 0 0,0 0 0 0 0,0 1 0 0 0,0-1 0 0 0,0 0 0 0 0,0 0 0 0 0,-1 1 0 0 0,1-1 0 0 0,0 0 0 0 0,0 0 0 0 0,0 0 0 0 0,0 1 0 0 0,-1-1 0 0 0,1 0 0 0 0,0 0 0 0 0,0 0 0 0 0,0 0 0 0 0,-1 1 0 0 0,1-1 0 0 0,0 0 0 0 0,0 0 0 0 0,-1 0 0 0 0,1 0 0 0 0,0 0 0 0 0,0 0 0 0 0,-1 0 0 0 0,1 0 0 0 0,0 0 0 0 0,0 0 0 0 0,-1 0 0 0 0,1 0 0 0 0,0 0 0 0 0,0 0 0 0 0,-1 0 0 0 0,1 0 0 0 0,-10-3 0 0 0,10 3 0 0 0,-3-2 50 0 0,0 0 0 0 0,0 0 0 0 0,0 0 0 0 0,0 0 0 0 0,0-1 0 0 0,1 1 0 0 0,-1-1 0 0 0,1 0 0 0 0,0 0 0 0 0,-1 0 0 0 0,1 0 0 0 0,1 0 0 0 0,-1 0 0 0 0,0 0 0 0 0,1-1 0 0 0,0 1 0 0 0,-1-1 0 0 0,0-5 0 0 0,-2-10 318 0 0,0 0 0 0 0,-1-23 0 0 0,4 35-350 0 0,-6-53-18 0 0,-6-96 0 0 0,12 138 0 0 0,1 9 0 0 0,0-1 0 0 0,0 1 0 0 0,1 0 0 0 0,3-17 0 0 0,-4 26 0 0 0,0 0 0 0 0,0 0 0 0 0,0 0 0 0 0,0 0 0 0 0,1 1 0 0 0,-1-1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0,0-1 0 0 0,1 1 0 0 0,2 10 0 0 0,2 11 0 0 0,21 125 0 0 0,1 69 663 0 0,-46-369 722 0 0,9 3-1385 0 0,6 119-2 0 0,2 18 27 0 0,0-1 0 0 0,1-24 1895 0 0,12 60-3598 0 0,-1 1 1825 0 0,-1 1 0 0 0,-1-1 1 0 0,-1 1-1 0 0,5 34 1 0 0,7 98 834 0 0,-16-126-943 0 0,-2-19-63 0 0,3 23-632 0 0,-2 0 0 0 0,-3 39 0 0 0,-18-112 656 0 0,12 12 0 0 0,1 0 0 0 0,1-1 0 0 0,0-39 0 0 0,-6-31 0 0 0,9 86 0 0 0,-1-3 0 0 0,1 0 0 0 0,0-26 0 0 0,2 42 0 0 0,0 1 0 0 0,0-1 0 0 0,0 0 0 0 0,0 0 0 0 0,0 0 0 0 0,0 0 0 0 0,1 0 0 0 0,-1 0 0 0 0,0 0 0 0 0,0 0 0 0 0,0 0 0 0 0,0 0 0 0 0,0 0 0 0 0,0 1 0 0 0,0-1 0 0 0,0 0 0 0 0,0 0 0 0 0,0 0 0 0 0,1 0 0 0 0,-1 0 0 0 0,0 0 0 0 0,0 0 0 0 0,0 0 0 0 0,0 0 0 0 0,0 0 0 0 0,0 0 0 0 0,0 0 0 0 0,1 0 0 0 0,-1 0 0 0 0,0 0 0 0 0,0 0 0 0 0,0 0 0 0 0,0 0 0 0 0,0 0 0 0 0,0 0 0 0 0,0 0 0 0 0,0 0 0 0 0,1 0 0 0 0,-1 0 0 0 0,0 0 0 0 0,0-1 0 0 0,0 1 0 0 0,0 0 0 0 0,0 0 0 0 0,0 0 0 0 0,0 0 0 0 0,0 0 0 0 0,0 0 0 0 0,0 0 0 0 0,1 0 0 0 0,-1 0 0 0 0,0 0 0 0 0,0-1 0 0 0,0 1 0 0 0,7 12 0 0 0,-5-10 0 0 0,4 17 0 0 0,-1-1 0 0 0,0 1 0 0 0,-1 0 0 0 0,2 25 0 0 0,-2 76 0 0 0,-2-32 0 0 0,4 7 465 0 0,3 81 897 0 0,-8-14-1197 0 0,0-146-587 0 0,0 0-1 0 0,4 21 1 0 0,-4-32 305 0 0,-1-2-395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8:43.0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637 104 6447 0 0,'0'0'586'0'0,"-1"-2"-486"0"0,-4-5-19 0 0,4 5 284 0 0,-1-1 552 0 0,-16 1-230 0 0,7 2-687 0 0,-6-2 58 0 0,15-1 124 0 0,-1 1 1461 0 0,1 2-1494 0 0,-6-2-133 0 0,-3 2-16 0 0,0 2 0 0 0,1 1 0 0 0,-1 0 0 0 0,0 0 0 0 0,-1-1 0 0 0,1-2 0 0 0,1 0 0 0 0,-1 0 0 0 0,1 3 0 0 0,0 3 0 0 0,1-1 0 0 0,2-2 72 0 0,4-1 138 0 0,-3 0 867 0 0,-8-9-388 0 0,6 0-689 0 0,0 1 0 0 0,-1 1 0 0 0,-1 1 0 0 0,-1 1 0 0 0,0 0 0 0 0,0 1 0 0 0,-1 1 0 0 0,1 0 0 0 0,-1 0 0 0 0,0 1 0 0 0,1 1 0 0 0,0-1 0 0 0,0 0 0 0 0,-6-1 0 0 0,16 1 0 0 0,-27 4 0 0 0,17-3 0 0 0,-1 2 0 0 0,3-3 72 0 0,7 0 787 0 0,-9-9-1718 0 0,3 3 2670 0 0,6 5-1662 0 0,-8-4-133 0 0,-2 2-16 0 0,0 2 0 0 0,0 4 0 0 0,1 1 0 0 0,1 0 0 0 0,0 1 0 0 0,1 2 0 0 0,-1 0 0 0 0,0-1 0 0 0,1 0 0 0 0,0-3 0 0 0,-1-6 0 0 0,0-3 0 0 0,2-1 0 0 0,2-3 0 0 0,4-1 0 0 0,3 0 0 0 0,4 0 0 0 0,3 2 0 0 0,2 4 0 0 0,1 1 0 0 0,1 1 0 0 0,0 2 0 0 0,0 0 0 0 0,57-7 0 0 0,-36 5 0 0 0,-22 3 0 0 0,0 0 0 0 0,49 4 0 0 0,-47-3 0 0 0,-9-1 0 0 0,-6 0 0 0 0,5-1 0 0 0,51 0 0 0 0,-10 1 0 0 0,-33 0 0 0 0,0 0 0 0 0,0 0 0 0 0,4-2 0 0 0,0 4 0 0 0,9 1 0 0 0,-14-2 0 0 0,1-1 0 0 0,-1 0 0 0 0,31-3 1647 0 0,-39 4-2122 0 0,9-3-625 0 0,-3 2 1084 0 0,2-1 16 0 0,0-1 64 0 0,0-1 737 0 0,-9 2-800 0 0,0 1-1 0 0,0-1 0 0 0,0 1 1 0 0,-1-1-1 0 0,1 1 1 0 0,0 0-1 0 0,0-1 1 0 0,0 1-1 0 0,0 0 1 0 0,0 0-1 0 0,0 0 1 0 0,0 0-1 0 0,0 0 1 0 0,0 0-1 0 0,0 0 1 0 0,0 0-1 0 0,0 0 0 0 0,0 1 1 0 0,0-1-1 0 0,0 0 1 0 0,0 0-1 0 0,0 1 1 0 0,1 0-1 0 0,35 13-876 0 0,-27-11 876 0 0,1-2 0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8:44.9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368 121 2759 0 0,'0'0'195'0'0,"-2"0"-118"0"0,0 1 111 0 0,0-1-1 0 0,0 1 1 0 0,0 0-1 0 0,-1-1 0 0 0,1 1 1 0 0,0 0-1 0 0,0 0 1 0 0,0 1-1 0 0,-2 1 0 0 0,-23 11 2486 0 0,24-13-2379 0 0,2 0-225 0 0,-1 0 0 0 0,1 0 0 0 0,-1-1 0 0 0,1 1 0 0 0,-1-1 0 0 0,1 1 0 0 0,-1-1 0 0 0,0 0 0 0 0,1 1 0 0 0,-1-1 0 0 0,1 0 0 0 0,-1 0 0 0 0,0 0 0 0 0,1-1 0 0 0,-1 1 0 0 0,0 0 0 0 0,1 0 0 0 0,-3-1 0 0 0,-8-2-69 0 0,-14-1 1191 0 0,2 5-334 0 0,13-3-857 0 0,1-2 0 0 0,-1-1 0 0 0,-1-3 0 0 0,11 5 0 0 0,0-2 0 0 0,-14-13 0 0 0,6 12 0 0 0,-1 1 0 0 0,0 1 0 0 0,-2 3 0 0 0,1 1 0 0 0,1-3 0 0 0,-1-1 0 0 0,0 4 0 0 0,2 1 72 0 0,8-1 787 0 0,-34 2 1905 0 0,13 3-2363 0 0,16-4-401 0 0,14-2 0 0 0,74-10 0 0 0,-35 2 0 0 0,48-10 0 0 0,10 8 0 0 0,-79 5 0 0 0,-3-1 0 0 0,-14 4 0 0 0,19-4 0 0 0,38-4 0 0 0,-56 10 0 0 0,1 2 0 0 0,1 0 0 0 0,-1 0 0 0 0,0 1 0 0 0,-1 0 0 0 0,1 2 0 0 0,0-3 0 0 0,-1 0 0 0 0,1-1 0 0 0,-1 0 0 0 0,0 0 0 0 0,0 0 0 0 0,1 1 0 0 0,-2 2 0 0 0,0-1 0 0 0,2 2 0 0 0,1-2 0 0 0,-1-1 0 0 0,0-1 0 0 0,0 0 0 0 0,0-2 0 0 0,1 0 0 0 0,33-3 0 0 0,-12 1 0 0 0,10 2-675 0 0,-8 2-34 0 0,-20-3 197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9:22.7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761 72 2759 0 0,'0'0'2163'0'0,"-1"1"-2014"0"0,-8 2-133 0 0,0 0 56 0 0,-35 14 1904 0 0,34-15-1976 0 0,0-7 0 0 0,-5-8 312 0 0,13 8 816 0 0,1 3-685 0 0,-3-8-294 0 0,-2 0-133 0 0,0 1-16 0 0,-3 1 0 0 0,-2 2 0 0 0,0 2 0 0 0,1 3 0 0 0,-1 1 0 0 0,0 2 0 0 0,1 1 0 0 0,-1 1 0 0 0,2 2 0 0 0,0 0 0 0 0,-2-3 0 0 0,2-3 72 0 0,8 0 787 0 0,-13 4 242 0 0,5-1-1085 0 0,-2-1-16 0 0,0-1 0 0 0,1 1 0 0 0,-1-2 0 0 0,-1 0 0 0 0,1 0 0 0 0,0 1 0 0 0,0 0 0 0 0,0-1 0 0 0,-1 0 0 0 0,0 0 0 0 0,-1 1 0 0 0,1 0 0 0 0,-1 0 0 0 0,0 2 0 0 0,1-2 0 0 0,0 1 0 0 0,2 2 0 0 0,-1-2 0 0 0,0-1 0 0 0,-1-1 0 0 0,0-3 0 0 0,-1 1 0 0 0,-3 1 0 0 0,-39-5 0 0 0,44 5 0 0 0,1-2 0 0 0,-1 1 0 0 0,0-2 0 0 0,-1 1 0 0 0,0 2 0 0 0,0 3 0 0 0,1 1 0 0 0,5 2 0 0 0,13 2 0 0 0,3-2 0 0 0,-7-3 0 0 0,-1-1 0 0 0,1 0 0 0 0,0 1 0 0 0,0-1 0 0 0,0 0 0 0 0,-1 0 0 0 0,1-1 0 0 0,0 1 0 0 0,0 0 0 0 0,0-1 0 0 0,6 0 0 0 0,12 1 0 0 0,-15-1 0 0 0,-3 1 0 0 0,0-1 0 0 0,0-1 0 0 0,0 1 0 0 0,0 0 0 0 0,0-1 0 0 0,0 1 0 0 0,0-1 0 0 0,4-1 0 0 0,50-12 443 0 0,-55 14 45 0 0,9-2 464 0 0,0 1-803 0 0,19 0-130 0 0,8-3-22 0 0,-13-1 3 0 0,1 1 0 0 0,0 2 0 0 0,-14 3 0 0 0,-1 0 0 0 0,1 1 0 0 0,0 0 0 0 0,5 2 0 0 0,-17-4 0 0 0,32 1 0 0 0,4 0 0 0 0,-25 0 0 0 0,0 0 0 0 0,1 1 0 0 0,0 0 0 0 0,-1 0 0 0 0,-1 0 0 0 0,1 1 0 0 0,0 0 0 0 0,-1 0 0 0 0,1-1 0 0 0,0-1 1883 0 0,-13-2-1734 0 0,-9-3-133 0 0,-1-1-16 0 0,1 0 0 0 0,0 0 0 0 0,-1 1 0 0 0,-9-2-409 0 0,18 5 237 0 0,-1 0-1 0 0,1 0 0 0 0,0 1 0 0 0,0-1 1 0 0,0 1-1 0 0,0 0 0 0 0,-1 0 0 0 0,-2 1 1 0 0,1-1 159 0 0,-13 0 5 0 0,-35 7 0 0 0,42-3 8 0 0,6-2 0 0 0,1 0 0 0 0,-1-1 0 0 0,0 1 0 0 0,0-1 0 0 0,0 0 0 0 0,-1-1 0 0 0,-7 1 0 0 0,1 0 0 0 0,-2 1 0 0 0,2-1 0 0 0,0 0 0 0 0,0 0 0 0 0,-1-1 0 0 0,-2 1 0 0 0,12-1 0 0 0,-29 8 0 0 0,27-8 0 0 0,-27 6 0 0 0,7-1 0 0 0,-13-1 0 0 0,25-4 0 0 0,0-1 0 0 0,1-1 0 0 0,0 1 0 0 0,-1 1 0 0 0,1 0 0 0 0,0 1 0 0 0,0-1 0 0 0,1-1 0 0 0,-1-2 0 0 0,1 0 0 0 0,0-1 0 0 0,0 0 0 0 0,1-2 0 0 0,1 0 0 0 0,0 1 1827 0 0,8 4-1678 0 0,0-3-608 0 0,7 2-436 0 0,3 2 708 0 0,-7 0 638 0 0,10-2 490 0 0,0 2-792 0 0,-1-1-133 0 0,-10 1-16 0 0,25-4 0 0 0,24-8 0 0 0,41-1 0 0 0,-87 13 0 0 0,26-4 0 0 0,17-6 0 0 0,-43 8 0 0 0,27-5 0 0 0,-13 3 0 0 0,-17 4 0 0 0,27 3 0 0 0,-16-2 0 0 0,-1-1 0 0 0,0 0 0 0 0,1 1 0 0 0,-1 1 0 0 0,0-1 0 0 0,0 0 0 0 0,-1-1 0 0 0,1 0 0 0 0,0 1 0 0 0,-1-1 0 0 0,1 2 0 0 0,0-1 0 0 0,0 0 0 0 0,0 1 0 0 0,0-2 0 0 0,0 1 0 0 0,1 0 0 0 0,-1-1 0 0 0,-1 0 0 0 0,1 1 0 0 0,1 1 0 0 0,4 1 0 0 0,12 0 0 0 0,-12-1 0 0 0,11-3 0 0 0,-26 1 0 0 0,10-1 0 0 0,0 0 0 0 0,30-7 59 0 0,-33 6-95 0 0,-1 0 1 0 0,1 0-1 0 0,13 0 0 0 0,14-1-2673 0 0,-32 3 1686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14.385"/>
    </inkml:context>
    <inkml:brush xml:id="br0">
      <inkml:brushProperty name="width" value="0.2" units="cm"/>
      <inkml:brushProperty name="height" value="0.2" units="cm"/>
      <inkml:brushProperty name="color" value="#B6844E"/>
    </inkml:brush>
  </inkml:definitions>
  <inkml:trace contextRef="#ctx0" brushRef="#br0">73 3398 2759 0 0,'0'0'195'0'0,"1"0"-127"0"0,0 1 0 0 0,0-1-1 0 0,0 1 1 0 0,-1-1 0 0 0,1 1 0 0 0,0-1-1 0 0,-1 1 1 0 0,1 0 0 0 0,0-1-1 0 0,-1 1 1 0 0,1 0 0 0 0,-1 0 0 0 0,1-1-1 0 0,0 3 1 0 0,-1 106 3097 0 0,2-71-3093 0 0,1-49 422 0 0,1 0 0 0 0,-2-1 0 0 0,4-21 0 0 0,-5-23-494 0 0,0-40 0 0 0,-4 57 683 0 0,3 0 0 0 0,6-53-1 0 0,-4 22-682 0 0,12 222 0 0 0,0 7 0 0 0,-3-48 0 0 0,-7-83 0 0 0,-4-28 0 0 0,0 0 0 0 0,0 0 0 0 0,0 0 0 0 0,0 0 0 0 0,0 0 0 0 0,0-1 0 0 0,0 1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1 0 0 0,0-1 0 0 0,0 0 0 0 0,4-9 0 0 0,2-10 0 0 0,10-43 0 0 0,7-68 0 0 0,3-18 0 0 0,-24 136 0 0 0,1 10 0 0 0,0 9 0 0 0,2 9 0 0 0,6 59 0 0 0,-6-42 0 0 0,14 53 0 0 0,-14-66 0 0 0,-3-11 0 0 0,0-1 0 0 0,1 0 0 0 0,0 1 0 0 0,1-1 0 0 0,0-1 0 0 0,5 9 0 0 0,-9-15 0 0 0,0-1 0 0 0,0 0 0 0 0,1 0 0 0 0,-1 0 0 0 0,0 0 0 0 0,0 0 0 0 0,0 0 0 0 0,0 0 0 0 0,0 0 0 0 0,1 0 0 0 0,-1 1 0 0 0,0-1 0 0 0,0 0 0 0 0,0 0 0 0 0,0 0 0 0 0,1 0 0 0 0,-1 0 0 0 0,0 0 0 0 0,0 0 0 0 0,0 0 0 0 0,0 0 0 0 0,1 0 0 0 0,-1 0 0 0 0,0 0 0 0 0,0 0 0 0 0,0 0 0 0 0,0 0 0 0 0,1-1 0 0 0,-1 1 0 0 0,0 0 0 0 0,0 0 0 0 0,0 0 0 0 0,0 0 0 0 0,0 0 0 0 0,1 0 0 0 0,-1 0 0 0 0,0 0 0 0 0,0-1 0 0 0,0 1 0 0 0,0 0 0 0 0,0 0 0 0 0,0 0 0 0 0,0 0 0 0 0,1 0 0 0 0,-1-1 0 0 0,0 1 0 0 0,0 0 0 0 0,0 0 0 0 0,0 0 0 0 0,0 0 0 0 0,0-1 0 0 0,0 1 0 0 0,0 0 0 0 0,0 0 0 0 0,0 0 0 0 0,0 0 0 0 0,0-1 0 0 0,0 1 0 0 0,0 0 0 0 0,3-11 0 0 0,-3 11 0 0 0,5-26 0 0 0,-1 1 0 0 0,-1-1 0 0 0,-1 0 0 0 0,-2-27 0 0 0,-1 2 0 0 0,0 30 0 0 0,0 18 0 0 0,1 6 0 0 0,0 20 0 0 0,1 1 0 0 0,1-1 0 0 0,1 0 0 0 0,1 0 0 0 0,1 0 0 0 0,1 0 0 0 0,1-1 0 0 0,1 0 0 0 0,21 41 0 0 0,-28-63 0 0 0,-1 0 0 0 0,0 0 0 0 0,0 0 0 0 0,1 0 0 0 0,-1 0 0 0 0,0 0 0 0 0,0 0 0 0 0,1 0 0 0 0,-1 0 0 0 0,0 0 0 0 0,0 0 0 0 0,1 0 0 0 0,-1 0 0 0 0,0-1 0 0 0,0 1 0 0 0,1 0 0 0 0,-1 0 0 0 0,0 0 0 0 0,0 0 0 0 0,0 0 0 0 0,1 0 0 0 0,-1 0 0 0 0,0-1 0 0 0,0 1 0 0 0,0 0 0 0 0,1 0 0 0 0,-1 0 0 0 0,0-1 0 0 0,0 1 0 0 0,0 0 0 0 0,0 0 0 0 0,0 0 0 0 0,0-1 0 0 0,0 1 0 0 0,1 0 0 0 0,-1 0 0 0 0,0-1 0 0 0,0 1 0 0 0,0 0 0 0 0,0 0 0 0 0,0-1 0 0 0,0 1 0 0 0,0 0 0 0 0,0 0 0 0 0,0-1 0 0 0,0 1 0 0 0,4-13 0 0 0,-3 8 0 0 0,0-1 0 0 0,-1 1 0 0 0,0 0 0 0 0,0-1 0 0 0,-1 1 0 0 0,1 0 0 0 0,-1-1 0 0 0,0 1 0 0 0,-1 0 0 0 0,1 0 0 0 0,-1 0 0 0 0,0 0 0 0 0,0 0 0 0 0,-1 0 0 0 0,1 1 0 0 0,-1-1 0 0 0,0 1 0 0 0,-4-5 0 0 0,6 8 0 0 0,0 0 0 0 0,1 0 0 0 0,-1 0 0 0 0,0 0 0 0 0,0 0 0 0 0,0 0 0 0 0,0 0 0 0 0,0 0 0 0 0,0 1 0 0 0,0-1 0 0 0,0 0 0 0 0,0 1 0 0 0,0-1 0 0 0,0 1 0 0 0,0-1 0 0 0,-1 1 0 0 0,1-1 0 0 0,0 1 0 0 0,0 0 0 0 0,-1 0 0 0 0,1-1 0 0 0,0 1 0 0 0,0 0 0 0 0,-1 0 0 0 0,1 0 0 0 0,0 1 0 0 0,0-1 0 0 0,-1 0 0 0 0,-1 1 0 0 0,0 0 0 0 0,0 1 0 0 0,0-1 0 0 0,1 0 0 0 0,-1 1 0 0 0,1 0 0 0 0,-1 0 0 0 0,-2 2 0 0 0,4-3 0 0 0,-13 13 0 0 0,1 2 0 0 0,-17 24 0 0 0,16-22 0 0 0,-35 55 0 0 0,37-55 0 0 0,9-10 0 0 0,0-1 0 0 0,3-7 0 0 0,0 1 0 0 0,0-1 0 0 0,0 0 0 0 0,0 0 0 0 0,0 0 0 0 0,0 0 0 0 0,0 0 0 0 0,0 0 0 0 0,0 0 0 0 0,0 1 0 0 0,-1-1 0 0 0,1 0 0 0 0,0 0 0 0 0,0 0 0 0 0,0 0 0 0 0,0 0 0 0 0,0 0 0 0 0,0 0 0 0 0,0 1 0 0 0,0-1 0 0 0,0 0 0 0 0,0 0 0 0 0,1 0 0 0 0,-1 0 0 0 0,0 0 0 0 0,0 0 0 0 0,0 0 0 0 0,0 1 0 0 0,0-1 0 0 0,0 0 0 0 0,0 0 0 0 0,0 0 0 0 0,0 0 0 0 0,0 0 0 0 0,0 0 0 0 0,0 0 0 0 0,0 0 0 0 0,0 0 0 0 0,1 1 0 0 0,-1-1 0 0 0,0 0 0 0 0,0 0 0 0 0,0 0 0 0 0,0 0 0 0 0,0 0 0 0 0,0 0 0 0 0,0 0 0 0 0,1 0 0 0 0,-1 0 0 0 0,0 0 0 0 0,8-3 0 0 0,11-10 0 0 0,-16 11 0 0 0,3-2 0 0 0,1 0 0 0 0,0 0 0 0 0,0 1 0 0 0,0 0 0 0 0,0 0 0 0 0,0 1 0 0 0,0-1 0 0 0,1 2 0 0 0,-1-1 0 0 0,1 1 0 0 0,11 0 0 0 0,-2 2 0 0 0,0 0 0 0 0,0 1 0 0 0,0 1 0 0 0,17 5 0 0 0,-7-3 539 0 0,-1-1 0 0 0,54 1-1 0 0,-24-3-106 0 0,-28 1-432 0 0,29 8 0 0 0,-29-6 0 0 0,29 3 0 0 0,21-1 0 0 0,71 3 0 0 0,6-19 1440 0 0,-78 14-896 0 0,-40-1-480 0 0,-15-3-64 0 0,0-1 0 0 0,40-6 0 0 0,-3 2 0 0 0,88-5 0 0 0,-132 8 0 0 0,0 0 0 0 0,0-1 0 0 0,0 0 0 0 0,0-1 0 0 0,-1-1 0 0 0,1 0 0 0 0,-1-1 0 0 0,20-10 0 0 0,50-15 0 0 0,-78 28 0 0 0,0 0 0 0 0,1 1 0 0 0,-1 0 0 0 0,9-1 0 0 0,68 0 0 0 0,-44 6 0 0 0,-30-3 0 0 0,17 0 0 0 0,-15 2 0 0 0,22 11 0 0 0,-31-12 0 0 0,8 0 0 0 0,2 0 0 0 0,-9-1 0 0 0,34 6 0 0 0,-28-7 0 0 0,-9 0 0 0 0,1 0 0 0 0,-1 0 0 0 0,1 0 0 0 0,0 0 0 0 0,-1 0 0 0 0,1 0 0 0 0,-1-1 0 0 0,1 1 0 0 0,0 0 0 0 0,-1 0 0 0 0,1 0 0 0 0,-1-1 0 0 0,1 1 0 0 0,-1 0 0 0 0,1 0 0 0 0,-1-1 0 0 0,1 1 0 0 0,-1 0 0 0 0,1-1 0 0 0,-1 1 0 0 0,1-1 0 0 0,-1 1 0 0 0,1-1 0 0 0,8-10 0 0 0,-3 5 0 0 0,-1-3 0 0 0,-4 7 0 0 0,1-1 0 0 0,-2 1 0 0 0,1-1 0 0 0,0 1 0 0 0,0-1 0 0 0,-1 1 0 0 0,1-1 0 0 0,-1 0 0 0 0,0 1 0 0 0,0-1 0 0 0,0 0 0 0 0,0 0 0 0 0,0 1 0 0 0,-1-1 0 0 0,1 0 0 0 0,-2-4 0 0 0,0-2 0 0 0,-21-181 0 0 0,-73-433 0 0 0,79 553 0 0 0,17 70 0 0 0,0 0 0 0 0,0 0 0 0 0,0 0 0 0 0,0 0 0 0 0,0 0 0 0 0,0 0 0 0 0,0 1 0 0 0,0-1 0 0 0,0 0 0 0 0,0 0 0 0 0,-1 0 0 0 0,1 0 0 0 0,0 0 0 0 0,0 0 0 0 0,0 0 0 0 0,0 0 0 0 0,0 0 0 0 0,0 0 0 0 0,-1 0 0 0 0,1 0 0 0 0,0 1 0 0 0,0-1 0 0 0,0 0 0 0 0,0 0 0 0 0,0 0 0 0 0,0 0 0 0 0,-1 0 0 0 0,1 0 0 0 0,0 0 0 0 0,0 0 0 0 0,0 0 0 0 0,0 0 0 0 0,0 0 0 0 0,-1-1 0 0 0,1 1 0 0 0,0 0 0 0 0,0 0 0 0 0,0 0 0 0 0,0 0 0 0 0,0 0 0 0 0,0 0 0 0 0,0 0 0 0 0,-1 0 0 0 0,1 0 0 0 0,0 0 0 0 0,0 0 0 0 0,0-1 0 0 0,0 1 0 0 0,0 0 0 0 0,0 0 0 0 0,0 0 0 0 0,-3 12 0 0 0,2 11 0 0 0,1 0 0 0 0,1 1 0 0 0,6 31 0 0 0,-2-22 0 0 0,45 349-1992 0 0,-49-365 1992 0 0,14 189 0 0 0,-17-203 0 0 0,-3-7 0 0 0,-3-8 0 0 0,-2-10 0 0 0,2-2 0 0 0,0 1 0 0 0,1-1 0 0 0,-6-47 0 0 0,-2-3 0 0 0,-6-25 0 0 0,-17-62 0 0 0,29 136 0 0 0,9 24 0 0 0,0 1 0 0 0,0 0 0 0 0,0 0 0 0 0,0-1 0 0 0,0 1 0 0 0,0 0 0 0 0,0 0 0 0 0,0 0 0 0 0,0-1 0 0 0,0 1 0 0 0,0 0 0 0 0,0 0 0 0 0,0 0 0 0 0,0-1 0 0 0,0 1 0 0 0,0 0 0 0 0,0 0 0 0 0,0 0 0 0 0,-1-1 0 0 0,1 1 0 0 0,0 0 0 0 0,0 0 0 0 0,0 0 0 0 0,0 0 0 0 0,0 0 0 0 0,-1-1 0 0 0,1 1 0 0 0,0 0 0 0 0,0 0 0 0 0,0 0 0 0 0,0 0 0 0 0,-1 0 0 0 0,1 0 0 0 0,0 0 0 0 0,0-1 0 0 0,0 1 0 0 0,-1 0 0 0 0,1 0 0 0 0,0 0 0 0 0,0 0 0 0 0,0 0 0 0 0,-1 0 0 0 0,1 0 0 0 0,0 0 0 0 0,0 0 0 0 0,-1 0 0 0 0,1 0 0 0 0,0 0 0 0 0,0 1 0 0 0,0-1 0 0 0,-1 0 0 0 0,1 0 0 0 0,0 0 0 0 0,0 0 0 0 0,0 0 0 0 0,0 0 0 0 0,-1 0 0 0 0,1 0 0 0 0,0 1 0 0 0,0-1 0 0 0,0 0 0 0 0,0 0 0 0 0,-1 0 0 0 0,1 0 0 0 0,0 1 0 0 0,-5 9 0 0 0,5-10 0 0 0,-4 16 0 0 0,1 0 0 0 0,1 1 0 0 0,0 0 0 0 0,1 0 0 0 0,1-1 0 0 0,2 20 0 0 0,-1-5 0 0 0,10 121 0 0 0,1 22 0 0 0,-23-229 0 0 0,2 10 0 0 0,-62-347 0 0 0,45 279 0 0 0,-58-156 0 0 0,81 260 277 0 0,-1 0 0 0 0,0 1 0 0 0,0-1-1 0 0,-7-9 444 0 0,10 19-714 0 0,1-1 0 0 0,-1 0 0 0 0,1 1 1 0 0,-1-1-1 0 0,0 0 0 0 0,1 1 0 0 0,-1-1 0 0 0,1 1 1 0 0,-1-1-1 0 0,1 1 0 0 0,0-1 0 0 0,-1 1 0 0 0,1-1 1 0 0,-1 1-1 0 0,1-1 0 0 0,0 1 0 0 0,-1 0 0 0 0,1-1 0 0 0,0 1 1 0 0,0 0-1 0 0,0-1 0 0 0,-1 1 0 0 0,1 0 0 0 0,0 0 1 0 0,-3 20 4 0 0,2-19-12 0 0,-1 27 1 0 0,1-1 0 0 0,1 1 0 0 0,6 46 0 0 0,22 89 0 0 0,-11-82 0 0 0,11 55 0 0 0,-25-153 0 0 0,-1-13 0 0 0,-49-278 0 0 0,31 221 0 0 0,3 7 0 0 0,-4 1 0 0 0,-3 0 0 0 0,-40-100 0 0 0,58 174 11 0 0,0 0-1 0 0,0 0 0 0 0,0 1 0 0 0,-1-1 1 0 0,1 0-1 0 0,-7-5 371 0 0,8 9-306 0 0,0 1 1 0 0,1 0 0 0 0,-1 0-1 0 0,0 0 1 0 0,0 0-1 0 0,1 0 1 0 0,-1 0-1 0 0,0 0 1 0 0,1 0 0 0 0,-1 0-1 0 0,1 0 1 0 0,0 0-1 0 0,-1 1 1 0 0,1-1-1 0 0,0 0 1 0 0,0 0-1 0 0,-1 2 1 0 0,-1 22 131 0 0,2-24-185 0 0,13 386-614 0 0,28-1-800 0 0,-40-380 1400 0 0,1 11-47 0 0,1 10-163 0 0,10 41 1 0 0,-59-284-1409 0 0,1 8 1614 0 0,-136-628 1380 0 0,177 823-1212 0 0,-2-15-45 0 0,-2 1 0 0 0,-1 0 0 0 0,-15-32 0 0 0,24 58-88 0 0,0 0 0 0 0,0 0-1 0 0,-1 1 1 0 0,1-1 0 0 0,-1 0-1 0 0,1 0 1 0 0,-1 1 0 0 0,1-1-1 0 0,-1 0 1 0 0,1 0 0 0 0,-1 1-1 0 0,0-1 1 0 0,1 1 0 0 0,-1-1-1 0 0,0 1 1 0 0,1-1 0 0 0,-1 1-1 0 0,0-1 1 0 0,0 1 0 0 0,0-1-1 0 0,1 1 1 0 0,-3-1 0 0 0,3 2-5 0 0,-1-1-1 0 0,0 0 1 0 0,1 0 0 0 0,-1 1 0 0 0,0-1 0 0 0,1 1 0 0 0,-1-1 0 0 0,1 0 0 0 0,-1 1 0 0 0,1-1 0 0 0,-1 1 0 0 0,1-1 0 0 0,-1 1 0 0 0,1 0 0 0 0,-1-1-1 0 0,1 1 1 0 0,0-1 0 0 0,-1 1 0 0 0,1 0 0 0 0,0-1 0 0 0,-1 2 0 0 0,-1 4 34 0 0,0 0 0 0 0,0 1 0 0 0,1-1 0 0 0,-2 12 0 0 0,0 40-513 0 0,8 93 0 0 0,19 60-732 0 0,-13-125 1252 0 0,118 646-2565 0 0,-111-674 1050 0 0,-46-169 1272 0 0,16 59 170 0 0,-119-642 1770 0 0,101 513-1552 0 0,-28-111 1812 0 0,57 283-1842 0 0,-2-1-1 0 0,1 1 0 0 0,-1-1 1 0 0,-6-11-1 0 0,4 31 763 0 0,1 6-952 0 0,1 0 0 0 0,1 1 0 0 0,1-1 0 0 0,0 0 0 0 0,1 1 0 0 0,0-1 0 0 0,4 19 0 0 0,-1 2-236 0 0,46 451-1383 0 0,-28-310 1205 0 0,3 20-473 0 0,23 284-1880 0 0,-47-466 2767 0 0,-2-13 0 0 0,-2-10 0 0 0,-3-8 0 0 0,-71-335 673 0 0,63 269-470 0 0,-197-995 4401 0 0,200 1008-4133 0 0,-34-150-334 0 0,43 207-137 0 0,0 1 0 0 0,-1 0 0 0 0,-5-10 0 0 0,9 20 0 0 0,0 0 0 0 0,0 0 0 0 0,0 1 0 0 0,0-1 0 0 0,0 0 0 0 0,0 0 0 0 0,0 1 0 0 0,0-1 0 0 0,-1 0 0 0 0,1 0 0 0 0,0 1 0 0 0,0-1 0 0 0,0 0 0 0 0,0 0 0 0 0,0 1 0 0 0,-1-1 0 0 0,1 0 0 0 0,0 0 0 0 0,0 0 0 0 0,0 0 0 0 0,-1 1 0 0 0,1-1 0 0 0,0 0 0 0 0,0 0 0 0 0,-1 0 0 0 0,1 0 0 0 0,0 0 0 0 0,0 0 0 0 0,-1 0 0 0 0,1 0 0 0 0,0 1 0 0 0,0-1 0 0 0,-1 0 0 0 0,1 0 0 0 0,0 0 0 0 0,0 0 0 0 0,-1 0 0 0 0,1 0 0 0 0,0-1 0 0 0,0 1 0 0 0,-1 0 0 0 0,1 0 0 0 0,0 0 0 0 0,0 0 0 0 0,-1 0 0 0 0,1 0 0 0 0,0 0 0 0 0,0 0 0 0 0,-1-1 0 0 0,1 1 0 0 0,0 0 0 0 0,0 0 0 0 0,0 0 0 0 0,-1 0 0 0 0,1-1 0 0 0,0 1 0 0 0,0 0 0 0 0,0 0 0 0 0,0-1 0 0 0,0 1 0 0 0,-1 0 0 0 0,1 0 0 0 0,0-1 0 0 0,0 1 0 0 0,0 0 0 0 0,0-1 0 0 0,0 2 0 0 0,-4 7 0 0 0,1 1 0 0 0,0-1 0 0 0,1 1 0 0 0,0 0 0 0 0,0 0 0 0 0,0 16 0 0 0,2 58 0 0 0,0-76 0 0 0,81 859 100 0 0,-29-415-2026 0 0,-50-431 1861 0 0,3 24 40 0 0,-2 1-1 0 0,-1 0 1 0 0,-6 49 0 0 0,2-91 25 0 0,-2-8 0 0 0,-1-10 0 0 0,-71-432 0 0 0,25-4 0 0 0,48 417 0 0 0,-28-290-35 0 0,-16-148 946 0 0,41 432 40 0 0,3 34-806 0 0,1 7-113 0 0,-1 8-52 0 0,3-8 28 0 0,-7 43-8 0 0,3 1 0 0 0,1-1 0 0 0,5 68 0 0 0,-2-78 0 0 0,51 764 179 0 0,-6-184-2184 0 0,-45-566 1839 0 0,-3-40 166 0 0,-1-9 0 0 0,0-7 0 0 0,4 8 0 0 0,-10-26 0 0 0,1 0 0 0 0,1-1 0 0 0,1 0 0 0 0,-4-37 0 0 0,8 42 0 0 0,-100-740-73 0 0,35-5 914 0 0,65 733-733 0 0,0-3 300 0 0,2 6-231 0 0,-2 2 0 0 0,-1-1 0 0 0,-10-35 0 0 0,14 66-177 0 0,0-1 0 0 0,0 0 0 0 0,0 1 0 0 0,0-1 0 0 0,0 0 0 0 0,0 0 0 0 0,0 0 0 0 0,0 1 0 0 0,0-1 0 0 0,0 0 0 0 0,-1 0 0 0 0,1 1 0 0 0,0-1 0 0 0,0 0 0 0 0,0 0 0 0 0,0 0 0 0 0,-1 1 0 0 0,1-1 0 0 0,0 0 0 0 0,0 0 0 0 0,0 0 0 0 0,-1 0 0 0 0,1 0 0 0 0,0 0 0 0 0,0 1 0 0 0,-1-1 0 0 0,1 0 0 0 0,0 0 0 0 0,0 0 0 0 0,-1 0 0 0 0,1 0 0 0 0,0 0 0 0 0,0 0 0 0 0,-1 0 0 0 0,1 0 0 0 0,0 0 0 0 0,0 0 0 0 0,-1 0 0 0 0,1 0 0 0 0,0 0 0 0 0,0 0 0 0 0,-1 0 0 0 0,1 0 0 0 0,0-1 0 0 0,0 1 0 0 0,0 0 0 0 0,-1 0 0 0 0,1 0 0 0 0,0 0 0 0 0,0 0 0 0 0,0-1 0 0 0,-1 1 0 0 0,1 0 0 0 0,0 0 0 0 0,0 0 0 0 0,0-1 0 0 0,0 1 0 0 0,-1 0 0 0 0,1 0 0 0 0,0 0 0 0 0,0-1 0 0 0,0 1 0 0 0,0 0 0 0 0,0 0 0 0 0,0-1 0 0 0,0 1 0 0 0,-4 8 0 0 0,1 0 0 0 0,0 0 0 0 0,1 0 0 0 0,-1 0 0 0 0,2 1 0 0 0,-2 14 0 0 0,0 56 0 0 0,3-43 0 0 0,26 822 0 0 0,-18-721 0 0 0,36 486-1992 0 0,-44-617 1992 0 0,-1-9 0 0 0,-2-20 0 0 0,-6-36 0 0 0,-70-754 0 0 0,57 539 0 0 0,10 100-18 0 0,-7-71 438 0 0,18 240-183 0 0,1 0 1 0 0,-1 0-1 0 0,-1-1 1 0 0,1 1-1 0 0,-4-8 1 0 0,5 13-235 0 0,0 0 0 0 0,0 0 0 0 0,0-1 0 0 0,0 1 0 0 0,0 0 1 0 0,-1 0-1 0 0,1-1 0 0 0,0 1 0 0 0,0 0 0 0 0,0 0 0 0 0,0 0 0 0 0,0-1 0 0 0,0 1 0 0 0,-1 0 1 0 0,1 0-1 0 0,0 0 0 0 0,0-1 0 0 0,0 1 0 0 0,0 0 0 0 0,-1 0 0 0 0,1 0 0 0 0,0 0 0 0 0,0 0 1 0 0,0-1-1 0 0,-1 1 0 0 0,1 0 0 0 0,0 0 0 0 0,0 0 0 0 0,-1 0 0 0 0,1 0 0 0 0,0 0 0 0 0,0 0 1 0 0,-1 0-1 0 0,1 0 0 0 0,0 0 0 0 0,0 0 0 0 0,-1 0 0 0 0,1 0 0 0 0,0 0 0 0 0,0 0 0 0 0,-1 0 0 0 0,1 0 1 0 0,0 0-1 0 0,0 0 0 0 0,0 1 0 0 0,-1-1 0 0 0,1 0 0 0 0,0 0 0 0 0,0 0 0 0 0,-1 0 0 0 0,1 0 1 0 0,0 1-1 0 0,0-1 0 0 0,0 0 0 0 0,0 0 0 0 0,-1 0 0 0 0,1 1 0 0 0,-6 9-25 0 0,6-10 29 0 0,-6 13-7 0 0,2 1 0 0 0,-1-1 0 0 0,2 1 0 0 0,0-1 0 0 0,-2 19 0 0 0,-1 75 0 0 0,4-56 0 0 0,0 348 0 0 0,21 3 0 0 0,2 98 0 0 0,-20-456 0 0 0,1-16 0 0 0,-2 0 0 0 0,-1 0 0 0 0,-5 36 0 0 0,3-51 0 0 0,3-13 0 0 0,0 0 0 0 0,0 0 0 0 0,0 0 0 0 0,0 0 0 0 0,0 0 0 0 0,0 0 0 0 0,0 0 0 0 0,0 0 0 0 0,0 0 0 0 0,0 0 0 0 0,0 0 0 0 0,0 1 0 0 0,0-1 0 0 0,0 0 0 0 0,0 0 0 0 0,0 0 0 0 0,0 0 0 0 0,0 0 0 0 0,-1 0 0 0 0,1 0 0 0 0,0 0 0 0 0,0 0 0 0 0,0 0 0 0 0,0 0 0 0 0,0 0 0 0 0,0 0 0 0 0,0 0 0 0 0,0 0 0 0 0,0 0 0 0 0,0 0 0 0 0,0 1 0 0 0,0-1 0 0 0,0 0 0 0 0,0 0 0 0 0,0 0 0 0 0,-1 0 0 0 0,1 0 0 0 0,0 0 0 0 0,0 0 0 0 0,0 0 0 0 0,0 0 0 0 0,0 0 0 0 0,0 0 0 0 0,0 0 0 0 0,0 0 0 0 0,0 0 0 0 0,0 0 0 0 0,0 0 0 0 0,0 0 0 0 0,0 0 0 0 0,-1-1 0 0 0,1 1 0 0 0,0 0 0 0 0,0 0 0 0 0,0 0 0 0 0,0 0 0 0 0,0 0 0 0 0,0 0 0 0 0,0 0 0 0 0,0 0 0 0 0,0 0 0 0 0,0 0 0 0 0,0 0 0 0 0,0 0 0 0 0,-4-7 0 0 0,-1-10 0 0 0,-29-201-1940 0 0,22 118 1888 0 0,-58-578 52 0 0,47-102 64 0 0,23 760 1 0 0,1-19 556 0 0,-1 0 0 0 0,-10-68 0 0 0,10 106-621 0 0,0 1 0 0 0,0-1 0 0 0,0 1 0 0 0,-1-1 0 0 0,1 1 0 0 0,0-1 0 0 0,0 1 0 0 0,0 0 0 0 0,0-1 0 0 0,0 1 0 0 0,-1-1 0 0 0,1 1 0 0 0,0 0 0 0 0,0-1 0 0 0,-1 1 0 0 0,1 0 0 0 0,0-1 0 0 0,-1 1 0 0 0,1 0 0 0 0,0-1 0 0 0,-1 1 0 0 0,1 0 0 0 0,0 0 0 0 0,-1-1 0 0 0,1 1 0 0 0,-1 0 0 0 0,1 0 0 0 0,0 0 0 0 0,-1 0 0 0 0,1 0 0 0 0,-1 0 0 0 0,1-1 0 0 0,-1 1 0 0 0,1 0 0 0 0,-1 0 0 0 0,1 0 0 0 0,0 0 0 0 0,-1 0 0 0 0,1 1 0 0 0,-1-1 0 0 0,1 0 0 0 0,-1 0 0 0 0,1 0 0 0 0,0 0 0 0 0,-1 0 0 0 0,1 1 0 0 0,-1-1 0 0 0,1 0 0 0 0,0 0 0 0 0,-1 1 0 0 0,1-1 0 0 0,0 0 0 0 0,-1 0 0 0 0,1 1 0 0 0,0-1 0 0 0,-1 0 0 0 0,1 1 0 0 0,0-1 0 0 0,-1 1 0 0 0,0 1 0 0 0,-1 0 0 0 0,1 0 0 0 0,0 0 0 0 0,0 0 0 0 0,-1 0 0 0 0,1 0 0 0 0,1 1 0 0 0,-1-1 0 0 0,0 0 0 0 0,0 1 0 0 0,1-1 0 0 0,-1 5 0 0 0,0 34 0 0 0,1-23 0 0 0,4 386 0 0 0,0-172 0 0 0,6 62 0 0 0,-2 114 0 0 0,-6-295 0 0 0,0-65-21 0 0,-2-1-1 0 0,-10 77 1 0 0,9-121 48 0 0,-4 21-1224 0 0,-2-42 439 0 0,-19-204 758 0 0,10 66 0 0 0,-26-457 0 0 0,35 427 0 0 0,4 56 0 0 0,-5-78 0 0 0,7 202-172 0 0,-3-23 1487 0 0,4 29-1302 0 0,0 0 0 0 0,0 0-1 0 0,0 0 1 0 0,0 0-1 0 0,0 0 1 0 0,0-1 0 0 0,0 1-1 0 0,0 0 1 0 0,0 0 0 0 0,0 0-1 0 0,0 0 1 0 0,0 0-1 0 0,0 0 1 0 0,0 0 0 0 0,0 0-1 0 0,-1 0 1 0 0,1 0 0 0 0,0-1-1 0 0,0 1 1 0 0,0 0-1 0 0,0 0 1 0 0,0 0 0 0 0,0 0-1 0 0,0 0 1 0 0,0 0 0 0 0,0 0-1 0 0,0 0 1 0 0,0 0-1 0 0,0 0 1 0 0,0 0 0 0 0,0 0-1 0 0,0 0 1 0 0,-1 0 0 0 0,1 0-1 0 0,0 0 1 0 0,0 0-1 0 0,0 0 1 0 0,0 0 0 0 0,0-1-1 0 0,0 1 1 0 0,0 0 0 0 0,0 0-1 0 0,0 0 1 0 0,-1 0 0 0 0,1 0-1 0 0,0 1 1 0 0,0-1-1 0 0,0 0 1 0 0,0 0 0 0 0,0 0-1 0 0,0 0 1 0 0,0 0 0 0 0,0 0-1 0 0,0 0 1 0 0,0 0-1 0 0,0 0 1 0 0,-1 0 0 0 0,1 0-1 0 0,0 0 1 0 0,0 0 0 0 0,0 0-1 0 0,0 0 1 0 0,0 0-1 0 0,0 0 1 0 0,0 1 0 0 0,-5 15 2 0 0,-2 32-15 0 0,2 1 0 0 0,3-1 0 0 0,4 71 0 0 0,1-19 0 0 0,-10 496 0 0 0,4-417 0 0 0,-6-35 0 0 0,-1 13 0 0 0,11-137-345 0 0,2-31-1136 0 0,-1-66 1391 0 0,-13-127 0 0 0,-30-74 104 0 0,32 239 1370 0 0,3 62-1661 0 0,5-3 65 0 0,1 1 0 0 0,0-1 0 0 0,1 0 1 0 0,9 39-1 0 0,-3-11 164 0 0,17 147 48 0 0,78 520 0 0 0,-96-687 0 0 0,-3-24 0 0 0,1-10 0 0 0,1-8 0 0 0,14-144 0 0 0,-7 45 0 0 0,-10 100 0 0 0,1-6 0 0 0,-1 0 0 0 0,0-37 0 0 0,-4 46 0 0 0,-2 2 0 0 0,3 7 0 0 0,0 0 0 0 0,1 1 0 0 0,-1-1 0 0 0,1 1 0 0 0,-1-1 0 0 0,0 1 0 0 0,1-1 0 0 0,-1 1 0 0 0,0-1 0 0 0,0 1 0 0 0,0-1 0 0 0,1 1 0 0 0,-1 0 0 0 0,0 0 0 0 0,0-1 0 0 0,0 1 0 0 0,0 0 0 0 0,1 0 0 0 0,-1 0 0 0 0,0 0 0 0 0,0 0 0 0 0,0 0 0 0 0,0 0 0 0 0,0 0 0 0 0,1 0 0 0 0,-1 1 0 0 0,0-1 0 0 0,0 0 0 0 0,0 0 0 0 0,1 1 0 0 0,-1-1 0 0 0,0 1 0 0 0,0-1 0 0 0,1 0 0 0 0,-1 1 0 0 0,0-1 0 0 0,1 1 0 0 0,-1 0 0 0 0,0-1 0 0 0,1 1 0 0 0,-1 0 0 0 0,-1 1 0 0 0,-1 1 2 0 0,-1 0 0 0 0,1 1 0 0 0,0-1 0 0 0,0 1 0 0 0,1 0 0 0 0,-1 0 0 0 0,1 0-1 0 0,0 1 1 0 0,0-1 0 0 0,0 0 0 0 0,0 1 0 0 0,1-1 0 0 0,0 1 0 0 0,0 0 0 0 0,-1 6 0 0 0,0 11-127 0 0,1-1 0 0 0,1 23 0 0 0,0-38 27 0 0,4 52-452 0 0,3-1 1 0 0,14 58-1 0 0,-11-65 521 0 0,-5-21-300 0 0,2 1 0 0 0,0-1-1 0 0,2 0 1 0 0,1-1 0 0 0,25 50-1 0 0,-34-76 330 0 0,0 0 0 0 0,0-1 0 0 0,0 1 0 0 0,0-1 0 0 0,0 1 0 0 0,0-1 0 0 0,1 1 0 0 0,-1-1 0 0 0,0 0 0 0 0,1 0 0 0 0,-1 0 0 0 0,1 0 0 0 0,0 0 0 0 0,-1 0 0 0 0,1 0 0 0 0,0 0 0 0 0,-1-1 0 0 0,1 1 0 0 0,2 0 0 0 0,-3-1 0 0 0,1 0 0 0 0,-1 0 0 0 0,0-1 0 0 0,1 1 0 0 0,-1-1 0 0 0,0 1 0 0 0,1-1 0 0 0,-1 1 0 0 0,0-1 0 0 0,0 1 0 0 0,0-1 0 0 0,0 0 0 0 0,1 0 0 0 0,-1 0 0 0 0,0 0 0 0 0,0 0 0 0 0,-1 0 0 0 0,1 0 0 0 0,0 0 0 0 0,0 0 0 0 0,0 0 0 0 0,-1 0 0 0 0,1 0 0 0 0,0-1 0 0 0,-1 1 0 0 0,1-3 0 0 0,4-10 0 0 0,-1 0 0 0 0,-1-1 0 0 0,0 1 0 0 0,-2-1 0 0 0,1 0 0 0 0,-1 0 0 0 0,-2-14 0 0 0,1-6 0 0 0,4-51 0 0 0,1-185 0 0 0,-5 247 305 0 0,-1 0-1 0 0,-1 0 1 0 0,-2 0-1 0 0,0 0 1 0 0,-10-30-1 0 0,9 44-155 0 0,-1 3-133 0 0,5 7-16 0 0,1-1 0 0 0,-1 1 0 0 0,1 0 0 0 0,-1-1 0 0 0,1 1 0 0 0,-1 0 0 0 0,0 0 0 0 0,1 0 0 0 0,-1-1 0 0 0,1 1 0 0 0,-1 0 0 0 0,0 0 0 0 0,1 0 0 0 0,-1 0 0 0 0,1 0 0 0 0,-1 0 0 0 0,0 0 0 0 0,1 0 0 0 0,-1 0 0 0 0,0 1 0 0 0,1-1 0 0 0,-1 0 0 0 0,1 0 0 0 0,-1 0 0 0 0,1 1 0 0 0,-1-1 0 0 0,0 0 0 0 0,1 1 0 0 0,-1-1 0 0 0,1 0 0 0 0,-1 1 0 0 0,1-1 0 0 0,0 1 0 0 0,-1-1 0 0 0,1 1 0 0 0,-1-1 0 0 0,1 1 0 0 0,0-1 0 0 0,-1 1 0 0 0,1 0 0 0 0,0-1 0 0 0,-4 5 0 0 0,1-1 0 0 0,0 1 0 0 0,1 0 0 0 0,-1 0 0 0 0,1 0 0 0 0,0 0 0 0 0,0 0 0 0 0,1 1 0 0 0,0-1 0 0 0,-2 11 0 0 0,-2 59 0 0 0,5-62 0 0 0,1 31 0 0 0,1-1 0 0 0,2 1 0 0 0,3 0 0 0 0,1-1 0 0 0,2 0 0 0 0,2-1 0 0 0,34 80 0 0 0,-44-117 0 0 0,0 0 0 0 0,1-1 0 0 0,0 1 0 0 0,0-1 0 0 0,0 1 0 0 0,0-1 0 0 0,1 0 0 0 0,-1 0 0 0 0,1-1 0 0 0,0 1 0 0 0,9 5 0 0 0,-11-8 0 0 0,0 0 0 0 0,-1 0 0 0 0,1-1 0 0 0,0 1 0 0 0,0 0 0 0 0,0-1 0 0 0,0 1 0 0 0,0-1 0 0 0,0 0 0 0 0,0 0 0 0 0,0 0 0 0 0,1 0 0 0 0,-1 0 0 0 0,0 0 0 0 0,0 0 0 0 0,0-1 0 0 0,0 1 0 0 0,0-1 0 0 0,0 0 0 0 0,-1 1 0 0 0,1-1 0 0 0,0 0 0 0 0,0 0 0 0 0,0 0 0 0 0,-1 0 0 0 0,1-1 0 0 0,0 1 0 0 0,-1 0 0 0 0,1-1 0 0 0,-1 1 0 0 0,0-1 0 0 0,1 1 0 0 0,0-3 0 0 0,4-4 0 0 0,-2 1 0 0 0,1-1 0 0 0,-1-1 0 0 0,0 1 0 0 0,-1 0 0 0 0,0-1 0 0 0,0 0 0 0 0,-1 0 0 0 0,0 1 0 0 0,-1-1 0 0 0,1-14 0 0 0,-1-5 0 0 0,-1-1 0 0 0,-5-38 0 0 0,4 56 251 0 0,-1 1 0 0 0,0-1 0 0 0,-7-18 0 0 0,7 24-148 0 0,0 0 0 0 0,0 1 0 0 0,-1-1-1 0 0,1 0 1 0 0,-1 1 0 0 0,0 0 0 0 0,0 0 0 0 0,-1 0-1 0 0,-6-7 1 0 0,9 10-102 0 0,0 0-1 0 0,1 1 1 0 0,-1-1 0 0 0,0 0-1 0 0,0 0 1 0 0,0 1-1 0 0,0-1 1 0 0,0 1-1 0 0,0-1 1 0 0,0 1-1 0 0,0-1 1 0 0,-1 1 0 0 0,1 0-1 0 0,0-1 1 0 0,0 1-1 0 0,0 0 1 0 0,0 0-1 0 0,0 0 1 0 0,-1 0-1 0 0,1 0 1 0 0,0 0 0 0 0,0 0-1 0 0,0 0 1 0 0,0 0-1 0 0,-1 1 1 0 0,1-1-1 0 0,0 0 1 0 0,0 1 0 0 0,0-1-1 0 0,0 1 1 0 0,0-1-1 0 0,0 1 1 0 0,0 0-1 0 0,0-1 1 0 0,0 1-1 0 0,0 0 1 0 0,0 0 0 0 0,1 0-1 0 0,-1-1 1 0 0,-1 3-1 0 0,0 1-9 0 0,-1 0 1 0 0,1-1-1 0 0,0 1 0 0 0,1 0 0 0 0,-1 0 0 0 0,1 1 0 0 0,-2 6 0 0 0,2 4-251 0 0,1 1 1 0 0,0-1-1 0 0,1 0 0 0 0,1 0 0 0 0,0 0 0 0 0,7 23 0 0 0,-4-16 151 0 0,3 11 109 0 0,18 51 0 0 0,-21-71 0 0 0,1 1 0 0 0,0-1 0 0 0,1 0 0 0 0,0-1 0 0 0,1 0 0 0 0,14 15 0 0 0,-22-25 0 0 0,1-1 0 0 0,0 0 0 0 0,1 0 0 0 0,-1 0 0 0 0,0 1 0 0 0,0-1 0 0 0,0-1 0 0 0,1 1 0 0 0,-1 0 0 0 0,0 0 0 0 0,1 0 0 0 0,-1-1 0 0 0,1 1 0 0 0,-1-1 0 0 0,1 1 0 0 0,-1-1 0 0 0,1 1 0 0 0,0-1 0 0 0,-1 0 0 0 0,1 0 0 0 0,-1 0 0 0 0,1 0 0 0 0,1 0 0 0 0,-1-1 0 0 0,0 0 0 0 0,0 1 0 0 0,0-1 0 0 0,0-1 0 0 0,0 1 0 0 0,-1 0 0 0 0,1 0 0 0 0,0-1 0 0 0,-1 1 0 0 0,1 0 0 0 0,-1-1 0 0 0,1 0 0 0 0,-1 1 0 0 0,2-4 0 0 0,2-4 0 0 0,0 0 0 0 0,-1 1 0 0 0,0-1 0 0 0,-1-1 0 0 0,0 1 0 0 0,2-12 0 0 0,5-50 0 0 0,-3 0 0 0 0,-4-77 0 0 0,-3 138 9 0 0,0-18 293 0 0,-4-41 1 0 0,3 62-239 0 0,0 0 0 0 0,-1 0 0 0 0,0 0 1 0 0,0 0-1 0 0,0 0 0 0 0,-1 1 0 0 0,0-1 0 0 0,0 1 1 0 0,0-1-1 0 0,-1 1 0 0 0,-5-7 0 0 0,7 12-51 0 0,1 0 0 0 0,0 0 1 0 0,0 0-1 0 0,-1-1 0 0 0,1 1 0 0 0,-1 0 0 0 0,1 1 0 0 0,-1-1 0 0 0,1 0 0 0 0,-1 0 0 0 0,1 1 0 0 0,-1-1 0 0 0,0 1 1 0 0,1-1-1 0 0,-1 1 0 0 0,0 0 0 0 0,0 0 0 0 0,1-1 0 0 0,-1 1 0 0 0,0 0 0 0 0,1 1 0 0 0,-1-1 0 0 0,0 0 0 0 0,0 0 1 0 0,1 1-1 0 0,-1-1 0 0 0,0 1 0 0 0,1 0 0 0 0,-1-1 0 0 0,1 1 0 0 0,-1 0 0 0 0,-2 1 0 0 0,0 1 3 0 0,1 0 0 0 0,-1 0 0 0 0,0 0 0 0 0,1 0 0 0 0,-1 1 0 0 0,1-1 0 0 0,0 1 0 0 0,0 0 0 0 0,1 0 0 0 0,-4 6 0 0 0,1 2-158 0 0,1-1 0 0 0,0 1-1 0 0,1 0 1 0 0,0 0 0 0 0,1 0 0 0 0,-1 21-1 0 0,5 75-853 0 0,1-66 996 0 0,2-1 0 0 0,14 56 0 0 0,-14-77 0 0 0,1 0 0 0 0,1-1 0 0 0,1 1 0 0 0,0-1 0 0 0,2-1 0 0 0,20 31 0 0 0,-29-47 0 0 0,1 0 0 0 0,-1 0 0 0 0,1 0 0 0 0,0 0 0 0 0,0 0 0 0 0,0 0 0 0 0,0 0 0 0 0,0-1 0 0 0,0 1 0 0 0,0-1 0 0 0,0 0 0 0 0,1 1 0 0 0,-1-1 0 0 0,1 0 0 0 0,-1 0 0 0 0,1 0 0 0 0,-1-1 0 0 0,1 1 0 0 0,-1-1 0 0 0,1 1 0 0 0,0-1 0 0 0,-1 0 0 0 0,1 0 0 0 0,-1 0 0 0 0,1 0 0 0 0,0-1 0 0 0,-1 1 0 0 0,1-1 0 0 0,0 1 0 0 0,-1-1 0 0 0,1 0 0 0 0,2-2 0 0 0,1 0 0 0 0,0 0 0 0 0,-1 0 0 0 0,0-1 0 0 0,1 0 0 0 0,-2-1 0 0 0,1 1 0 0 0,0-1 0 0 0,-1 1 0 0 0,0-1 0 0 0,0-1 0 0 0,0 1 0 0 0,3-8 0 0 0,1-4 111 0 0,-1-1 0 0 0,0 0-1 0 0,-2 0 1 0 0,0 0 0 0 0,-1-1-1 0 0,-1 1 1 0 0,0-1 0 0 0,-1-27-1 0 0,-2 1 222 0 0,-3-1 0 0 0,-10-60 0 0 0,12 101-332 0 0,-2-13 0 0 0,-1-1 0 0 0,-7-23 0 0 0,9 37 0 0 0,0 0 0 0 0,0 0 0 0 0,-1 1 0 0 0,0-1 0 0 0,1 0 0 0 0,-1 1 0 0 0,-1-1 0 0 0,1 1 0 0 0,-1 0 0 0 0,0 0 0 0 0,0 1 0 0 0,-7-6 0 0 0,10 8 0 0 0,0 0 0 0 0,-1 0 0 0 0,1 1 0 0 0,0-1 0 0 0,-1 1 0 0 0,1-1 0 0 0,-1 1 0 0 0,1 0 0 0 0,0-1 0 0 0,-1 1 0 0 0,1 0 0 0 0,-1 0 0 0 0,1 0 0 0 0,-1 0 0 0 0,1 0 0 0 0,0 0 0 0 0,-1 1 0 0 0,1-1 0 0 0,-1 0 0 0 0,1 1 0 0 0,-1-1 0 0 0,1 1 0 0 0,0 0 0 0 0,0-1 0 0 0,-1 1 0 0 0,1 0 0 0 0,0 0 0 0 0,0-1 0 0 0,0 1 0 0 0,0 0 0 0 0,0 0 0 0 0,0 0 0 0 0,0 1 0 0 0,-2 1 0 0 0,1 1 0 0 0,-1-1 0 0 0,1 1 0 0 0,0 0 0 0 0,1 0 0 0 0,-1 0 0 0 0,0 1 0 0 0,1-1 0 0 0,0 0 0 0 0,0 0 0 0 0,1 1 0 0 0,-1 8 0 0 0,3 52 0 0 0,-1-50 0 0 0,3 33-277 0 0,3 0 1 0 0,2 0-1 0 0,2-1 0 0 0,19 54 0 0 0,-27-92 244 0 0,1 0 0 0 0,0 0 0 0 0,1-1-1 0 0,0 1 1 0 0,0-1 0 0 0,1 0 0 0 0,0 0-1 0 0,0-1 1 0 0,0 0 0 0 0,1 0 0 0 0,1 0 0 0 0,8 6-1 0 0,-12-10 27 0 0,1-1 0 0 0,-1 1 0 0 0,1-1 0 0 0,-1 0 0 0 0,1 0 0 0 0,0 0 0 0 0,0-1 0 0 0,0 0 0 0 0,0 0 0 0 0,0 0 0 0 0,0 0 0 0 0,0-1 0 0 0,0 0 0 0 0,0 0 0 0 0,0 0 0 0 0,0-1 0 0 0,0 0 0 0 0,0 0 0 0 0,0 0-1 0 0,0 0 1 0 0,0-1 0 0 0,0 0 0 0 0,0 0 0 0 0,7-4 0 0 0,-7 2 53 0 0,1 0 0 0 0,-1 0 0 0 0,0 0 0 0 0,0 0 0 0 0,0-1 0 0 0,-1 0 0 0 0,1 0 0 0 0,-1 0 0 0 0,0-1 0 0 0,-1 1 0 0 0,0-1 0 0 0,1 0 0 0 0,-2 0 0 0 0,1 0 0 0 0,-1 0 0 0 0,0-1 0 0 0,0 1 0 0 0,1-10 0 0 0,1-10 224 0 0,-2-1 0 0 0,-1 1 0 0 0,-2-36 0 0 0,0 39-232 0 0,-2-23-38 0 0,-1 0 0 0 0,-3 0 0 0 0,-2 1 0 0 0,-2 0 0 0 0,-16-44 0 0 0,24 81 0 0 0,-1 0 0 0 0,0 0 0 0 0,0 1 0 0 0,-8-11 0 0 0,11 17 0 0 0,1 0 0 0 0,-1 1 0 0 0,1-1 0 0 0,-1 1 0 0 0,0-1 0 0 0,1 1 0 0 0,-1 0 0 0 0,0-1 0 0 0,1 1 0 0 0,-1 0 0 0 0,0-1 0 0 0,0 1 0 0 0,1 0 0 0 0,-1 0 0 0 0,0-1 0 0 0,0 1 0 0 0,0 0 0 0 0,1 0 0 0 0,-1 0 0 0 0,0 0 0 0 0,0 0 0 0 0,0 0 0 0 0,1 0 0 0 0,-1 1 0 0 0,0-1 0 0 0,0 0 0 0 0,1 0 0 0 0,-1 1 0 0 0,0-1 0 0 0,0 0 0 0 0,1 1 0 0 0,-1-1 0 0 0,0 1 0 0 0,1-1 0 0 0,-1 1 0 0 0,0-1 0 0 0,1 1 0 0 0,-1-1 0 0 0,1 1 0 0 0,-1-1 0 0 0,1 1 0 0 0,-1 0 0 0 0,1-1 0 0 0,0 1 0 0 0,-1 1 0 0 0,0-1 0 0 0,-1 3 0 0 0,-1 0 0 0 0,1 0 0 0 0,0 0 0 0 0,0 0 0 0 0,0 0 0 0 0,0 1 0 0 0,1-1 0 0 0,0 1 0 0 0,0 0 0 0 0,0-1 0 0 0,0 1 0 0 0,1-1 0 0 0,0 10 0 0 0,1 7 0 0 0,8 38 0 0 0,-4-27 0 0 0,5 31-332 0 0,2 0 0 0 0,28 85 0 0 0,-29-117 190 0 0,1 0 0 0 0,2-1-1 0 0,1-1 1 0 0,1 0 0 0 0,2-1 0 0 0,31 39-1 0 0,-44-61 143 0 0,1 0 0 0 0,0 0 0 0 0,0-1 0 0 0,0 0 0 0 0,1 0 0 0 0,-1 0 0 0 0,1-1 0 0 0,0 0 0 0 0,13 5 0 0 0,-17-8 0 0 0,-1 0 0 0 0,1 0 0 0 0,-1 0 0 0 0,1-1 0 0 0,-1 0 0 0 0,1 1 0 0 0,-1-1 0 0 0,1 0 0 0 0,-1 0 0 0 0,1 0 0 0 0,-1 0 0 0 0,1-1 0 0 0,-1 1 0 0 0,1-1 0 0 0,-1 0 0 0 0,0 1 0 0 0,1-1 0 0 0,-1 0 0 0 0,0 0 0 0 0,1-1 0 0 0,-1 1 0 0 0,0 0 0 0 0,0-1 0 0 0,0 1 0 0 0,0-1 0 0 0,0 0 0 0 0,-1 0 0 0 0,1 0 0 0 0,0 1 0 0 0,-1-2 0 0 0,1 1 0 0 0,-1 0 0 0 0,0 0 0 0 0,2-5 0 0 0,2-4 79 0 0,0-1-1 0 0,-1 0 0 0 0,-1 0 1 0 0,0 0-1 0 0,0 0 0 0 0,-1-1 0 0 0,0-19 1 0 0,-7-92 917 0 0,1 77-792 0 0,-2-40-163 0 0,-4 1 1 0 0,-4 1-1 0 0,-30-104 0 0 0,42 184-41 0 0,-2-11 0 0 0,-1 1 0 0 0,-1 0 0 0 0,-9-17 0 0 0,14 29 0 0 0,-1 1 0 0 0,1-1 0 0 0,0 0 0 0 0,-1 1 0 0 0,0 0 0 0 0,0-1 0 0 0,0 1 0 0 0,0 0 0 0 0,0 0 0 0 0,0 0 0 0 0,0 0 0 0 0,-1 0 0 0 0,1 1 0 0 0,-1-1 0 0 0,1 1 0 0 0,-1 0 0 0 0,0-1 0 0 0,1 1 0 0 0,-1 0 0 0 0,0 1 0 0 0,0-1 0 0 0,0 0 0 0 0,0 1 0 0 0,-5-1 0 0 0,5 2 0 0 0,1-1 0 0 0,0 1 0 0 0,0-1 0 0 0,1 1 0 0 0,-1 0 0 0 0,0 0 0 0 0,0 0 0 0 0,0 0 0 0 0,0 0 0 0 0,1 0 0 0 0,-1 1 0 0 0,1-1 0 0 0,-1 0 0 0 0,1 1 0 0 0,-1 0 0 0 0,1-1 0 0 0,0 1 0 0 0,-1 0 0 0 0,1-1 0 0 0,0 1 0 0 0,0 0 0 0 0,1 0 0 0 0,-1 0 0 0 0,0 0 0 0 0,1 0 0 0 0,-1 0 0 0 0,0 2 0 0 0,-1 9 0 0 0,0-1 0 0 0,0 0 0 0 0,1 17 0 0 0,1-21 0 0 0,1 35 0 0 0,3 1 0 0 0,1-1 0 0 0,16 61 0 0 0,-5-35-365 0 0,3-1 0 0 0,3-1-1 0 0,3-1 1 0 0,44 84 0 0 0,-62-137 311 0 0,4 7 0 0 0,20 29-1 0 0,-29-45 55 0 0,1 0 0 0 0,0 0-1 0 0,0-1 1 0 0,0 1 0 0 0,1-1 0 0 0,-1 0 0 0 0,1 0-1 0 0,-1 0 1 0 0,1-1 0 0 0,0 1 0 0 0,0-1 0 0 0,1 0-1 0 0,8 3 1 0 0,-12-5 0 0 0,1 1 0 0 0,0-1 0 0 0,0 0 0 0 0,-1 0 0 0 0,1 0 0 0 0,0-1 0 0 0,0 1 0 0 0,-1 0 0 0 0,1-1 0 0 0,0 1 0 0 0,-1-1 0 0 0,1 1 0 0 0,-1-1 0 0 0,1 0 0 0 0,0 0 0 0 0,-1 1 0 0 0,0-1 0 0 0,1 0 0 0 0,-1-1 0 0 0,1 1 0 0 0,-1 0 0 0 0,0 0 0 0 0,0 0 0 0 0,0-1 0 0 0,0 1 0 0 0,0-1 0 0 0,0 1 0 0 0,0-1 0 0 0,0 1 0 0 0,0-4 0 0 0,4-5 0 0 0,-1 0 0 0 0,-1 0 0 0 0,4-20 0 0 0,-5 21 0 0 0,2-15-3 0 0,-1 1 0 0 0,-1-1 0 0 0,-1 0-1 0 0,-3-40 1 0 0,-19-95 81 0 0,20 157-76 0 0,-4-34 97 0 0,-24-116 967 0 0,24 134-957 0 0,0 1 0 0 0,-1 0 0 0 0,-1 0 0 0 0,-1 1 0 0 0,0-1 0 0 0,-14-19 0 0 0,21 36-109 0 0,1-1 0 0 0,0 1 0 0 0,0 0 0 0 0,0-1 0 0 0,0 1 0 0 0,-1-1 0 0 0,1 1 0 0 0,0 0 0 0 0,0 0 0 0 0,-1-1 0 0 0,1 1 0 0 0,0 0 0 0 0,0-1 0 0 0,-1 1 0 0 0,1 0 0 0 0,0 0 0 0 0,-1-1 0 0 0,1 1 0 0 0,-1 0 0 0 0,1 0 0 0 0,0 0 0 0 0,-1 0 0 0 0,1 0 0 0 0,0 0 0 0 0,-1-1 0 0 0,1 1 0 0 0,-1 0 0 0 0,1 0 0 0 0,0 0 0 0 0,-1 0 0 0 0,1 0 0 0 0,-1 0 0 0 0,1 1 0 0 0,0-1 0 0 0,-1 0 0 0 0,1 0 0 0 0,-1 0 0 0 0,1 0 0 0 0,0 0 0 0 0,-1 0 0 0 0,1 1 0 0 0,0-1 0 0 0,-1 0 0 0 0,1 0 0 0 0,0 1 0 0 0,-1-1 0 0 0,1 0 0 0 0,0 0 0 0 0,-1 1 0 0 0,-5 11 0 0 0,4-4 0 0 0,1 0 0 0 0,0 0 0 0 0,0-1 0 0 0,1 1 0 0 0,0 0 0 0 0,2 15 0 0 0,13 49 0 0 0,-9-46 0 0 0,-3-14 0 0 0,38 151 0 0 0,-33-140 0 0 0,0-1 0 0 0,2 1 0 0 0,0-1 0 0 0,26 39 0 0 0,-31-54 0 0 0,0-1 0 0 0,1 1 0 0 0,0-1 0 0 0,0-1 0 0 0,1 1 0 0 0,0-1 0 0 0,-1 0 0 0 0,2 0 0 0 0,-1-1 0 0 0,9 4 0 0 0,-13-7 0 0 0,0 1 0 0 0,-1-1 0 0 0,1 0 0 0 0,0-1 0 0 0,0 1 0 0 0,0 0 0 0 0,0-1 0 0 0,0 1 0 0 0,0-1 0 0 0,0 0 0 0 0,0 0 0 0 0,0 0 0 0 0,0-1 0 0 0,0 1 0 0 0,0-1 0 0 0,-1 1 0 0 0,1-1 0 0 0,0 0 0 0 0,0 0 0 0 0,0 0 0 0 0,-1 0 0 0 0,1-1 0 0 0,0 1 0 0 0,-1-1 0 0 0,0 0 0 0 0,1 0 0 0 0,-1 0 0 0 0,0 0 0 0 0,0 0 0 0 0,0 0 0 0 0,3-5 0 0 0,1-2 0 0 0,-1-1 0 0 0,0 0 0 0 0,-1 0 0 0 0,0 0 0 0 0,0-1 0 0 0,-1 1 0 0 0,-1-1 0 0 0,0 0 0 0 0,0 0 0 0 0,-1 0 0 0 0,0-13 0 0 0,-2-13 0 0 0,-11-72 0 0 0,12 102 0 0 0,-1-1 0 0 0,-1 0 0 0 0,0 1 0 0 0,0-1 0 0 0,0 1 0 0 0,-1 0 0 0 0,0 0 0 0 0,0 0 0 0 0,-1 0 0 0 0,-4-6 0 0 0,8 12 0 0 0,-1 0 0 0 0,1 1 0 0 0,-1-1 0 0 0,1 1 0 0 0,0-1 0 0 0,-1 1 0 0 0,1-1 0 0 0,-1 1 0 0 0,0-1 0 0 0,1 1 0 0 0,-1-1 0 0 0,1 1 0 0 0,-1 0 0 0 0,0-1 0 0 0,1 1 0 0 0,-1 0 0 0 0,0 0 0 0 0,1-1 0 0 0,-1 1 0 0 0,0 0 0 0 0,0 0 0 0 0,1 0 0 0 0,-1 0 0 0 0,0 0 0 0 0,1 0 0 0 0,-1 0 0 0 0,0 0 0 0 0,0 0 0 0 0,1 0 0 0 0,-1 0 0 0 0,0 1 0 0 0,1-1 0 0 0,-1 0 0 0 0,-1 1 0 0 0,1-1 0 0 0,0 1 0 0 0,0-1 0 0 0,0 0 0 0 0,0 1 0 0 0,0-1 0 0 0,0 1 0 0 0,0-1 0 0 0,0 1 0 0 0,1-1 0 0 0,-1 1 0 0 0,0 0 0 0 0,0-1 0 0 0,1 1 0 0 0,-1 0 0 0 0,0 0 0 0 0,1-1 0 0 0,-1 1 0 0 0,0 0 0 0 0,1 0 0 0 0,-1 0 0 0 0,1 0 0 0 0,0 0 0 0 0,-1 0 0 0 0,1 0 0 0 0,0 0 0 0 0,0 0 0 0 0,-1 0 0 0 0,1 0 0 0 0,0 1 0 0 0,0 1 0 0 0,-2 7 0 0 0,1-1 0 0 0,0 0 0 0 0,0 1 0 0 0,1-1 0 0 0,0 1 0 0 0,1-1 0 0 0,3 16 0 0 0,18 64 0 0 0,18 25 0 0 0,-34-100 0 0 0,1 0 0 0 0,0 0 0 0 0,1-1 0 0 0,1 0 0 0 0,18 21 0 0 0,-24-30 0 0 0,1 0 0 0 0,0-1 0 0 0,-1 0 0 0 0,1 0 0 0 0,1 0 0 0 0,-1 0 0 0 0,0-1 0 0 0,1 1 0 0 0,-1-1 0 0 0,1 0 0 0 0,0-1 0 0 0,0 1 0 0 0,0-1 0 0 0,9 1 0 0 0,-12-2 0 0 0,1 0 0 0 0,0 0 0 0 0,0 0 0 0 0,0 0 0 0 0,-1-1 0 0 0,1 1 0 0 0,0-1 0 0 0,-1 0 0 0 0,1 0 0 0 0,0 0 0 0 0,-1 0 0 0 0,1-1 0 0 0,-1 1 0 0 0,0 0 0 0 0,1-1 0 0 0,-1 0 0 0 0,0 0 0 0 0,0 1 0 0 0,0-1 0 0 0,0-1 0 0 0,0 1 0 0 0,-1 0 0 0 0,1 0 0 0 0,0-1 0 0 0,-1 1 0 0 0,0 0 0 0 0,2-5 0 0 0,3-7 0 0 0,-1-1 0 0 0,-1 0 0 0 0,0 0 0 0 0,-1 0 0 0 0,-1-1 0 0 0,1-19 0 0 0,-4-95 0 0 0,0 108 0 0 0,-11-114 0 0 0,9 119 0 0 0,0-1 0 0 0,-1 1 0 0 0,-1 0 0 0 0,-1 0 0 0 0,-12-25 0 0 0,18 41 0 0 0,-15-20 0 0 0,14 20 0 0 0,0 0 0 0 0,0 0 0 0 0,0 0 0 0 0,-1 0 0 0 0,1 1 0 0 0,0-1 0 0 0,0 0 0 0 0,0 1 0 0 0,-1-1 0 0 0,1 1 0 0 0,0-1 0 0 0,-1 1 0 0 0,1-1 0 0 0,0 1 0 0 0,-1 0 0 0 0,1 0 0 0 0,0 0 0 0 0,-1 0 0 0 0,1 0 0 0 0,0 0 0 0 0,-1 0 0 0 0,1 0 0 0 0,-1 0 0 0 0,1 1 0 0 0,-2-1 0 0 0,1 2 0 0 0,0-1 0 0 0,0 0 0 0 0,0 1 0 0 0,0-1 0 0 0,0 1 0 0 0,0-1 0 0 0,0 1 0 0 0,1 0 0 0 0,-1 0 0 0 0,1 0 0 0 0,-1 0 0 0 0,1 0 0 0 0,0 0 0 0 0,-1 1 0 0 0,1-1 0 0 0,1 0 0 0 0,-1 0 0 0 0,0 1 0 0 0,0-1 0 0 0,1 1 0 0 0,-1-1 0 0 0,1 4 0 0 0,-2 8 0 0 0,1 0 0 0 0,2 24 0 0 0,-1-30 0 0 0,3 26 0 0 0,1 0 0 0 0,2 0 0 0 0,2-1 0 0 0,21 62 0 0 0,-21-75 0 0 0,0 0 0 0 0,1 0 0 0 0,2-1 0 0 0,0-1 0 0 0,17 24 0 0 0,-22-35 0 0 0,0 0 0 0 0,1-1 0 0 0,-1 1 0 0 0,1-1 0 0 0,1-1 0 0 0,11 9 0 0 0,-14-12 0 0 0,0 1 0 0 0,0-1 0 0 0,1 0 0 0 0,-1 0 0 0 0,0-1 0 0 0,1 1 0 0 0,-1-1 0 0 0,0 0 0 0 0,1-1 0 0 0,0 0 0 0 0,9 0 0 0 0,-13 0 0 0 0,0-1 0 0 0,0 1 0 0 0,0-1 0 0 0,0 1 0 0 0,0-1 0 0 0,0 0 0 0 0,0 0 0 0 0,0 0 0 0 0,-1 0 0 0 0,1 0 0 0 0,0-1 0 0 0,-1 1 0 0 0,1 0 0 0 0,-1-1 0 0 0,1 1 0 0 0,-1-1 0 0 0,0 0 0 0 0,1 1 0 0 0,-1-1 0 0 0,0 0 0 0 0,0 0 0 0 0,0 0 0 0 0,-1 0 0 0 0,2-2 0 0 0,-1 2 0 0 0,2-6 0 0 0,-1 0 0 0 0,1 0 0 0 0,-1 0 0 0 0,-1 0 0 0 0,0 0 0 0 0,0-1 0 0 0,0 1 0 0 0,-1 0 0 0 0,-2-17 0 0 0,-2-6 0 0 0,-11-39 0 0 0,9 48 0 0 0,-60-240 54 0 0,-43-205 335 0 0,53 196 1288 0 0,7 44-1749 0 0,-69-363 72 0 0,107 539 0 0 0,-2 2 0 0 0,-24-62 0 0 0,33 101 0 0 0,4 10 0 0 0,0 0 0 0 0,0 0 0 0 0,0 1 0 0 0,0-1 0 0 0,0 0 0 0 0,0 0 0 0 0,0 0 0 0 0,-1 0 0 0 0,1 1 0 0 0,0-1 0 0 0,0 0 0 0 0,0 0 0 0 0,0 0 0 0 0,0 0 0 0 0,0 1 0 0 0,0-1 0 0 0,0 0 0 0 0,0 0 0 0 0,0 0 0 0 0,-1 0 0 0 0,1 0 0 0 0,0 0 0 0 0,0 1 0 0 0,0-1 0 0 0,0 0 0 0 0,0 0 0 0 0,-1 0 0 0 0,1 0 0 0 0,0 0 0 0 0,0 0 0 0 0,0 0 0 0 0,0 0 0 0 0,-1 0 0 0 0,1 0 0 0 0,0 0 0 0 0,0 0 0 0 0,0 0 0 0 0,0 0 0 0 0,-1 0 0 0 0,1 0 0 0 0,0 0 0 0 0,0 0 0 0 0,0 0 0 0 0,0 0 0 0 0,-1 0 0 0 0,1 0 0 0 0,0 0 0 0 0,0 0 0 0 0,0 0 0 0 0,0 0 0 0 0,-1 0 0 0 0,1 0 0 0 0,0-1 0 0 0,0 1 0 0 0,0 0 0 0 0,0 0 0 0 0,0 0 0 0 0,0 0 0 0 0,-1 0 0 0 0,1 0 0 0 0,0-1 0 0 0,0 1 0 0 0,0 0 0 0 0,0 0 0 0 0,0 0 0 0 0,-3 12 0 0 0,5 18 0 0 0,1 0 0 0 0,14 58 0 0 0,-8-50 0 0 0,141 507-1992 0 0,-75-322 1212 0 0,27 88-488 0 0,-86-255 1133 0 0,59 247-1778 0 0,-116-593 3859 0 0,-3-21 132 0 0,3 45-2058 0 0,-11-71-24 0 0,28 195 682 0 0,7-1-1 0 0,2-155 0 0 0,14 293-666 0 0,3-12-6 0 0,-2 17-5 0 0,0 0 0 0 0,0-1 0 0 0,1 1 0 0 0,-1 0 0 0 0,0 0 0 0 0,0 0 0 0 0,0-1 0 0 0,0 1 0 0 0,0 0 0 0 0,0 0 0 0 0,1 0 0 0 0,-1-1 0 0 0,0 1 0 0 0,0 0 0 0 0,0 0 0 0 0,0 0 0 0 0,1 0 0 0 0,-1 0 0 0 0,0 0 0 0 0,0-1 0 0 0,0 1 0 0 0,1 0 0 0 0,-1 0 0 0 0,0 0 0 0 0,0 0 0 0 0,0 0 0 0 0,1 0 0 0 0,-1 0 0 0 0,0 0 0 0 0,0 0 0 0 0,1 0 0 0 0,-1 0 0 0 0,0 0 0 0 0,0 0 0 0 0,0 0 0 0 0,1 0 0 0 0,-1 0 0 0 0,0 0 0 0 0,0 0 0 0 0,1 1 0 0 0,-1-1 0 0 0,0 0 0 0 0,0 0 0 0 0,0 0 0 0 0,0 0 0 0 0,1 0 0 0 0,-1 0 0 0 0,0 1 0 0 0,0-1 0 0 0,0 0 0 0 0,0 0 0 0 0,1 0 0 0 0,-1 1 0 0 0,0-1 0 0 0,0 0 0 0 0,0 0 0 0 0,0 0 0 0 0,0 1 0 0 0,0-1 0 0 0,0 0 0 0 0,0 1 0 0 0,8 10 0 0 0,-8-11 0 0 0,10 19 0 0 0,-1 0 0 0 0,0 1 0 0 0,8 31 0 0 0,11 64 0 0 0,-26-106 0 0 0,31 144-264 0 0,79 382-3086 0 0,-29 4 876 0 0,-81-520 2474 0 0,0-3 0 0 0,0 0 0 0 0,-1 0 0 0 0,-1 0 0 0 0,-2 17 0 0 0,-1-30 0 0 0,-1-9 0 0 0,-3-9 0 0 0,-10-49 892 0 0,2-1 0 0 0,-8-87 0 0 0,8 47-136 0 0,-59-540 783 0 0,67 565-993 0 0,-29-299 98 0 0,18 254-680 0 0,-33-123-1 0 0,42 219 37 0 0,9 29 0 0 0,0 0 0 0 0,0 0 0 0 0,0 0 0 0 0,0 0 0 0 0,0 0 0 0 0,0 0 0 0 0,0 0 0 0 0,0 0 0 0 0,0 0 0 0 0,0 0 0 0 0,0 0 0 0 0,0 0 0 0 0,0 0 0 0 0,0 0 0 0 0,0 1 0 0 0,0-1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0,-1 0 0 0 0,1 0 0 0 0,0 0 0 0 0,0 0 0 0 0,0 0 0 0 0,0-1 0 0 0,0 1 0 0 0,0 0 0 0 0,0 0 0 0 0,-1 9 0 0 0,1 11 0 0 0,37 239 0 0 0,-14-133 0 0 0,8 74 6 0 0,40 267-1864 0 0,-25 2-1258 0 0,-43-431 2852 0 0,-1-5-21 0 0,-1 0 0 0 0,-4 46-1 0 0,1-70 286 0 0,-2-9 0 0 0,0-8 0 0 0,-8-26 274 0 0,1 0 0 0 0,2-1 0 0 0,-9-64 0 0 0,9 45 14 0 0,-56-412 138 0 0,23-5-244 0 0,40 452-182 0 0,-32-461 0 0 0,28 415 308 0 0,3 43-90 0 0,0 0-1 0 0,2 0 1 0 0,1 0-1 0 0,0 1 1 0 0,2-1-1 0 0,1 0 1 0 0,8-35-1 0 0,13-18-217 0 0,-9 28 0 0 0,-3 16 0 0 0,-7 23 0 0 0,2-6 0 0 0,4-36 0 0 0,-9 42 0 0 0,2-11 0 0 0,-3 11 0 0 0,1 0 0 0 0,-1 1 0 0 0,-1-1 0 0 0,1 0 0 0 0,-1 0 0 0 0,-2-14 0 0 0,1 14 0 0 0,-3 1 0 0 0,-3 3 0 0 0,6 4 0 0 0,-10-3 0 0 0,-1 3 0 0 0,3 0 0 0 0,0 2 0 0 0,-1 0 0 0 0,-50 15 0 0 0,-24-12 72 0 0,-17 13 1904 0 0,85-15-1976 0 0,13-2 0 0 0,-1 0 0 0 0,0 0 0 0 0,1 0 0 0 0,-1-1 0 0 0,0 1 0 0 0,0-1 0 0 0,1 0 0 0 0,-1 0 0 0 0,0 0 0 0 0,0 0 0 0 0,1-1 0 0 0,-1 0 0 0 0,0 0 0 0 0,1 0 0 0 0,-1 0 0 0 0,1 0 0 0 0,-1-1 0 0 0,-5-3 0 0 0,6 3 0 0 0,-1 0 0 0 0,1 0 0 0 0,-1 0 0 0 0,1 0 0 0 0,-1 1 0 0 0,0-1 0 0 0,0 1 0 0 0,0 0 0 0 0,0 0 0 0 0,0 0 0 0 0,0 1 0 0 0,0-1 0 0 0,0 1 0 0 0,0 0 0 0 0,0 0 0 0 0,0 0 0 0 0,0 1 0 0 0,0 0 0 0 0,0-1 0 0 0,-6 3 0 0 0,-7 3 0 0 0,1 0 0 0 0,-1 1 0 0 0,-19 12 0 0 0,17-9 0 0 0,2 0 0 0 0,-2-1 0 0 0,-23 9 0 0 0,35-15 0 0 0,-1-1 0 0 0,0-1 0 0 0,0 1 0 0 0,0-1 0 0 0,-1-1 0 0 0,1 1 0 0 0,0-1 0 0 0,-15-2 0 0 0,11 1 0 0 0,1 1 0 0 0,-1 0 0 0 0,1 1 0 0 0,-1 1 0 0 0,-12 3 0 0 0,4-2 0 0 0,7-1 0 0 0,6 0 0 0 0,-1-1 0 0 0,1 0 0 0 0,-1-1 0 0 0,1 0 0 0 0,-13-1 0 0 0,1-1 0 0 0,-35-10 0 0 0,19 3 0 0 0,-112-6 0 0 0,77 10 0 0 0,64 4 0 0 0,-1 0 0 0 0,0 1 0 0 0,-1 0 0 0 0,1 0 0 0 0,0 0 0 0 0,-10 3 0 0 0,-3-1 0 0 0,-7 2 0 0 0,-40 10 0 0 0,32-4 0 0 0,20-5 0 0 0,-1-1 0 0 0,-29 3 0 0 0,-33 4 0 0 0,69-11 0 0 0,-43 3 0 0 0,50-2 0 0 0,-31-5 0 0 0,6-1 0 0 0,18 3 0 0 0,0-1 0 0 0,0 1 0 0 0,-1-1 0 0 0,1-2 0 0 0,0 2 0 0 0,1-1 0 0 0,-1 2 0 0 0,0 1 0 0 0,0 2 0 0 0,2 3 0 0 0,1 1 0 0 0,1 2 0 0 0,2 0 0 0 0,2-5 0 0 0,0 1 0 0 0,0 0 0 0 0,1-1 0 0 0,-1 1 0 0 0,1-1 0 0 0,-1 1 0 0 0,1 0 0 0 0,0 0 0 0 0,0-1 0 0 0,0 1 0 0 0,0 0 0 0 0,2 3 0 0 0,-2-5 0 0 0,40 173 0 0 0,-10-52 0 0 0,-21-83 0 0 0,94 354 0 0 0,-100-383 0 0 0,-1-11 0 0 0,1-8 0 0 0,1-11 0 0 0,-25-226 0 0 0,7 127 0 0 0,-19-234 0 0 0,32 340 0 0 0,66 422 0 0 0,14-73 0 0 0,-79-335 0 0 0,-2-8 0 0 0,-6-23 0 0 0,-11-43 0 0 0,-37-291 0 0 0,49 312 0 0 0,7 39 0 0 0,6 36 0 0 0,9 52 0 0 0,24 96 0 0 0,-31-141 0 0 0,2-1 0 0 0,1-1 0 0 0,22 43 0 0 0,-28-62 0 0 0,0-1 0 0 0,1 0 0 0 0,0-1 0 0 0,0 1 0 0 0,0-1 0 0 0,1 0 0 0 0,9 6 0 0 0,-16-12 0 0 0,1-1 0 0 0,-1 0 0 0 0,1 1 0 0 0,-1-1 0 0 0,1 0 0 0 0,0 1 0 0 0,-1-1 0 0 0,1 0 0 0 0,-1 0 0 0 0,1 0 0 0 0,0 1 0 0 0,-1-1 0 0 0,1 0 0 0 0,0 0 0 0 0,-1 0 0 0 0,1 0 0 0 0,0 0 0 0 0,-1 0 0 0 0,1 0 0 0 0,0 0 0 0 0,-1-1 0 0 0,1 1 0 0 0,0 0 0 0 0,-1 0 0 0 0,1 0 0 0 0,-1-1 0 0 0,1 1 0 0 0,0-1 0 0 0,1 0 0 0 0,-1 0 0 0 0,1-1 0 0 0,-1 1 0 0 0,0-1 0 0 0,1 1 0 0 0,-1-1 0 0 0,0 1 0 0 0,0-1 0 0 0,1-3 0 0 0,2-2 0 0 0,-1 0 0 0 0,-1-1 0 0 0,4-13 0 0 0,1-33 0 0 0,-3 1 0 0 0,-3-80 0 0 0,-2 75 0 0 0,-3 0 0 0 0,-15-78 0 0 0,-4 73 0 0 0,19 56 0 0 0,4 6 0 0 0,0 1 0 0 0,0 0 0 0 0,0 0 0 0 0,0 0 0 0 0,0-1 0 0 0,0 1 0 0 0,0 0 0 0 0,0 0 0 0 0,0 0 0 0 0,-1 0 0 0 0,1 0 0 0 0,0-1 0 0 0,0 1 0 0 0,0 0 0 0 0,0 0 0 0 0,0 0 0 0 0,-1 0 0 0 0,1 0 0 0 0,0 0 0 0 0,0 0 0 0 0,0 0 0 0 0,0 0 0 0 0,-1-1 0 0 0,1 1 0 0 0,0 0 0 0 0,0 0 0 0 0,0 0 0 0 0,-1 0 0 0 0,1 0 0 0 0,0 0 0 0 0,0 0 0 0 0,0 0 0 0 0,0 0 0 0 0,-1 0 0 0 0,1 0 0 0 0,0 1 0 0 0,0-1 0 0 0,0 0 0 0 0,-1 0 0 0 0,1 0 0 0 0,0 0 0 0 0,0 0 0 0 0,0 0 0 0 0,0 0 0 0 0,0 0 0 0 0,-1 0 0 0 0,1 1 0 0 0,0-1 0 0 0,0 0 0 0 0,0 0 0 0 0,0 0 0 0 0,0 0 0 0 0,0 0 0 0 0,-1 1 0 0 0,1-1 0 0 0,0 0 0 0 0,0 0 0 0 0,0 0 0 0 0,0 0 0 0 0,0 1 0 0 0,0-1 0 0 0,0 0 0 0 0,0 0 0 0 0,0 0 0 0 0,0 1 0 0 0,0-1 0 0 0,0 0 0 0 0,0 0 0 0 0,-1 11 0 0 0,1 0 0 0 0,1 0 0 0 0,1 0 0 0 0,0 0 0 0 0,0-1 0 0 0,1 1 0 0 0,7 15 0 0 0,0 6 0 0 0,61 177 0 0 0,-57-169-219 0 0,2-1 0 0 0,1-1 0 0 0,27 44 0 0 0,-40-75 12 0 0,-3-5 132 0 0,0-1 1 0 0,0 1 0 0 0,0 0-1 0 0,0 0 1 0 0,1 0 0 0 0,-1-1-1 0 0,1 1 1 0 0,-1-1-1 0 0,1 1 1 0 0,0-1 0 0 0,3 2-1 0 0,-5-2 75 0 0,0-1 0 0 0,0 0-1 0 0,0 0 1 0 0,1 0 0 0 0,-1 0-1 0 0,0 1 1 0 0,0-1-1 0 0,1 0 1 0 0,-1 0 0 0 0,0 0-1 0 0,0 0 1 0 0,1 0 0 0 0,-1 0-1 0 0,0 0 1 0 0,0 0 0 0 0,1 0-1 0 0,-1 0 1 0 0,0 0 0 0 0,0 0-1 0 0,1 0 1 0 0,-1 0 0 0 0,0 0-1 0 0,1 0 1 0 0,-1 0 0 0 0,0 0-1 0 0,0 0 1 0 0,1 0-1 0 0,-1 0 1 0 0,0 0 0 0 0,0-1-1 0 0,1 1 1 0 0,-1 0 0 0 0,0 0-1 0 0,0 0 1 0 0,0 0 0 0 0,1-1-1 0 0,-1 1 1 0 0,0 0 0 0 0,0 0-1 0 0,0 0 1 0 0,0-1 0 0 0,1 1-1 0 0,-1 0 1 0 0,0 0 0 0 0,0-1-1 0 0,0 1 1 0 0,0 0-1 0 0,0 0 1 0 0,0-1 0 0 0,3-11 2 0 0,-3 12-3 0 0,0-25 353 0 0,0 1 0 0 0,-2-1 0 0 0,-1 1 0 0 0,-1 0 0 0 0,-11-38 0 0 0,4 13-472 0 0,5 22 120 0 0,-1-1 0 0 0,-2 1 0 0 0,-1 1 0 0 0,-1-1 0 0 0,-1 2 0 0 0,-22-35 0 0 0,33 56 0 0 0,1 3 0 0 0,-1 0 0 0 0,1 0 0 0 0,-1 0 0 0 0,1 0 0 0 0,-1 0 0 0 0,1 0 0 0 0,-1 1 0 0 0,0-1 0 0 0,0 0 0 0 0,1 0 0 0 0,-1 0 0 0 0,0 1 0 0 0,0-1 0 0 0,0 0 0 0 0,0 1 0 0 0,-1-2 0 0 0,1 2 0 0 0,1 0 0 0 0,0 0 0 0 0,0 0 0 0 0,0-1 0 0 0,-1 1 0 0 0,1 0 0 0 0,0 0 0 0 0,0 0 0 0 0,-1 0 0 0 0,1 0 0 0 0,0 0 0 0 0,0-1 0 0 0,0 1 0 0 0,-1 0 0 0 0,1 0 0 0 0,0 0 0 0 0,0 0 0 0 0,-1 0 0 0 0,1 0 0 0 0,0 0 0 0 0,0 0 0 0 0,-1 0 0 0 0,1 0 0 0 0,0 0 0 0 0,0 0 0 0 0,-1 0 0 0 0,1 1 0 0 0,0-1 0 0 0,0 0 0 0 0,-1 0 0 0 0,1 0 0 0 0,0 0 0 0 0,0 0 0 0 0,-1 0 0 0 0,1 1 0 0 0,0-1 0 0 0,0 0 0 0 0,0 0 0 0 0,0 0 0 0 0,-1 0 0 0 0,1 1 0 0 0,0-1 0 0 0,0 1 0 0 0,-2 4 0 0 0,0 3 0 0 0,1 0 0 0 0,0 0 0 0 0,1 0 0 0 0,0 0 0 0 0,0 0 0 0 0,1 0 0 0 0,0 0 0 0 0,0 0 0 0 0,5 15 0 0 0,-2-2 0 0 0,10 45-292 0 0,2-1 0 0 0,30 75 1 0 0,-28-94-1053 0 0,3-1 1 0 0,1-1-1 0 0,46 67 1 0 0,-28-60-192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17.951"/>
    </inkml:context>
    <inkml:brush xml:id="br0">
      <inkml:brushProperty name="width" value="0.2" units="cm"/>
      <inkml:brushProperty name="height" value="0.2" units="cm"/>
      <inkml:brushProperty name="color" value="#B6844E"/>
    </inkml:brush>
  </inkml:definitions>
  <inkml:trace contextRef="#ctx0" brushRef="#br0">1 161 4607 0 0,'16'-18'8656'0'0,"-12"14"-8446"0"0,-1 1 0 0 0,1-1 0 0 0,0 1-1 0 0,0 0 1 0 0,1 1 0 0 0,4-4 0 0 0,13-7 385 0 0,-12 7-595 0 0,0 0 0 0 0,1 2 0 0 0,1 2 0 0 0,-1-1 0 0 0,-1 0 0 0 0,1 0 0 0 0,-1 2 0 0 0,1 1 0 0 0,0 1 0 0 0,0 0 0 0 0,-1 1 0 0 0,22 8 0 0 0,-29-8 0 0 0,25 2 0 0 0,-18-4 0 0 0,1 0 0 0 0,1 0 0 0 0,-1 1 0 0 0,45 1 2048 0 0,-12 4-2048 0 0,-29-2 0 0 0,26 0 0 0 0,-36-3 0 0 0,1-1 0 0 0,-1 0 0 0 0,0 0 0 0 0,0-1 0 0 0,9-1 0 0 0,3-1 0 0 0,-3 0 0 0 0,-13 1 0 0 0,39 1 0 0 0,-30 1 0 0 0,8 0 0 0 0,19-2 0 0 0,-22-2 0 0 0,-11 2 0 0 0,33-4 0 0 0,-26 4 0 0 0,1 2 0 0 0,-1-2 0 0 0,24-3 0 0 0,-32 6 0 0 0,26-7 0 0 0,-17 2 0 0 0,0 2 0 0 0,11 0 931 0 0,-2 3 186 0 0,-18-1-1117 0 0,12 0 0 0 0,-1-1 0 0 0,1 0 0 0 0,28-6 0 0 0,-35 4 0 0 0,-5 2 0 0 0,0-1 0 0 0,0 1 0 0 0,0 0 0 0 0,0 0 0 0 0,0 1 0 0 0,1-1 0 0 0,-1 1 0 0 0,0-1 0 0 0,6 1 0 0 0,84-11 0 0 0,-91 10 0 0 0,-1 1 0 0 0,0 0 0 0 0,0-1 0 0 0,1 1 0 0 0,-1 0 0 0 0,0 0 0 0 0,1 0 0 0 0,-1 0 0 0 0,0 0 0 0 0,1 0 0 0 0,-1 1 0 0 0,0-1 0 0 0,0 0 0 0 0,1 1 0 0 0,0 0 0 0 0,-1-1 0 0 0,0 1 0 0 0,0-1 0 0 0,1 0 0 0 0,-1 0 0 0 0,0 1 0 0 0,0-1 0 0 0,0 0 0 0 0,0 0 0 0 0,0 0 0 0 0,0 0 0 0 0,0 0 0 0 0,0 0 0 0 0,0-1 0 0 0,0 1 0 0 0,0 0 0 0 0,0 0 0 0 0,0-1 0 0 0,1 0 0 0 0,45-3 0 0 0,-36 4 0 0 0,0-1 0 0 0,4-3 0 0 0,-8 4 0 0 0,3 1 0 0 0,31 5 0 0 0,-38-4 0 0 0,1-1 0 0 0,22-6 0 0 0,-15 3 0 0 0,0 0 0 0 0,0 1 0 0 0,33 3 0 0 0,-32-2 0 0 0,-1-3 0 0 0,0 1 0 0 0,34-1 0 0 0,-1-3 0 0 0,-26 6 0 0 0,-12 1 0 0 0,23-8 0 0 0,15 0 0 0 0,-34 5 0 0 0,1 1 0 0 0,0 2 0 0 0,3 3 0 0 0,0-4 0 0 0,0-1 0 0 0,-3 0 0 0 0,0 2 0 0 0,-1 3 0 0 0,1 0 0 0 0,23 1-2491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25.203"/>
    </inkml:context>
    <inkml:brush xml:id="br0">
      <inkml:brushProperty name="width" value="0.2" units="cm"/>
      <inkml:brushProperty name="height" value="0.2" units="cm"/>
      <inkml:brushProperty name="color" value="#B6844E"/>
    </inkml:brush>
  </inkml:definitions>
  <inkml:trace contextRef="#ctx0" brushRef="#br0">1464 194 8287 0 0,'0'0'756'0'0,"2"16"-537"0"0,68 215 1613 0 0,-61-203-1695 0 0,64 159-137 0 0,-69-185 0 0 0,-1-9 0 0 0,-1-8 0 0 0,-2-39 0 0 0,-10-70 0 0 0,2 32 0 0 0,3-13 0 0 0,-14-147 0 0 0,17 244 1440 0 0,-1 24-1367 0 0,1 1 1 0 0,1-1-1 0 0,1 1 0 0 0,1-1 0 0 0,0 1 0 0 0,1-1 0 0 0,4 17 0 0 0,-2-3-50 0 0,8 62-23 0 0,4-1 0 0 0,50 160 0 0 0,-56-226 0 0 0,-6-24 0 0 0,-1-6 0 0 0,-1-8 0 0 0,0-25 0 0 0,-6-68 0 0 0,1 31 0 0 0,2 23 0 0 0,1 10 0 0 0,-1 1 0 0 0,-2 0 0 0 0,-2 0 0 0 0,-13-55 0 0 0,-1 46 0 0 0,18 48 0 0 0,0-1 0 0 0,-1 0 0 0 0,1 1 0 0 0,-1 0 0 0 0,1-1 0 0 0,-1 1 0 0 0,0 0 0 0 0,0 0 0 0 0,0 0 0 0 0,0 0 0 0 0,-1 0 0 0 0,1 0 0 0 0,0 0 0 0 0,-1 1 0 0 0,-4-3 0 0 0,5 4 0 0 0,1 0 0 0 0,0 0 0 0 0,0 0 0 0 0,0 0 0 0 0,0 0 0 0 0,0 0 0 0 0,0 0 0 0 0,0 0 0 0 0,0 1 0 0 0,-1-1 0 0 0,1 0 0 0 0,0 1 0 0 0,0-1 0 0 0,0 1 0 0 0,0-1 0 0 0,0 1 0 0 0,1 0 0 0 0,-1-1 0 0 0,0 1 0 0 0,0 0 0 0 0,0 0 0 0 0,0-1 0 0 0,1 1 0 0 0,-1 0 0 0 0,0 0 0 0 0,0 1 0 0 0,-16 29 0 0 0,16-29 0 0 0,-11 27 0 0 0,1 2 0 0 0,1-1 0 0 0,-6 34 0 0 0,-10 96 0 0 0,18-90 0 0 0,3 0 0 0 0,4 0 0 0 0,2 0 0 0 0,21 130 0 0 0,-22-197 0 0 0,2 9-67 0 0,0-1 0 0 0,0 0 0 0 0,1 0 1 0 0,0 0-1 0 0,10 19 0 0 0,-11-29-486 0 0,-1-2 527 0 0,-1 1 0 0 0,1 0 0 0 0,-1-1 0 0 0,1 1 0 0 0,-1-1 0 0 0,1 1 0 0 0,-1-1 0 0 0,1 1 0 0 0,-1-1 0 0 0,0 1 0 0 0,1-1 0 0 0,-1 0 0 0 0,0 1 0 0 0,1-1 0 0 0,-1 1 0 0 0,0-1 0 0 0,0 0 0 0 0,0 1 0 0 0,1-1 0 0 0,-1 0 0 0 0,4-19-451 0 0,-4 19 462 0 0,4-42 220 0 0,-2-1 0 0 0,-2 1 0 0 0,-1 0 0 0 0,-10-54 0 0 0,2 8 154 0 0,6 57-289 0 0,-20-187 314 0 0,17 180-345 0 0,-2 0-1 0 0,-2 1 1 0 0,-22-57-1 0 0,28 87-20 0 0,0-1-1 0 0,0 1 1 0 0,-1 0 0 0 0,0 0-1 0 0,-10-12 1 0 0,14 19-11 0 0,0 0 0 0 0,0 0 1 0 0,1 0-1 0 0,-2 0 0 0 0,1 0 1 0 0,0 0-1 0 0,0 0 0 0 0,0 0 1 0 0,0 0-1 0 0,0 1 0 0 0,-1-1 1 0 0,1 1-1 0 0,0-1 0 0 0,-1 1 1 0 0,1-1-1 0 0,0 1 0 0 0,-1-1 1 0 0,1 1-1 0 0,-1 0 0 0 0,1 0 1 0 0,-1 0-1 0 0,1 0 0 0 0,0 0 1 0 0,-1 0-1 0 0,1 0 0 0 0,-1 1 1 0 0,1-1-1 0 0,0 0 0 0 0,-1 1 1 0 0,1-1-1 0 0,0 1 0 0 0,-1-1 1 0 0,1 1-1 0 0,0 0 0 0 0,0-1 1 0 0,-1 1-1 0 0,1 0 0 0 0,0 0 1 0 0,0 0-1 0 0,0 0 0 0 0,0 0 1 0 0,0 0-1 0 0,0 0 0 0 0,1 1 1 0 0,-2 1-1 0 0,-4 6 88 0 0,0 0-1 0 0,1 1 1 0 0,0-1 0 0 0,1 1-1 0 0,0 0 1 0 0,0 1 0 0 0,1-1-1 0 0,-2 18 1 0 0,-8 90 644 0 0,12-104-725 0 0,-4 92-512 0 0,20 209 0 0 0,55 101-498 0 0,-67-407 992 0 0,3 22-181 0 0,1-1 0 0 0,2-1-1 0 0,1 0 1 0 0,22 47 0 0 0,-31-76 165 0 0,-1 1 0 0 0,0 0 0 0 0,1 0 1 0 0,0 0-1 0 0,-1 0 0 0 0,1 0 0 0 0,-1-1 0 0 0,1 1 1 0 0,0 0-1 0 0,0-1 0 0 0,-1 1 0 0 0,1 0 1 0 0,0-1-1 0 0,0 1 0 0 0,1 0 0 0 0,-1-1 7 0 0,-1 0-1 0 0,0 0 0 0 0,1 0 1 0 0,-1 0-1 0 0,1 0 0 0 0,-1 0 1 0 0,0 0-1 0 0,1 0 1 0 0,-1-1-1 0 0,0 1 0 0 0,1 0 1 0 0,-1 0-1 0 0,0 0 0 0 0,1 0 1 0 0,-1-1-1 0 0,0 1 0 0 0,1 0 1 0 0,-1 0-1 0 0,0-1 0 0 0,1 1 1 0 0,-1 0-1 0 0,0 0 1 0 0,0-1-1 0 0,0 1 0 0 0,1 0 1 0 0,-1-1-1 0 0,2-2-40 0 0,-1 0 0 0 0,0 0 0 0 0,0 0 0 0 0,0 0 0 0 0,0 0-1 0 0,-1 0 1 0 0,1-6 0 0 0,0-24 50 0 0,-1 0-1 0 0,-8-55 0 0 0,-19-65 28 0 0,12 79 32 0 0,-66-299 1981 0 0,52 272-1066 0 0,-66-158 0 0 0,92 252-970 0 0,0-1 0 0 0,0 1 0 0 0,-1 0 0 0 0,0 0 0 0 0,-1 0 0 0 0,1 1 0 0 0,-1-1 0 0 0,0 1 0 0 0,-1 0 0 0 0,0 1 0 0 0,-7-7 0 0 0,12 12 10 0 0,0-1 0 0 0,1 1 0 0 0,-1-1 0 0 0,0 1-1 0 0,0 0 1 0 0,0-1 0 0 0,0 1 0 0 0,0 0 0 0 0,0 0 0 0 0,0-1 0 0 0,0 1-1 0 0,0 0 1 0 0,0 0 0 0 0,0 0 0 0 0,0 0 0 0 0,1 0 0 0 0,-1 0-1 0 0,0 1 1 0 0,0-1 0 0 0,0 0 0 0 0,0 0 0 0 0,0 1 0 0 0,0-1-1 0 0,0 0 1 0 0,0 1 0 0 0,-1 0 0 0 0,0 1 44 0 0,0 0 1 0 0,1 0-1 0 0,-1-1 1 0 0,1 1-1 0 0,0 0 1 0 0,-1 0 0 0 0,1 1-1 0 0,0-1 1 0 0,0 0-1 0 0,-1 4 1 0 0,-2 5 199 0 0,2 0 0 0 0,-1 0 1 0 0,0 17-1 0 0,1 5-194 0 0,2 0 1 0 0,6 54-1 0 0,18 66-90 0 0,-16-106 44 0 0,41 208-1046 0 0,107 331 0 0 0,-155-583 1026 0 0,14 44-486 0 0,2 0-1 0 0,2-1 1 0 0,28 50-1 0 0,-47-95 480 0 0,1 0 0 0 0,-1-1 0 0 0,0 1 0 0 0,1 0 0 0 0,-1 0 0 0 0,1 0 0 0 0,-1-1 0 0 0,1 1 0 0 0,-1 0 0 0 0,1 0 0 0 0,0-1 0 0 0,-1 1 0 0 0,1-1 0 0 0,0 1 0 0 0,0-1 0 0 0,-1 1 0 0 0,1-1 0 0 0,0 1 0 0 0,0-1-1 0 0,0 1 1 0 0,0-1 0 0 0,0 0 0 0 0,1 1 0 0 0,-1-2-20 0 0,-1 1 0 0 0,1-1 1 0 0,0 1-1 0 0,-1-1 0 0 0,1 1 0 0 0,-1-1 0 0 0,1 0 0 0 0,-1 1 0 0 0,1-1 0 0 0,-1 0 0 0 0,1 1 0 0 0,-1-1 1 0 0,0 0-1 0 0,1 0 0 0 0,-1 1 0 0 0,0-1 0 0 0,0 0 0 0 0,0 0 0 0 0,1 0 0 0 0,-1 0 0 0 0,1-9-224 0 0,0 0 0 0 0,0 0 0 0 0,-1-10 0 0 0,-10-71 1083 0 0,-25-114 1 0 0,19 126-520 0 0,-42-198 335 0 0,-33-203 780 0 0,90 472-1421 0 0,-1-13 73 0 0,-1 0-1 0 0,-1-1 1 0 0,-1 1 0 0 0,-1 0-1 0 0,-11-26 489 0 0,0 58 539 0 0,14-6-1099 0 0,0 1 0 0 0,0 0-1 0 0,0 0 1 0 0,0 0 0 0 0,1 1 0 0 0,0-1 0 0 0,1 1-1 0 0,-1-1 1 0 0,1 8 0 0 0,-3 63-5 0 0,4-67 4 0 0,19 282 30 0 0,21-2-463 0 0,42 159-994 0 0,37-11-179 0 0,-115-424 1422 0 0,4 10-14 0 0,12 25-1 0 0,-17-44 189 0 0,-1 0-1 0 0,1 1 1 0 0,1-1 0 0 0,-1 0 0 0 0,1 0-1 0 0,0-1 1 0 0,0 1 0 0 0,0-1 0 0 0,0 0 0 0 0,6 5-1 0 0,-9-9-3 0 0,0 1-1 0 0,0-1 0 0 0,0 1 1 0 0,-1-1-1 0 0,1 1 0 0 0,0-1 1 0 0,0 0-1 0 0,0 0 0 0 0,0 1 0 0 0,0-1 1 0 0,0 0-1 0 0,-1 0 0 0 0,1 0 1 0 0,0 0-1 0 0,0 0 0 0 0,0 0 1 0 0,0 0-1 0 0,0 0 0 0 0,0 0 1 0 0,0 0-1 0 0,0 0 0 0 0,0-1 1 0 0,-1 1-1 0 0,1 0 0 0 0,0-1 0 0 0,2 0 1 0 0,-2-1-48 0 0,1 1 0 0 0,0-1-1 0 0,-1 1 1 0 0,1-1 0 0 0,-1 0 0 0 0,0 0 0 0 0,1 0 0 0 0,-1 0 0 0 0,0 0-1 0 0,1-4 1 0 0,2-4-172 0 0,-1 0-1 0 0,0 0 1 0 0,2-18-1 0 0,0-31 334 0 0,-2 0-1 0 0,-5-65 0 0 0,-19-120 450 0 0,19 230-520 0 0,-9-88 693 0 0,-106-779 1555 0 0,110 837-1876 0 0,-3 2 1 0 0,-2-1-1 0 0,-23-55 0 0 0,28 85 42 0 0,7 12-437 0 0,-1 0-1 0 0,1 1 1 0 0,0-1-1 0 0,0 1 1 0 0,-1-1 0 0 0,1 1-1 0 0,0-1 1 0 0,-1 1 0 0 0,1 0-1 0 0,-1-1 1 0 0,1 1 0 0 0,0-1-1 0 0,-1 1 1 0 0,1 0 0 0 0,-1-1-1 0 0,1 1 1 0 0,-1 0-1 0 0,0 0 1 0 0,1-1 0 0 0,-1 1-1 0 0,1 0 1 0 0,-1 0 0 0 0,1 0-1 0 0,-1 0 1 0 0,0 0 0 0 0,1-1-1 0 0,-1 1 1 0 0,1 0-1 0 0,-1 0 1 0 0,1 1 0 0 0,-2-1-1 0 0,-4 7-29 0 0,6-7 33 0 0,-2 4-9 0 0,0-1 0 0 0,0 1 0 0 0,1 0 0 0 0,0 0 0 0 0,-1 0 0 0 0,1-1 0 0 0,1 1 0 0 0,-1 1 0 0 0,0 6 0 0 0,3 39 0 0 0,44 238 0 0 0,23-2 0 0 0,-38-163 0 0 0,112 384-876 0 0,-137-489 594 0 0,14 35-401 0 0,-19-49 669 0 0,1 0 0 0 0,0-1 1 0 0,0 1-1 0 0,0-1 0 0 0,1 1 1 0 0,-1-1-1 0 0,1 0 0 0 0,0 0 1 0 0,0 0-1 0 0,5 4 0 0 0,-7-7-13 0 0,-1 0 0 0 0,1 1-1 0 0,0-1 1 0 0,-1 0 0 0 0,1 1-1 0 0,0-1 1 0 0,-1 0 0 0 0,1 0-1 0 0,0 1 1 0 0,0-1 0 0 0,-1 0-1 0 0,1 0 1 0 0,0 0 0 0 0,-1 0-1 0 0,1 0 1 0 0,0 0 0 0 0,0 0-1 0 0,-1 0 1 0 0,1-1 0 0 0,0 1-1 0 0,-1 0 1 0 0,1 0 0 0 0,0-1-1 0 0,-1 1 1 0 0,1 0 0 0 0,0-1-1 0 0,-1 1 1 0 0,1 0 0 0 0,0-1-1 0 0,-1 1 1 0 0,1-1 0 0 0,-1 1-1 0 0,1-1 1 0 0,-1 1 0 0 0,1-1-1 0 0,-1 0 1 0 0,0 1 0 0 0,1-1-1 0 0,-1 0 1 0 0,0 1 0 0 0,1-1-1 0 0,-1 0 1 0 0,0 1 0 0 0,0-1-1 0 0,0 0 1 0 0,1 1 0 0 0,-1-2-1 0 0,6-40-454 0 0,-5 38 663 0 0,1-34 56 0 0,-2 0 0 0 0,-6-55 0 0 0,-20-75 526 0 0,16 108-680 0 0,-28-155 637 0 0,-81-258 0 0 0,89 385-133 0 0,24 75-583 0 0,1 0 0 0 0,-2 1 1 0 0,0 0-1 0 0,-13-19 0 0 0,18 29-4 0 0,1 0 0 0 0,0 1 0 0 0,0-1 0 0 0,-1 1 0 0 0,1-1 0 0 0,0 1 0 0 0,-1 0 0 0 0,0-1 0 0 0,1 1 0 0 0,-1 0 0 0 0,0 0 0 0 0,0 0 0 0 0,1 0 0 0 0,-1 0 0 0 0,0 0 0 0 0,0 1 0 0 0,0-1 0 0 0,0 1 0 0 0,0-1 0 0 0,0 1 0 0 0,0 0 0 0 0,0 0 0 0 0,0 0 0 0 0,0 0 0 0 0,-3 0 0 0 0,2 1 0 0 0,1 1 0 0 0,0-1 0 0 0,-1 0 0 0 0,1 1 0 0 0,0 0 0 0 0,0-1 0 0 0,0 1 0 0 0,0 0 0 0 0,0 0 0 0 0,0 0 0 0 0,1 0 0 0 0,-1 0 0 0 0,0 1 0 0 0,1-1 0 0 0,0 0 0 0 0,0 1 0 0 0,0-1 0 0 0,-2 6 0 0 0,-3 9 0 0 0,1 0 0 0 0,1 1 0 0 0,1 0 0 0 0,-2 29 0 0 0,3 74 0 0 0,2-115 0 0 0,10 183 0 0 0,48 261 0 0 0,51 119-2920 0 0,-106-555 2820 0 0,3 12-155 0 0,0-1 0 0 0,2 0 0 0 0,19 43 0 0 0,-27-68 255 0 0,0-1 0 0 0,0 1 0 0 0,0 0 0 0 0,0 0 0 0 0,1-1 0 0 0,-1 1 0 0 0,0 0 0 0 0,0 0 0 0 0,0 0 0 0 0,0-1 0 0 0,0 1 0 0 0,0 0 0 0 0,1 0 0 0 0,-1 0 0 0 0,0-1 0 0 0,0 1 0 0 0,0 0 0 0 0,1 0 0 0 0,-1 0 0 0 0,0 0 0 0 0,0-1 0 0 0,0 1 0 0 0,1 0 0 0 0,-1 0 0 0 0,0 0 0 0 0,0 0 0 0 0,1 0 0 0 0,-1 0 0 0 0,0 0 0 0 0,0 0 0 0 0,1 0 0 0 0,-1 0 0 0 0,0 0 0 0 0,0 0 0 0 0,1 0 0 0 0,-1 0 0 0 0,0 0 0 0 0,0 0 0 0 0,1 0 0 0 0,-1 0 0 0 0,0 0 0 0 0,0 0 0 0 0,1 0 0 0 0,-1 0 0 0 0,0 1 0 0 0,0-1 0 0 0,0 0 0 0 0,1 0 0 0 0,-1 0 0 0 0,0 0 0 0 0,0 0 0 0 0,0 1 0 0 0,1-1 0 0 0,-1 0 0 0 0,0 0 0 0 0,0 0 0 0 0,0 1 0 0 0,0-1 0 0 0,0 0 0 0 0,0 0 0 0 0,1 1 0 0 0,-1-1 0 0 0,0 0 0 0 0,0 0 0 0 0,0 1 0 0 0,2-10 83 0 0,0 0-1 0 0,-1-1 1 0 0,0 1 0 0 0,-1 0-1 0 0,0 0 1 0 0,0-1-1 0 0,-4-16 1 0 0,2 4 132 0 0,-68-471 468 0 0,-39 6-250 0 0,5 115 591 0 0,84 313-819 0 0,-3 1 0 0 0,-3 1 0 0 0,-2 1-1 0 0,-42-61 1 0 0,65 109-205 0 0,-1-1 0 0 0,-1 1 0 0 0,1 1 0 0 0,-1-1 0 0 0,-10-7 0 0 0,15 13 0 0 0,1 1 0 0 0,0 0 0 0 0,0 0 0 0 0,-1 0 0 0 0,1 0 0 0 0,-1 1 0 0 0,1-1 0 0 0,-1 0 0 0 0,1 1 0 0 0,-1-1 0 0 0,0 1 0 0 0,1-1 0 0 0,-1 1 0 0 0,0 0 0 0 0,1-1 0 0 0,-1 1 0 0 0,0 0 0 0 0,1 0 0 0 0,-1 0 0 0 0,0 1 0 0 0,1-1 0 0 0,-1 0 0 0 0,0 1 0 0 0,1-1 0 0 0,-1 1 0 0 0,1-1 0 0 0,-1 1 0 0 0,1 0 0 0 0,-1-1 0 0 0,1 1 0 0 0,-1 0 0 0 0,1 0 0 0 0,0 0 0 0 0,-1 0 0 0 0,1 1 0 0 0,0-1 0 0 0,0 0 0 0 0,0 0 0 0 0,0 1 0 0 0,-1 1 0 0 0,-2 4 0 0 0,0-1 0 0 0,1 1 0 0 0,0-1 0 0 0,0 1 0 0 0,1 0 0 0 0,0 0 0 0 0,0 0 0 0 0,1 0 0 0 0,-1 12 0 0 0,0 9 0 0 0,2 31 0 0 0,0-51 0 0 0,4 51 6 0 0,3 0 0 0 0,2 0 0 0 0,18 64 1 0 0,64 171-200 0 0,-65-217-40 0 0,-16-47-24 0 0,47 133-889 0 0,-42-126 1083 0 0,1-1 1 0 0,29 45-1 0 0,-42-76 61 0 0,10 11-68 0 0,-12-17-35 0 0,0-1 0 0 0,0 1 0 0 0,-1 0-1 0 0,1 0 1 0 0,0-1 0 0 0,0 1 0 0 0,-1 0-1 0 0,1-1 1 0 0,-1 1 0 0 0,1-1 0 0 0,-1 1 0 0 0,0-3-1 0 0,1-16 302 0 0,-1 1 0 0 0,-1-1 0 0 0,0 0-1 0 0,-2 1 1 0 0,0-1 0 0 0,-7-20 0 0 0,3 10-199 0 0,-101-393-109 0 0,78 335 782 0 0,-3 1 1 0 0,-74-138-1 0 0,98 207-649 0 0,-1 1-1 0 0,-1 0 1 0 0,-1 0 0 0 0,0 1-1 0 0,-1 0 1 0 0,-1 2 0 0 0,-18-17-1 0 0,31 30-20 0 0,0 0 0 0 0,0 0 0 0 0,0 0 0 0 0,0 0 0 0 0,-1 1 0 0 0,1-1 0 0 0,0 0 0 0 0,-1 1 0 0 0,1-1 0 0 0,0 1 0 0 0,-1-1 0 0 0,1 1 0 0 0,0 0 0 0 0,-1-1 0 0 0,1 1 0 0 0,-1 0 0 0 0,1 0 0 0 0,-1 0 0 0 0,1 0 0 0 0,-1 0 0 0 0,1 0 0 0 0,-1 1 0 0 0,1-1 0 0 0,0 0 0 0 0,-1 1 0 0 0,1-1 0 0 0,0 1 0 0 0,-1 0 0 0 0,1-1 0 0 0,0 1 0 0 0,0 0 0 0 0,-1 0 0 0 0,1 0 0 0 0,0 0 0 0 0,0 0 0 0 0,0 0 0 0 0,0 0 0 0 0,0 0 0 0 0,0 0 0 0 0,0 0 0 0 0,1 0 0 0 0,-1 1 0 0 0,0 0 0 0 0,-3 4 0 0 0,2 1 0 0 0,-1-1 0 0 0,1 0 0 0 0,0 1 0 0 0,0 0 0 0 0,0-1 0 0 0,1 1 0 0 0,-1 7 0 0 0,2 20 0 0 0,0 0 0 0 0,2 0 0 0 0,8 39 0 0 0,26 100 0 0 0,-34-163 0 0 0,45 169-692 0 0,131 325 0 0 0,-166-475 462 0 0,-1 0-255 0 0,1 0 0 0 0,2-1-1 0 0,1-1 1 0 0,30 42 0 0 0,-38-61 485 0 0,-7-8 0 0 0,0 0 0 0 0,0 0 0 0 0,0 0 0 0 0,0 0 0 0 0,0 0 0 0 0,0 0 0 0 0,1 1 0 0 0,-1-1 0 0 0,0 0 0 0 0,0 0 0 0 0,0 0 0 0 0,0 0 0 0 0,1 0 0 0 0,-1 0 0 0 0,0 0 0 0 0,0 0 0 0 0,0 0 0 0 0,1 0 0 0 0,-1 0 0 0 0,0 0 0 0 0,0 0 0 0 0,0 0 0 0 0,1 0 0 0 0,-1 0 0 0 0,0 0 0 0 0,0 0 0 0 0,0 0 0 0 0,0 0 0 0 0,1 0 0 0 0,-1 0 0 0 0,0 0 0 0 0,0 0 0 0 0,0-1 0 0 0,0 1 0 0 0,1 0 0 0 0,-1 0 0 0 0,0 0 0 0 0,0 0 0 0 0,0 0 0 0 0,0 0 0 0 0,0-1 0 0 0,0 1 0 0 0,1 0 0 0 0,-1 0 0 0 0,0 0 0 0 0,0 0 0 0 0,0 0 0 0 0,0-1 0 0 0,0 1 0 0 0,0 0 0 0 0,0 0 0 0 0,0 0 0 0 0,0-1 0 0 0,0 1 0 0 0,0 0 0 0 0,0 0 0 0 0,0 0 0 0 0,0-1 0 0 0,0 1 0 0 0,2-11 0 0 0,-2 11 0 0 0,0-23 242 0 0,-1 1 0 0 0,-1 0-1 0 0,-6-29 1 0 0,-21-66 766 0 0,29 115-1007 0 0,-50-165 515 0 0,-7 2 0 0 0,-8 2 0 0 0,-88-159 0 0 0,150 316-484 0 0,-57-99-149 0 0,52 94 262 0 0,0-1 0 0 0,0 2 0 0 0,-1-1 0 0 0,-1 1 0 0 0,0 0 1 0 0,-17-13-1 0 0,26 22-96 0 0,0 0-1 0 0,-1 0 1 0 0,1 0-1 0 0,0 1 1 0 0,-1-1 0 0 0,1 0-1 0 0,-1 0 1 0 0,1 1 0 0 0,-1-1-1 0 0,1 1 1 0 0,-1-1 0 0 0,0 1-1 0 0,1 0 1 0 0,-1 0 0 0 0,0-1-1 0 0,1 1 1 0 0,-1 0-1 0 0,1 0 1 0 0,-1 1 0 0 0,-2-1-1 0 0,3 1-38 0 0,0 0-1 0 0,0-1 1 0 0,0 1-1 0 0,0 0 1 0 0,-1 0-1 0 0,1 0 1 0 0,1 0-1 0 0,-1 0 1 0 0,0 0-1 0 0,0 0 1 0 0,0 0-1 0 0,0 1 1 0 0,1-1-1 0 0,-1 0 1 0 0,1 0-1 0 0,-1 1 1 0 0,1-1-1 0 0,-1 2 1 0 0,-1 7-24 0 0,0-1 0 0 0,1 0-1 0 0,0 1 1 0 0,1-1 0 0 0,1 14 0 0 0,6 49-452 0 0,4 0 1 0 0,24 92-1 0 0,56 137-256 0 0,-78-261 849 0 0,61 161-99 0 0,-57-160-517 0 0,3-2-1 0 0,45 69 1 0 0,-61-101 428 0 0,0-1 1 0 0,1 0-1 0 0,0 0 0 0 0,0 0 0 0 0,1-1 0 0 0,-1 0 1 0 0,1 0-1 0 0,0 0 0 0 0,13 7 0 0 0,-18-12 61 0 0,0 1 0 0 0,-1-1 0 0 0,1 0 0 0 0,0 1 0 0 0,-1-1 0 0 0,1 0 0 0 0,0 0 0 0 0,-1 0 0 0 0,1 0 0 0 0,0 0 0 0 0,-1 0 0 0 0,1 0 0 0 0,0 0 0 0 0,-1 0 0 0 0,1 0 0 0 0,0 0 0 0 0,0 0 0 0 0,-1 0 0 0 0,1-1 0 0 0,0 1 0 0 0,-1 0 0 0 0,1 0 0 0 0,-1-1 0 0 0,1 1 0 0 0,0 0 0 0 0,0-1 0 0 0,0 0 0 0 0,-1 0 0 0 0,1 0 0 0 0,0-1 0 0 0,-1 1 0 0 0,1 0 0 0 0,-1 0 0 0 0,1 0 0 0 0,-1 0 0 0 0,1-1 0 0 0,-1 1 0 0 0,0 0 0 0 0,0 0 0 0 0,0-2 0 0 0,1-6 0 0 0,-2 1 0 0 0,1 0 0 0 0,-3-12 0 0 0,2 17 0 0 0,-10-53 0 0 0,-3 0 0 0 0,-21-54 0 0 0,-50-105 0 0 0,56 145 0 0 0,-121-222 1911 0 0,139 271-1846 0 0,-12-19-56 0 0,-35-49 0 0 0,50 79-9 0 0,-1 0-1 0 0,1 0 1 0 0,-1 0 0 0 0,-1 1 0 0 0,0 1 0 0 0,0-1 0 0 0,-1 2 0 0 0,0 0-1 0 0,-17-9 1 0 0,27 15 13 0 0,0 0 0 0 0,0 1 0 0 0,0-1 0 0 0,-1 1 0 0 0,1-1-1 0 0,0 1 1 0 0,-1-1 0 0 0,1 1 0 0 0,0 0 0 0 0,-1-1 0 0 0,1 1 0 0 0,0 0-1 0 0,-1 0 1 0 0,1 0 0 0 0,0 0 0 0 0,-1 0 0 0 0,1 0 0 0 0,0 1 0 0 0,-1-1 0 0 0,1 0-1 0 0,0 1 1 0 0,-1-1 0 0 0,1 1 0 0 0,0-1 0 0 0,0 1 0 0 0,-1 0 0 0 0,1 0-1 0 0,0-1 1 0 0,0 1 0 0 0,0 0 0 0 0,0 0 0 0 0,0 0 0 0 0,0 0 0 0 0,0 0 0 0 0,0 0-1 0 0,1 0 1 0 0,-1 0 0 0 0,0 1 0 0 0,1-1 0 0 0,-1 0 0 0 0,1 0 0 0 0,-1 1-1 0 0,1-1 1 0 0,-1 0 0 0 0,1 2 0 0 0,-2 5 162 0 0,1 1-1 0 0,0-1 1 0 0,1 0 0 0 0,0 0-1 0 0,0 0 1 0 0,1 9 0 0 0,8 41-603 0 0,2 0 0 0 0,2 0-1 0 0,22 54 1 0 0,73 165 387 0 0,-101-261 36 0 0,-6-14 14 0 0,75 165-434 0 0,-63-143 102 0 0,0-1 0 0 0,2 0 0 0 0,1-1-1 0 0,32 35 1 0 0,-42-51 320 0 0,0-1-1 0 0,0 1 1 0 0,0-1-1 0 0,13 7 1 0 0,-18-11 3 0 0,0-1 0 0 0,0 1 0 0 0,0 0 0 0 0,1-1 0 0 0,-1 1 0 0 0,0-1 0 0 0,0 1 0 0 0,1-1 0 0 0,-1 0 0 0 0,0 1 0 0 0,0-1 0 0 0,1 0 0 0 0,-1 0 0 0 0,0 0 0 0 0,1 0 0 0 0,-1 0 0 0 0,0 0 1 0 0,1 0-1 0 0,-1 0 0 0 0,0-1 0 0 0,0 1 0 0 0,1-1 0 0 0,-1 1 0 0 0,0-1 0 0 0,0 1 0 0 0,0-1 0 0 0,1 1 0 0 0,-1-1 0 0 0,0 0 0 0 0,0 0 0 0 0,0 0 0 0 0,0 1 0 0 0,0-1 0 0 0,0 0 0 0 0,-1 0 0 0 0,1 0 0 0 0,0 0 0 0 0,0-2 0 0 0,3-5 0 0 0,-1-1 0 0 0,0 1 0 0 0,0-1 0 0 0,-1 0 0 0 0,0 0 0 0 0,-1 1 0 0 0,1-1 0 0 0,-2-1 0 0 0,0-9 0 0 0,-1-9 0 0 0,-7-46 0 0 0,-5 2 410 0 0,-4 1 0 0 0,-2 0 1 0 0,-30-69-1 0 0,8 44-235 0 0,-82-139 1 0 0,51 124-176 0 0,59 93 0 0 0,-1 0 0 0 0,-2 1 0 0 0,-29-26 0 0 0,42 41 0 0 0,0 0 0 0 0,1 0 0 0 0,-1 0 0 0 0,0 0 0 0 0,0 0 0 0 0,0 1 0 0 0,0-1 0 0 0,0 1 0 0 0,-1 0 0 0 0,1 0 0 0 0,0 0 0 0 0,-5 0 0 0 0,6 1 0 0 0,1 0 0 0 0,-1 0 0 0 0,1 1 0 0 0,-1-1 0 0 0,1 0 0 0 0,0 1 0 0 0,-1-1 0 0 0,1 1 0 0 0,-1 0 0 0 0,1-1 0 0 0,0 1 0 0 0,0 0 0 0 0,-1 0 0 0 0,1 0 0 0 0,0 0 0 0 0,0 0 0 0 0,0 0 0 0 0,0 0 0 0 0,0 0 0 0 0,0 1 0 0 0,0-1 0 0 0,0 0 0 0 0,1 0 0 0 0,-1 1 0 0 0,0-1 0 0 0,1 1 0 0 0,-1-1 0 0 0,1 0 0 0 0,-1 3 0 0 0,-2 6 0 0 0,1 0 0 0 0,1 0 0 0 0,-1 0 0 0 0,1 0 0 0 0,1 0 0 0 0,0 0 0 0 0,1 1 0 0 0,0-1 0 0 0,3 14 0 0 0,4 14 0 0 0,16 41 0 0 0,-10-36 0 0 0,1 5 0 0 0,29 66 0 0 0,-38-101 0 0 0,1 1 0 0 0,0-1 0 0 0,1 0 0 0 0,1 0 0 0 0,0-1 0 0 0,1 0 0 0 0,0-1 0 0 0,0 0 0 0 0,16 12 0 0 0,-22-21 0 0 0,0 1 0 0 0,0 0 0 0 0,0-1 0 0 0,1 0 0 0 0,-1 0 0 0 0,1 0 0 0 0,-1 0 0 0 0,1-1 0 0 0,0 0 0 0 0,0 0 0 0 0,0 0 0 0 0,-1 0 0 0 0,1-1 0 0 0,8 0 0 0 0,-10 0 0 0 0,1-1 0 0 0,-1 0 0 0 0,1 0 0 0 0,-1 0 0 0 0,0 0 0 0 0,1 0 0 0 0,-1-1 0 0 0,0 1 0 0 0,0-1 0 0 0,0 0 0 0 0,0 0 0 0 0,0 0 0 0 0,-1 0 0 0 0,1-1 0 0 0,-1 1 0 0 0,1-1 0 0 0,-1 0 0 0 0,0 1 0 0 0,0-1 0 0 0,0 0 0 0 0,2-4 0 0 0,1-4 0 0 0,-1 0 0 0 0,0-1 0 0 0,0 0 0 0 0,-1 1 0 0 0,-1-1 0 0 0,0 0 0 0 0,-1 0 0 0 0,0 0 0 0 0,-1 0 0 0 0,0-1 0 0 0,0 1 0 0 0,-2 0 0 0 0,0 0 0 0 0,0 0 0 0 0,-4-12 0 0 0,-5-11 0 0 0,-1 0 0 0 0,-1 2 0 0 0,-32-58 0 0 0,19 47 0 0 0,-1 1 0 0 0,-65-75 0 0 0,88 112 148 0 0,-1 1 0 0 0,-1 0-1 0 0,1 0 1 0 0,-1 0 0 0 0,0 1-1 0 0,0 0 1 0 0,0 0 0 0 0,-11-5 0 0 0,15 8-128 0 0,0 1 0 0 0,0-1-1 0 0,0 1 1 0 0,0-1 0 0 0,0 1 0 0 0,0-1 0 0 0,0 1 0 0 0,0 0 0 0 0,0 0 0 0 0,0 0 0 0 0,0 0 0 0 0,0 1 0 0 0,0-1 0 0 0,1 0 0 0 0,-1 1 0 0 0,0-1 0 0 0,0 1 0 0 0,0 0 0 0 0,0 0 0 0 0,0 0 0 0 0,1 0 0 0 0,-1 0 0 0 0,0 0 0 0 0,1 0 0 0 0,-1 0 0 0 0,1 1 0 0 0,-1-1 0 0 0,1 0-1 0 0,0 1 1 0 0,0-1 0 0 0,-1 1 0 0 0,1 0 0 0 0,0-1 0 0 0,0 1 0 0 0,-1 4 0 0 0,-3 5-103 0 0,1 0 0 0 0,0 0-1 0 0,1 1 1 0 0,0-1 0 0 0,1 1 0 0 0,0 0-1 0 0,0 19 1 0 0,7 87-1231 0 0,-3-88 1318 0 0,38 272 47 0 0,22-3-1048 0 0,-34-176 438 0 0,49 133 0 0 0,-69-238 117 0 0,-4-27-490 0 0,-2 1 998 0 0,0 0 1 0 0,-1 0-1 0 0,0 0 0 0 0,0-1 0 0 0,-2-14 0 0 0,-7-55 841 0 0,3 44-909 0 0,-9-83 6 0 0,-7 0 0 0 0,-4 1 0 0 0,-69-196 0 0 0,86 294 285 0 0,0 0-1 0 0,-11-19 1 0 0,17 33-226 0 0,0 0 1 0 0,-1 1-1 0 0,1-1 1 0 0,-1 1 0 0 0,0-1-1 0 0,0 1 1 0 0,0 0-1 0 0,0 0 1 0 0,0 0-1 0 0,-1 0 1 0 0,1 1 0 0 0,-1-1-1 0 0,0 1 1 0 0,0 0-1 0 0,-8-3 1 0 0,11 5-59 0 0,-1 0 0 0 0,0 0 0 0 0,1-1 1 0 0,-1 1-1 0 0,0 1 0 0 0,1-1 0 0 0,-1 0 0 0 0,1 0 0 0 0,-1 0 0 0 0,0 1 1 0 0,1-1-1 0 0,-1 1 0 0 0,1 0 0 0 0,-1-1 0 0 0,1 1 0 0 0,-1 0 1 0 0,1 0-1 0 0,0 0 0 0 0,-1 0 0 0 0,1 0 0 0 0,0 0 0 0 0,0 0 0 0 0,0 0 1 0 0,0 0-1 0 0,0 1 0 0 0,0-1 0 0 0,0 0 0 0 0,0 1 0 0 0,0-1 1 0 0,1 1-1 0 0,-1-1 0 0 0,0 1 0 0 0,1-1 0 0 0,-1 3 0 0 0,-2 6-9 0 0,1 0 1 0 0,0 0-1 0 0,0 0 0 0 0,0 12 0 0 0,2-20 8 0 0,-2 51-18 0 0,2-1-1 0 0,14 99 1 0 0,33 105-1083 0 0,-30-170 411 0 0,59 298 520 0 0,-67-344 166 0 0,-6-29 0 0 0,-4-29 0 0 0,-60-265 0 0 0,29 150 0 0 0,-100-323 0 0 0,130 450 62 0 0,0 1 0 0 0,0 0 0 0 0,-1 0 0 0 0,1 0 0 0 0,-1 0 0 0 0,0 0 0 0 0,-1 1 0 0 0,-6-8 0 0 0,9 11-17 0 0,1 0 1 0 0,-1 1-1 0 0,0-1 0 0 0,0 1 0 0 0,1-1 1 0 0,-1 1-1 0 0,0-1 0 0 0,0 1 1 0 0,0 0-1 0 0,0-1 0 0 0,0 1 0 0 0,0 0 1 0 0,1 0-1 0 0,-1 0 0 0 0,0-1 1 0 0,0 1-1 0 0,0 0 0 0 0,0 0 1 0 0,0 0-1 0 0,0 0 0 0 0,-2 1 0 0 0,2 0-17 0 0,-1 0-1 0 0,1 0 0 0 0,-1 0 1 0 0,1 0-1 0 0,-1 0 1 0 0,1 0-1 0 0,0 0 0 0 0,-1 0 1 0 0,1 1-1 0 0,0-1 0 0 0,0 1 1 0 0,0-1-1 0 0,0 1 1 0 0,0-1-1 0 0,-1 4 0 0 0,-1 2-27 0 0,0 1 0 0 0,1-1 0 0 0,0 1 0 0 0,0-1 0 0 0,1 1 0 0 0,0 0 0 0 0,-1 15 0 0 0,7 57 0 0 0,-3-58 0 0 0,17 119-842 0 0,53 203-1 0 0,-46-240 536 0 0,27 105 307 0 0,-185-672 0 0 0,108 379 0 0 0,-57-138 0 0 0,78 216 0 0 0,1 0 0 0 0,-1 1 0 0 0,0-1 0 0 0,-1 1 0 0 0,0 0 0 0 0,1 0 0 0 0,-7-6 0 0 0,9 10 0 0 0,0 1 0 0 0,0-1 0 0 0,0 1 0 0 0,0-1 0 0 0,0 1 0 0 0,0-1 0 0 0,0 1 0 0 0,0-1 0 0 0,0 1 0 0 0,0 0 0 0 0,0 0 0 0 0,0-1 0 0 0,0 1 0 0 0,-1 0 0 0 0,1 0 0 0 0,0 0 0 0 0,0 0 0 0 0,0 1 0 0 0,0-1 0 0 0,0 0 0 0 0,0 0 0 0 0,0 1 0 0 0,0-1 0 0 0,0 0 0 0 0,0 1 0 0 0,0-1 0 0 0,0 1 0 0 0,0-1 0 0 0,0 1 0 0 0,0 0 0 0 0,0-1 0 0 0,0 1 0 0 0,1 0 0 0 0,-1 0 0 0 0,0-1 0 0 0,0 1 0 0 0,1 0 0 0 0,-1 0 0 0 0,1 0 0 0 0,-2 2 0 0 0,0 1 0 0 0,-1 1 0 0 0,1 0 0 0 0,0 0 0 0 0,0 0 0 0 0,1 0 0 0 0,-1 0 0 0 0,1 0 0 0 0,0 0 0 0 0,0 0 0 0 0,1 9 0 0 0,3 57 0 0 0,-1-47 0 0 0,45 331 0 0 0,-40-325 0 0 0,14 40 0 0 0,-20-70 0 0 0,-4-61 0 0 0,-66-325 0 0 0,47 282 0 0 0,-9-19 0 0 0,27 116 0 0 0,0 10 0 0 0,-1 8 0 0 0,4-2 0 0 0,-1-1 0 0 0,2 1 0 0 0,-1 0 0 0 0,1-1 0 0 0,1 1 0 0 0,2 15 0 0 0,14 55 0 0 0,-11-59 0 0 0,171 597-1225 0 0,-38-145 402 0 0,-134-455 1222 0 0,-1 1-1 0 0,-1-1 0 0 0,0 1 1 0 0,0 19-1 0 0,-3-24-398 0 0,-1 0 0 0 0,-1 1 0 0 0,-5 17 0 0 0,5-20 0 0 0,0 1 0 0 0,0-1 0 0 0,0 15 0 0 0,2-17 0 0 0,-1 27 0 0 0,2-1 0 0 0,1 0 0 0 0,2 0 0 0 0,8 35 0 0 0,-5-43 0 0 0,28 126 0 0 0,-31-128 0 0 0,-1 0 0 0 0,-1 0 0 0 0,-2 0 0 0 0,-2 31 0 0 0,-2-10 0 0 0,3-24 0 0 0,-1 0 0 0 0,-1 0 0 0 0,-1 0 0 0 0,-11 32 0 0 0,-25 48 0 0 0,41-100 0 0 0,-15 20 0 0 0,-6 2 0 0 0,12-16 0 0 0,-11 13 0 0 0,15-15 0 0 0,-3-1 0 0 0,6-4 0 0 0,0 0 0 0 0,0 0 0 0 0,0 0 0 0 0,0 0 0 0 0,0 0 0 0 0,-1-1 0 0 0,1 1 0 0 0,0 0 0 0 0,-1-1 0 0 0,1 1 0 0 0,0-1 0 0 0,-3 1 0 0 0,-1 1 0 0 0,-1 0 0 0 0,1 0 0 0 0,0 0 0 0 0,-1 1 0 0 0,1 0 0 0 0,0 0 0 0 0,1 0 0 0 0,-7 5 0 0 0,8-6 0 0 0,1-1 0 0 0,-1 1 0 0 0,1 0 0 0 0,0-1 0 0 0,0 1 0 0 0,0 0 0 0 0,0 0 0 0 0,-3 5 0 0 0,1-1 0 0 0,1 0 0 0 0,0 0 0 0 0,1 0 0 0 0,-1 0 0 0 0,1 1 0 0 0,-1 7 0 0 0,-1-6 0 0 0,1-6 0 0 0,-5 13 0 0 0,-4 13 0 0 0,10-24 0 0 0,-4 19 0 0 0,6-18 0 0 0,-6 16 0 0 0,3-15 0 0 0,-1 2 0 0 0,-1-2 0 0 0,-1-2 0 0 0,0 1 0 0 0,-1 1 0 0 0,0-2 0 0 0,-1-1 0 0 0,0-1 0 0 0,0 1 0 0 0,0 1 0 0 0,2 0 0 0 0,0 0 0 0 0,0 1 0 0 0,0 1 0 0 0,2 0 0 0 0,2 1 0 0 0,1-1 0 0 0,1-5 0 0 0,1 0 0 0 0,-1 0 0 0 0,1 0 0 0 0,-1 0 0 0 0,1 0 0 0 0,-1 0 0 0 0,1 0 0 0 0,0-1 0 0 0,0 1 0 0 0,-1 0 0 0 0,1-1 0 0 0,0 1 0 0 0,0 0 0 0 0,0-1 0 0 0,0 1 0 0 0,-1-1 0 0 0,1 1 0 0 0,0-1 0 0 0,0 1 0 0 0,0-1 0 0 0,2 1 0 0 0,13 2 0 0 0,-13-2 0 0 0,2 0 0 0 0,0 1 0 0 0,0-1 0 0 0,0 0 0 0 0,0 0 0 0 0,1-1 0 0 0,-1 1 0 0 0,0-1 0 0 0,0-1 0 0 0,0 1 0 0 0,1-1 0 0 0,9-2 0 0 0,-10 1 0 0 0,1 0 0 0 0,-1 1 0 0 0,1-1 0 0 0,0 1 0 0 0,0 0 0 0 0,-1 1 0 0 0,7-1 0 0 0,14-1 0 0 0,-8-1 0 0 0,2-1 0 0 0,0 0 0 0 0,22-8 0 0 0,-28 6 228 0 0,1-1-1 0 0,1 2 1 0 0,-1 0-1 0 0,1 1 1 0 0,0 0 0 0 0,0 1-1 0 0,0 1 1 0 0,28 0-1 0 0,-3 3-227 0 0,64-4 0 0 0,-88 3 0 0 0,0 0 0 0 0,1 0 0 0 0,-1 2 0 0 0,0 0 0 0 0,0 1 0 0 0,16 5 0 0 0,21 3 0 0 0,-39-9 186 0 0,-1-1 1 0 0,1-1-1 0 0,-1-1 0 0 0,24-4 0 0 0,5 0-629 0 0,53 0 0 0 0,-12 2 454 0 0,-26-5-11 0 0,-37 4 0 0 0,38-1 0 0 0,-31 5 0 0 0,-10 1 0 0 0,0-1 0 0 0,1 0 0 0 0,-1-2 0 0 0,0 0 0 0 0,0-1 0 0 0,26-8 0 0 0,-30 7 0 0 0,1-1 0 0 0,-1 2 0 0 0,1 0 0 0 0,0 1 0 0 0,0 1 0 0 0,0 0 0 0 0,0 0 0 0 0,18 3 0 0 0,49 12 0 0 0,-9-20 0 0 0,9 8-865 0 0,-59-5-1119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3:59.208"/>
    </inkml:context>
    <inkml:brush xml:id="br0">
      <inkml:brushProperty name="width" value="0.2" units="cm"/>
      <inkml:brushProperty name="height" value="0.2" units="cm"/>
      <inkml:brushProperty name="color" value="#B6844E"/>
    </inkml:brush>
  </inkml:definitions>
  <inkml:trace contextRef="#ctx0" brushRef="#br0">9 1 2759 0 0,'0'0'4211'0'0,"-1"1"-4062"0"0,-1 4-133 0 0,0 2-16 0 0,1 1 0 0 0,0 0 291 0 0,0-1-1 0 0,1 1 0 0 0,0-1 1 0 0,0 1-1 0 0,1-1 0 0 0,3 13 0 0 0,13 51-271 0 0,-13-59-19 0 0,-1 1-1 0 0,0-1 1 0 0,-1 0-1 0 0,-1 1 1 0 0,1 16-1 0 0,8 89 1880 0 0,-7-93-1710 0 0,12 180-169 0 0,-10-107 0 0 0,10 104 0 0 0,-13-66 0 0 0,-2-25 0 0 0,11 131 0 0 0,0-45 0 0 0,-8-56 0 0 0,-4-46 0 0 0,0-62 0 0 0,0 1 0 0 0,6 39 0 0 0,-1-39 0 0 0,-2 37 0 0 0,7 121 0 0 0,0-18 1614 0 0,-7-128-2301 0 0,3 20-184 0 0,-3-41 1283 0 0,0 0-1 0 0,-4 46 0 0 0,1 17 347 0 0,3 43-758 0 0,2 21 0 0 0,-5-134 0 0 0,1-13 0 0 0,0-1 0 0 0,0 1 0 0 0,0 0 0 0 0,0-1 0 0 0,1 1 0 0 0,0 0 0 0 0,0-1 0 0 0,0 1 0 0 0,3 6 0 0 0,4 8-3649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01.309"/>
    </inkml:context>
    <inkml:brush xml:id="br0">
      <inkml:brushProperty name="width" value="0.2" units="cm"/>
      <inkml:brushProperty name="height" value="0.2" units="cm"/>
      <inkml:brushProperty name="color" value="#B6844E"/>
    </inkml:brush>
  </inkml:definitions>
  <inkml:trace contextRef="#ctx0" brushRef="#br0">1 3 4607 0 0,'0'0'923'0'0,"9"-2"74"0"0,-7 1-587 0 0,-10 31-212 0 0,7-19 43 0 0,0-1-1 0 0,0 1 1 0 0,1 0-1 0 0,0 0 1 0 0,3 12-1 0 0,0 20 365 0 0,-2-7-94 0 0,2 0-1 0 0,8 37 1 0 0,-2-8 5 0 0,-5-36-516 0 0,23 262 0 0 0,-9-111 0 0 0,-1 1 0 0 0,-6-79 0 0 0,9 45 0 0 0,-11-84 0 0 0,7 66 0 0 0,3 46 0 0 0,0 8 0 0 0,-5 19 0 0 0,2-72 0 0 0,-5-51 0 0 0,-6-13 0 0 0,4 23 0 0 0,-1 18 0 0 0,-4 4 0 0 0,0-68 0 0 0,-3-26 0 0 0,1 0 0 0 0,0-1 0 0 0,5 20 0 0 0,-5-29 0 0 0,-1 0 0 0 0,0 0 0 0 0,0 0 0 0 0,0 1 0 0 0,-2 11 0 0 0,1-12 0 0 0,0 1 0 0 0,0 0 0 0 0,1 0 0 0 0,1 9 0 0 0,2 21 0 0 0,-4-31 0 0 0,1 0 0 0 0,-1 0 0 0 0,1 0 0 0 0,2 6 0 0 0,-1-3 0 0 0,0 0 0 0 0,-1-1 0 0 0,-1 1 0 0 0,0 0 0 0 0,0-1 0 0 0,-3 17 0 0 0,0 17 0 0 0,3-33 0 0 0,-3 42 0 0 0,2-44 0 0 0,1 0 0 0 0,0 0 0 0 0,0 0 0 0 0,1 9 0 0 0,1 4 0 0 0,-2-11 0 0 0,0 0 0 0 0,-1 0 0 0 0,-2 15 0 0 0,2-17 0 0 0,1 0 0 0 0,0 1 0 0 0,1-1 0 0 0,0 0 0 0 0,1 0 0 0 0,-1 0 0 0 0,2 0 0 0 0,-1 0 0 0 0,1 0 0 0 0,4 8 0 0 0,-4-10 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5:02.230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3560 675 919 0 0,'-23'7'1'0'0,"-48"15"26"0"0,0-4-1 0 0,-136 18 0 0 0,147-28 5502 0 0,83-2-4920 0 0,-1-3-608 0 0,35-1 0 0 0,-5 1 0 0 0,-10-2 0 0 0,0-2 0 0 0,47-6 0 0 0,-53 3 0 0 0,76-7 386 0 0,179-10 1276 0 0,-182 24-1219 0 0,-109-3-425 0 0,0 0-1 0 0,1 0 1 0 0,-1 0-1 0 0,0 0 1 0 0,0 0-1 0 0,1 0 1 0 0,-1 0-1 0 0,0 0 1 0 0,1 0-1 0 0,-1 0 1 0 0,0 0-1 0 0,0 0 1 0 0,1 0-1 0 0,-1 0 1 0 0,0 0 0 0 0,0 0-1 0 0,1 0 1 0 0,-1 0-1 0 0,0-1 1 0 0,0 1-1 0 0,1 0 1 0 0,-1 0-1 0 0,0 0 1 0 0,0 0-1 0 0,0-1 1 0 0,1 1-1 0 0,-1 0 1 0 0,0 0-1 0 0,0-1 1 0 0,0 1 0 0 0,0 0-1 0 0,1 0 1 0 0,-1-1-1 0 0,0 1 1 0 0,0 0-1 0 0,0 0 1 0 0,0-1-1 0 0,0 1 1 0 0,0-1-1 0 0,-9-9 1225 0 0,-18-6 468 0 0,14 12-1570 0 0,1 0-1 0 0,-1 1 0 0 0,-1 0 0 0 0,1 1 1 0 0,-24-2-1 0 0,-71 6 988 0 0,80 0-1042 0 0,-85 2-85 0 0,-173 10 0 0 0,232-8 0 0 0,0 2 0 0 0,-80 23 0 0 0,195-29 0 0 0,-36-4 0 0 0,210-8 0 0 0,-84 7 0 0 0,127 4 0 0 0,110 44-1992 0 0,-328-33 1980 0 0,60 10 1851 0 0,-122-22-1824 0 0,0-1 0 0 0,0 1 1 0 0,0-1-1 0 0,0 0 0 0 0,0 1 1 0 0,0-1-1 0 0,0 0 0 0 0,0 0 0 0 0,1-1 1 0 0,-3 0-1 0 0,-3-3-18 0 0,-42-18 952 0 0,-64-22 0 0 0,81 33-799 0 0,-15-6-150 0 0,0 3 0 0 0,-1 2 0 0 0,0 2 0 0 0,-1 2 0 0 0,-1 2 0 0 0,1 2 0 0 0,-1 3 0 0 0,-68 4 0 0 0,-193 44-401 0 0,296-42-294 0 0,-29 11 0 0 0,5-1 494 0 0,92-27 201 0 0,105-13 0 0 0,-40 17 0 0 0,231 14 0 0 0,12 1 0 0 0,-84-28 0 0 0,-255 20 0 0 0,-13 2 0 0 0,-1-1 0 0 0,1 0 0 0 0,-1-1 0 0 0,1 0 0 0 0,12-4 0 0 0,-21 6 23 0 0,1 0-1 0 0,-1-1 0 0 0,1 1 1 0 0,0 0-1 0 0,-1 0 0 0 0,1 0 1 0 0,-1-1-1 0 0,1 1 0 0 0,-1 0 0 0 0,1-1 1 0 0,-1 1-1 0 0,1 0 0 0 0,-1-1 1 0 0,1 1-1 0 0,-1-1 0 0 0,0 1 1 0 0,1-1-1 0 0,-1 1 0 0 0,0-1 1 0 0,1 1-1 0 0,-1-1 0 0 0,0 1 1 0 0,0-1-1 0 0,1 1 0 0 0,-1-1 1 0 0,0 1-1 0 0,0-1 0 0 0,0 0 1 0 0,0 1-1 0 0,0-1 0 0 0,0 1 1 0 0,0-1-1 0 0,0 0 0 0 0,0 1 1 0 0,0-1-1 0 0,0 1 0 0 0,0-1 1 0 0,0 1-1 0 0,0-1 0 0 0,0 0 0 0 0,-1 1 1 0 0,1-1-1 0 0,0 1 0 0 0,-1-1 1 0 0,1 1-1 0 0,0-1 0 0 0,-1 1 1 0 0,1-1-1 0 0,0 1 0 0 0,-1-1 1 0 0,1 1-1 0 0,-1 0 0 0 0,1-1 1 0 0,-1 1-1 0 0,1 0 0 0 0,-1-1 1 0 0,1 1-1 0 0,-1 0 0 0 0,1 0 1 0 0,-1-1-1 0 0,0 1 0 0 0,-21-11 111 0 0,0 2-1 0 0,0 0 0 0 0,-1 1 0 0 0,-43-8 1 0 0,26 9-151 0 0,-1 1 0 0 0,-44 1 0 0 0,-58 12 18 0 0,44 0 0 0 0,17-3-664 0 0,-1 2 0 0 0,-97 22 0 0 0,-180 73 664 0 0,328-88-72 0 0,47-1-1794 0 0,-12-11 1857 0 0,-1 0-1 0 0,1 0 1 0 0,0 0 0 0 0,0 0-1 0 0,0-1 1 0 0,0 1 0 0 0,0-1 0 0 0,0 0-1 0 0,0 0 1 0 0,1 0 0 0 0,4 0-1 0 0,1-1 12 0 0,30-1-2 0 0,0-3 0 0 0,0-1 0 0 0,58-17 0 0 0,-19 4 0 0 0,-14 7-12 0 0,70-18 1408 0 0,-135 29-1376 0 0,1-1 0 0 0,0 1-1 0 0,-1 0 1 0 0,1 0-1 0 0,-1 0 1 0 0,1 0 0 0 0,-1 0-1 0 0,0-1 1 0 0,1 1 0 0 0,-1 0-1 0 0,0 0 1 0 0,0 1 0 0 0,0-1-1 0 0,0 0 1 0 0,0 0-1 0 0,0 0 1 0 0,0 1 0 0 0,0-1-1 0 0,0 0 1 0 0,0 1 0 0 0,-2-1-1 0 0,-24-10 157 0 0,10 8-176 0 0,1 1 0 0 0,-1 0 0 0 0,0 1 0 0 0,0 1 0 0 0,-20 3 0 0 0,-86 16 0 0 0,40-4 0 0 0,-422 67 0 0 0,388-69-64 0 0,141-15-1864 0 0,153-27 1928 0 0,-103 16 0 0 0,-28 4 0 0 0,0-2 0 0 0,75-28 0 0 0,-110 34 0 0 0,-3-1 0 0 0,-10-4 0 0 0,0 8-1 0 0,-1-1 0 0 0,1 1 1 0 0,-1 0-1 0 0,1 0 0 0 0,-1 1 0 0 0,0-1 0 0 0,0 0 0 0 0,0 1 0 0 0,0-1 0 0 0,0 1 0 0 0,0 0 0 0 0,0 0 0 0 0,0 0 0 0 0,0 1 0 0 0,0-1 0 0 0,-5 1 0 0 0,-9-2 31 0 0,-30 2-1 0 0,40 0-8 0 0,-33 3 172 0 0,0 1 0 0 0,1 2 0 0 0,0 1-1 0 0,0 2 1 0 0,0 2 0 0 0,1 2 0 0 0,1 1 0 0 0,0 2-1 0 0,-43 26 1 0 0,68-35-649 0 0,-1 0-1 0 0,2 1 0 0 0,-13 11 1 0 0,24-18 440 0 0,-1-1 0 0 0,1 1 0 0 0,0-1 1 0 0,0 1-1 0 0,-1-1 0 0 0,1 1 0 0 0,0-1 1 0 0,0 1-1 0 0,0-1 0 0 0,0 1 1 0 0,0-1-1 0 0,0 1 0 0 0,0-1 0 0 0,0 1 1 0 0,0-1-1 0 0,0 1 0 0 0,0-1 0 0 0,0 1 1 0 0,0-1-1 0 0,1 1 0 0 0,-1-1 0 0 0,0 1 1 0 0,0-1-1 0 0,0 1 0 0 0,1-1 0 0 0,-1 1 1 0 0,0-1-1 0 0,1 1 0 0 0,-1-1 0 0 0,0 0 1 0 0,1 1-1 0 0,-1-1 0 0 0,1 0 1 0 0,-1 1-1 0 0,1-1 0 0 0,14 12-1023 0 0,-4-9 982 0 0,1 0-1 0 0,-1 0 1 0 0,1-1 0 0 0,0 0-1 0 0,0-1 1 0 0,23-1-1 0 0,74-10-142 0 0,-90 7 194 0 0,32-10 408 0 0,-63 4 580 0 0,6 6-908 0 0,0 0-1 0 0,0 1 1 0 0,-1 0-1 0 0,1 0 0 0 0,-1 0 1 0 0,1 1-1 0 0,-1 0 1 0 0,-13-1-1 0 0,-60 6 318 0 0,57-2 96 0 0,-148 11-115 0 0,0 9 1 0 0,-173 44-1 0 0,305-56-372 0 0,-380 85 0 0 0,410-93-87 0 0,-12 2-276 0 0,18-4 143 0 0,12-1 14 0 0,133-10-544 0 0,-25 4 384 0 0,-79 3 358 0 0,-9 1 32 0 0,0 0 0 0 0,32-10 0 0 0,-83 1 1296 0 0,3 9-1223 0 0,0 0 0 0 0,-1 2 0 0 0,0 0 0 0 0,1 2 0 0 0,-31 3 0 0 0,17-1-71 0 0,-109 10-26 0 0,-79 4 0 0 0,-212 6 1614 0 0,411-23-1560 0 0,0 0 0 0 0,0-1 1 0 0,0-1-1 0 0,0-1 0 0 0,1-1 1 0 0,-1-1-1 0 0,-24-9 0 0 0,29 11-54 0 0,-12-5 0 0 0,26 6 0 0 0,-26-5 0 0 0,19 6 0 0 0,-1 0 0 0 0,0 2 0 0 0,-1 0 0 0 0,1-1 0 0 0,1-1 0 0 0,-7-2 0 0 0,14 4 0 0 0,-23 2 0 0 0,1 0 0 0 0,-21 9 0 0 0,-24 1 0 0 0,37-5-678 0 0,-15 4 21 0 0,-65 9 0 0 0,100-20 657 0 0,-1 0 0 0 0,-18 0 0 0 0,2-1 0 0 0,19 0 0 0 0,0 2 0 0 0,-1-1 0 0 0,0-1 0 0 0,-6-1 0 0 0,19 1 0 0 0,-54 3 0 0 0,-5-4 0 0 0,32 1 0 0 0,22-2 0 0 0,-30 2 0 0 0,22 1 0 0 0,1 0 0 0 0,1 2 0 0 0,-1 1 0 0 0,1 1 0 0 0,0 0 0 0 0,1 0 0 0 0,-1-1 0 0 0,-1 1 0 0 0,3 1 0 0 0,1 1 0 0 0,-1 1 0 0 0,1 0 0 0 0,0-1 0 0 0,1 2 0 0 0,0 0 0 0 0,1 0 0 0 0,5 1 0 0 0,5 0 0 0 0,3 0 0 0 0,1-3 0 0 0,2-1 0 0 0,7 2 0 0 0,0-3 0 0 0,27 13 0 0 0,-11-2 0 0 0,-16-8 0 0 0,2 0 0 0 0,-1 1 0 0 0,-1 1 0 0 0,26 17 0 0 0,75 44 0 0 0,-66-47 0 0 0,-25-13 401 0 0,1-1-1 0 0,1-1 1 0 0,-1-2-1 0 0,44 6 1 0 0,-63-11-412 0 0,104 18 11 0 0,90 12 0 0 0,-161-26 0 0 0,56 15 0 0 0,-22-3 0 0 0,147 21 0 0 0,-122-23 0 0 0,-62-7 0 0 0,-1 1 0 0 0,65 26 0 0 0,106 33 0 0 0,-151-51 0 0 0,107 27 0 0 0,-149-40 0 0 0,8 1 0 0 0,27 12 0 0 0,22 3 0 0 0,-50-15 0 0 0,1 0 0 0 0,1-2 0 0 0,50 2 0 0 0,-60-5 0 0 0,98 0 0 0 0,1 0 0 0 0,-44 5 0 0 0,78 2 0 0 0,42-4 0 0 0,81 18 0 0 0,-253-20 0 0 0,65 9 0 0 0,83 21 0 0 0,-47-7 0 0 0,-48-11 0 0 0,276 31 0 0 0,-318-43 0 0 0,252 14 0 0 0,85-15 0 0 0,-113 15 0 0 0,2-1 0 0 0,98-19 0 0 0,50-12 0 0 0,-58 8 0 0 0,-86-12 0 0 0,-34-1 0 0 0,-87 12 0 0 0,-76 3 0 0 0,107-10 0 0 0,98-6 0 0 0,-181 15 0 0 0,110-23 0 0 0,-120 15 0 0 0,-5 1 0 0 0,77-6 0 0 0,-102 16 0 0 0,-1-2 0 0 0,72-20 0 0 0,196-69 0 0 0,-196 58 0 0 0,73-16 0 0 0,52-7 0 0 0,28-21 0 0 0,-207 60 0 0 0,219-81 0 0 0,-137 53 0 0 0,-10 4 0 0 0,-49 12 0 0 0,115-65 0 0 0,30-5 0 0 0,-122 46 75 0 0,1 0-1026 0 0,1 0-165 0 0,-102 53 1116 0 0,-2-2 0 0 0,-4-1 0 0 0,-10-1 0 0 0,5 7 0 0 0,0 0 0 0 0,-1 0 0 0 0,1 0 0 0 0,0 0 0 0 0,-1 0 0 0 0,1 0 0 0 0,0 0 0 0 0,-1 1 0 0 0,1-1 0 0 0,-1 0 0 0 0,1 1 0 0 0,-1-1 0 0 0,1 1 0 0 0,-1 0 0 0 0,0 0 0 0 0,1-1 0 0 0,-1 1 0 0 0,1 0 0 0 0,-4 1 0 0 0,0-1 0 0 0,-17 0 0 0 0,1 1 0 0 0,-28 4 0 0 0,-5 1 0 0 0,-252 9-621 0 0,-223 18-806 0 0,438-26 1427 0 0,-145-10 0 0 0,226 3-72 0 0,66-9-1268 0 0,91 0 859 0 0,-69 6 326 0 0,-57 1 155 0 0,479-40 0 0 0,-495 40 42 0 0,15 0 318 0 0,-51-11 1134 0 0,10 9-946 0 0,-1 1 1 0 0,0 0-1 0 0,-31 2 0 0 0,-13-2 331 0 0,-303-22 337 0 0,6 1-1312 0 0,-105-10 96 0 0,246 18 0 0 0,-313-9 0 0 0,466 23 0 0 0,-62 0-1032 0 0,-173 19 0 0 0,492-18-1398 0 0,217 8 836 0 0,-352-3 1594 0 0,244 24 0 0 0,-11 15 0 0 0,118 17 0 0 0,-396-59-1 0 0,9 1 33 0 0,34-2 813 0 0,-63-6-492 0 0,0 0-1 0 0,-1 1 1 0 0,0 0-1 0 0,1 1 1 0 0,-25-4-1 0 0,-73-7 763 0 0,77 12-765 0 0,-756-61 1378 0 0,178 19-1824 0 0,260 2 96 0 0,224 25 0 0 0,105 15-292 0 0,0-1 0 0 0,-22-8 0 0 0,51 3-824 0 0,-2 5 1116 0 0,0 2 0 0 0,1-1 0 0 0,-1 1 0 0 0,1 0 0 0 0,0 0 0 0 0,0 0 0 0 0,10-1 0 0 0,48-3 0 0 0,-32 4 0 0 0,233-41-733 0 0,-78 9-147 0 0,-139 28 1191 0 0,-1-3 1 0 0,0-2-1 0 0,0-1 1 0 0,53-24-1 0 0,-89 31-239 0 0,-11 5-35 0 0,1-1-1 0 0,-1 0 1 0 0,0 1-1 0 0,0-1 0 0 0,0 0 1 0 0,0 1-1 0 0,0-1 1 0 0,0 0-1 0 0,0 1 1 0 0,-1-1-1 0 0,1 1 0 0 0,0-1 1 0 0,0 0-1 0 0,0 1 1 0 0,-1-1-1 0 0,1 1 1 0 0,0-1-1 0 0,0 1 0 0 0,-1-1 1 0 0,1 1-1 0 0,-1-1 1 0 0,0 0 20 0 0,0-1 6 0 0,-1 0-1 0 0,0 0 1 0 0,0 1 0 0 0,0-1 0 0 0,0 0-1 0 0,0 1 1 0 0,0 0 0 0 0,0-1 0 0 0,-1 1-1 0 0,1 0 1 0 0,0 0 0 0 0,-1 0 0 0 0,1 1-1 0 0,-1-1 1 0 0,-2 0 0 0 0,-42-4 50 0 0,37 5-113 0 0,-65-2 0 0 0,-81 8 0 0 0,-76 19 0 0 0,-264 30 2 0 0,270-31-68 0 0,201-22-21 0 0,-25 4-833 0 0,-83-1-1 0 0,123-6 849 0 0,55-10-1092 0 0,-2 4 858 0 0,53-3 0 0 0,-9 2 106 0 0,321-28 200 0 0,-145 15 0 0 0,-197 16-6 0 0,-17 2 29 0 0,-1-2 1 0 0,89-22-1 0 0,-136 27 37 0 0,0 0 1 0 0,0 0-1 0 0,0 0 0 0 0,0-1 0 0 0,0 1 0 0 0,0 0 0 0 0,-1-1 1 0 0,1 1-1 0 0,0 0 0 0 0,0-1 0 0 0,0 1 0 0 0,0-1 0 0 0,-1 0 0 0 0,1 1 1 0 0,0-1-1 0 0,-1 0 0 0 0,1 1 0 0 0,0-1 0 0 0,-1 0 0 0 0,1 0 1 0 0,0-1-1 0 0,-1 1-4 0 0,0 1 0 0 0,0-1 1 0 0,0 0-1 0 0,-1 0 1 0 0,1 1-1 0 0,0-1 1 0 0,0 0-1 0 0,-1 1 0 0 0,1-1 1 0 0,0 1-1 0 0,-1-1 1 0 0,1 0-1 0 0,0 1 0 0 0,-1-1 1 0 0,1 1-1 0 0,-1-1 1 0 0,1 1-1 0 0,-1-1 1 0 0,1 1-1 0 0,-1-1 0 0 0,-1 0 1 0 0,-3-2 192 0 0,-1-1 0 0 0,-1 1 0 0 0,1 0 1 0 0,-11-3-1 0 0,-12-2-148 0 0,0 2 0 0 0,0 1 0 0 0,-43-3 0 0 0,-92 6 1100 0 0,-512 39-657 0 0,258-9-2306 0 0,283-21 1685 0 0,-750 24-2060 0 0,866-31 2133 0 0,-42 3-64 0 0,95 0-1776 0 0,0-2 1811 0 0,-1-2-1 0 0,0-1 0 0 0,59-11 1 0 0,-32 4 35 0 0,535-102 400 0 0,-548 96 1023 0 0,-59 7-1188 0 0,1 5-27 0 0,-1 0-1 0 0,0 0 0 0 0,0 1 1 0 0,-1 1-1 0 0,1 0 0 0 0,0 0 1 0 0,-1 1-1 0 0,-15 3 0 0 0,-3-2-133 0 0,-492 38-61 0 0,409-27-14 0 0,-34 3 149 0 0,-455 42-2292 0 0,572-55 1422 0 0,-59 12 0 0 0,108-11-957 0 0,-1-1 1536 0 0,0-2 0 0 0,32-2-1 0 0,57-11-352 0 0,-66 6 433 0 0,337-56 61 0 0,-40 4 0 0 0,-121 24 499 0 0,161-22 829 0 0,-221 30 789 0 0,-176 23-829 0 0,-17 0-597 0 0,-35 10-607 0 0,-103 20 0 0 0,29-3-87 0 0,-453 66 85 0 0,137-19-1548 0 0,266-41 891 0 0,-290 33-2434 0 0,535-81-143 0 0,934-160 3135 0 0,-798 149 18 0 0,477-63 1826 0 0,-449 73-1219 0 0,-180 23 832 0 0,-48 1-1275 0 0,-650 115 1433 0 0,373-75-1148 0 0,-221 47-541 0 0,7 30-219 0 0,460-108-320 0 0,1 1 1 0 0,0 3-1 0 0,-83 43 0 0 0,122-56 438 0 0,0 0 0 0 0,0 0 0 0 0,1 1 0 0 0,-1-1 0 0 0,1 1 0 0 0,0 1 0 0 0,-7 7 0 0 0,12-12 162 0 0,0-1-1 0 0,0 1 0 0 0,0-1 0 0 0,0 1 1 0 0,-1-1-1 0 0,1 1 0 0 0,0-1 0 0 0,0 0 1 0 0,0 1-1 0 0,0-1 0 0 0,0 1 0 0 0,0-1 0 0 0,0 1 1 0 0,0-1-1 0 0,1 1 0 0 0,-1-1 0 0 0,0 0 1 0 0,0 1-1 0 0,0-1 0 0 0,0 1 0 0 0,1-1 1 0 0,-1 1-1 0 0,0-1 0 0 0,0 0 0 0 0,1 1 1 0 0,-1-1-1 0 0,0 0 0 0 0,0 1 0 0 0,1-1 1 0 0,-1 0-1 0 0,0 1 0 0 0,1-1 0 0 0,0 1 1 0 0,13 6-529 0 0,-2-4 52 0 0,0 0-1 0 0,0-2 0 0 0,0 1 0 0 0,0-2 0 0 0,21 0 0 0 0,66-11-623 0 0,-58 6 1209 0 0,743-56 4354 0 0,-775 60-4349 0 0,126-8 1127 0 0,-107 6-447 0 0,-1-2 1 0 0,59-19 2048 0 0,-89 21-2689 0 0,-1 1-1 0 0,0 0 1 0 0,1 0-1 0 0,-1 1 1 0 0,0-1-1 0 0,0 1 1 0 0,-1 0-1 0 0,1 0 0 0 0,0 0 1 0 0,0 0-1 0 0,0 1 1 0 0,-5-1-1 0 0,-59 4 365 0 0,46-2-438 0 0,-753 85 35 0 0,5 50-749 0 0,674-118 386 0 0,-592 85-2869 0 0,640-99 3132 0 0,362 11-1544 0 0,-167-6 1072 0 0,-262-4 1839 0 0,62-2-875 0 0,-337 30-311 0 0,-160 28-165 0 0,321-33-440 0 0,-297 21-1112 0 0,493-48 1948 0 0,0-2-1 0 0,0-1 0 0 0,1-2 0 0 0,-53-13 0 0 0,35 6-379 0 0,40 10-16 0 0,1 1 0 0 0,-1 0 0 0 0,-14 1 0 0 0,7 1 0 0 0,17-2 0 0 0,-29 10 0 0 0,19-7 0 0 0,0 3 0 0 0,2 3 0 0 0,5 2 0 0 0,3-9-31 0 0,-1-1 0 0 0,1 1-1 0 0,0-1 1 0 0,0 1-1 0 0,0 0 1 0 0,0-1 0 0 0,0 1-1 0 0,0 0 1 0 0,0-1 0 0 0,0 1-1 0 0,1-1 1 0 0,-1 1 0 0 0,1 0-1 0 0,-1-1 1 0 0,1 1-1 0 0,-1-1 1 0 0,1 1 0 0 0,0-1-1 0 0,0 0 1 0 0,1 2 0 0 0,0 0-187 0 0,1 3 171 0 0,1 0 0 0 0,0-1 0 0 0,0 0-1 0 0,0 0 1 0 0,1 0 0 0 0,-1 0 0 0 0,1-1-1 0 0,0 0 1 0 0,1 0 0 0 0,-1 0 0 0 0,1 0-1 0 0,-1-1 1 0 0,11 4 0 0 0,5 2-104 0 0,1-1 0 0 0,31 6 0 0 0,-47-13 149 0 0,53 10 2 0 0,-58-11 21 0 0,0 0 0 0 0,0 1 0 0 0,0-1 1 0 0,0 0-1 0 0,0 0 0 0 0,1 0 0 0 0,-1 0 0 0 0,0 0 0 0 0,0 0 0 0 0,0-1 0 0 0,0 1 0 0 0,0 0 0 0 0,0 0 0 0 0,1-1 0 0 0,1 0 0 0 0,-3 0 5 0 0,0 1-1 0 0,0 0 1 0 0,0-1-1 0 0,0 1 1 0 0,1 0-1 0 0,-1-1 1 0 0,0 1-1 0 0,0 0 1 0 0,0-1-1 0 0,0 1 1 0 0,0 0-1 0 0,0-1 0 0 0,0 1 1 0 0,0 0-1 0 0,0-1 1 0 0,0 1-1 0 0,0-1 1 0 0,0 1-1 0 0,0 0 1 0 0,0-1-1 0 0,0 1 1 0 0,-1 0-1 0 0,1-1 1 0 0,0 1-1 0 0,0 0 1 0 0,0-1-1 0 0,0 1 1 0 0,-1 0-1 0 0,1-1 1 0 0,-18-18 1307 0 0,-4 8-1012 0 0,0 0 0 0 0,-1 1 0 0 0,0 1 0 0 0,-28-7 0 0 0,11 5-321 0 0,0 3 0 0 0,0 1 0 0 0,-1 2 0 0 0,0 1 0 0 0,0 3 0 0 0,0 1 0 0 0,0 2 0 0 0,1 2 0 0 0,-1 1 0 0 0,1 3 0 0 0,-60 18 0 0 0,82-20 0 0 0,-1 1 0 0 0,1 1 0 0 0,1 1 0 0 0,0 0 0 0 0,0 2 0 0 0,-17 13 0 0 0,2 1-876 0 0,35-16-228 0 0,-2-8 1104 0 0,0 0-1 0 0,0 0 0 0 0,-1 0 0 0 0,2 0 1 0 0,-1 0-1 0 0,0 0 0 0 0,0-1 0 0 0,0 1 1 0 0,0 0-1 0 0,0-1 0 0 0,1 1 0 0 0,-1-1 1 0 0,0 1-1 0 0,1-1 0 0 0,-1 1 0 0 0,0-1 0 0 0,3 0 1 0 0,2 1 1 0 0,11 3-1 0 0,0-1 0 0 0,1-1 0 0 0,-1-1 0 0 0,0-1 0 0 0,1 0 0 0 0,26-4 0 0 0,24 0 0 0 0,29 9 0 0 0,1 4 0 0 0,119 28 0 0 0,-37-6 0 0 0,-35-7 0 0 0,-44-5 0 0 0,0-6 0 0 0,127 2 0 0 0,-61-18-1024 0 0,204-30 0 0 0,-340 29 1900 0 0,-40 0-733 0 0,-1 1 0 0 0,1 1 0 0 0,-1 0-1 0 0,0 0 1 0 0,0 1 0 0 0,-14 0 0 0 0,-1-1-27 0 0,-10-2-95 0 0,-525-65 2006 0 0,457 51-2027 0 0,-182-27 0 0 0,213 37 0 0 0,-143 3 0 0 0,192 6 0 0 0,0 1 0 0 0,0 1 0 0 0,0 2 0 0 0,0 0 0 0 0,-32 11 0 0 0,54-16 0 0 0,1 0 0 0 0,-1 1 0 0 0,0-1 0 0 0,0 0 0 0 0,0 0 0 0 0,1 1 0 0 0,-1-1 0 0 0,0 1 0 0 0,0-1 0 0 0,1 0 0 0 0,-1 1 0 0 0,0-1 0 0 0,1 1 0 0 0,-1 0 0 0 0,0-1 0 0 0,1 1 0 0 0,-1-1 0 0 0,1 1 0 0 0,-1 0 0 0 0,1 0 0 0 0,-1-1 0 0 0,1 1 0 0 0,0 0 0 0 0,-1 0 0 0 0,1-1 0 0 0,0 1 0 0 0,-1 0 0 0 0,1 0 0 0 0,0 0 0 0 0,0 0 0 0 0,0-1 0 0 0,0 1 0 0 0,0 0 0 0 0,0 0 0 0 0,0 0 0 0 0,0 0 0 0 0,0 0 0 0 0,1-1 0 0 0,-1 1 0 0 0,0 0 0 0 0,0 0 0 0 0,1 0 0 0 0,-1-1 0 0 0,0 1 0 0 0,1 0 0 0 0,-1 0 0 0 0,1-1 0 0 0,-1 1 0 0 0,1 0 0 0 0,0 0 0 0 0,3 3 0 0 0,-1 0 0 0 0,1-1 0 0 0,0 0 0 0 0,0 0 0 0 0,1 0 0 0 0,8 5 0 0 0,9 2-116 0 0,0-2-1 0 0,0 0 1 0 0,1-2-1 0 0,-1 0 1 0 0,2-2-1 0 0,-1 0 1 0 0,44 0-1 0 0,167-16-932 0 0,-214 10 1038 0 0,391-50 11 0 0,-44 4 0 0 0,4 29 0 0 0,-284 21 0 0 0,-1 4 0 0 0,1 4 0 0 0,115 29 0 0 0,-132-24 0 0 0,-197-34 1827 0 0,-404-37-1662 0 0,458 50 245 0 0,0 4-1 0 0,0 3 1 0 0,0 4 0 0 0,-75 14-1 0 0,128-15-672 0 0,1 1-1 0 0,-34 13 1 0 0,47-16 171 0 0,0 1-1 0 0,1-1 1 0 0,-1 1-1 0 0,0 1 1 0 0,1-1-1 0 0,0 1 1 0 0,0 0-1 0 0,0 0 1 0 0,1 1 0 0 0,-1-1-1 0 0,1 1 1 0 0,-6 9-1 0 0,9-12 76 0 0,0 0 1 0 0,0-1-1 0 0,0 1 0 0 0,1 0 0 0 0,-1 0 0 0 0,1 0 0 0 0,-1 0 1 0 0,1 0-1 0 0,0 0 0 0 0,-1 0 0 0 0,1 0 0 0 0,0 0 0 0 0,0 0 0 0 0,1 0 1 0 0,-1-1-1 0 0,0 1 0 0 0,1 0 0 0 0,0 3 0 0 0,0-2-53 0 0,1 0-1 0 0,0 1 1 0 0,0-1 0 0 0,0 0-1 0 0,0 0 1 0 0,0 0-1 0 0,1-1 1 0 0,-1 1 0 0 0,4 3-1 0 0,5 2-134 0 0,0 0 1 0 0,0-1-1 0 0,1 0 0 0 0,16 7 0 0 0,23 7 17 0 0,0-3 0 0 0,2-1-1 0 0,0-3 1 0 0,90 13 0 0 0,224 3-902 0 0,-327-28 1073 0 0,245 6 456 0 0,93 6 506 0 0,-363-13-661 0 0,24 1-266 0 0,0 2 0 0 0,0 2 1 0 0,0 1-1 0 0,41 14 0 0 0,-79-21-48 0 0,-1 0 0 0 0,1 0 0 0 0,-1 1 0 0 0,0-1 0 0 0,1 0 1 0 0,-1 0-1 0 0,1 0 0 0 0,-1 0 0 0 0,0 0 0 0 0,1 0 0 0 0,-1 1 0 0 0,0-1 0 0 0,1 0 0 0 0,-1 0 0 0 0,0 1 0 0 0,0-1 0 0 0,1 0 1 0 0,-1 0-1 0 0,0 1 0 0 0,1-1 0 0 0,-1 0 0 0 0,0 1 0 0 0,0-1 0 0 0,0 0 0 0 0,1 1 0 0 0,-1-1 0 0 0,0 0 0 0 0,0 1 1 0 0,0-1-1 0 0,0 0 0 0 0,0 1 0 0 0,0-1 0 0 0,0 1 0 0 0,0-1 0 0 0,0 0 0 0 0,0 1 0 0 0,0-1 0 0 0,0 1 0 0 0,0-1 1 0 0,0 0-1 0 0,0 1 0 0 0,0-1 0 0 0,0 0 0 0 0,0 1 0 0 0,0-1 0 0 0,-1 0 0 0 0,1 1 0 0 0,0-1 0 0 0,0 0 0 0 0,0 1 1 0 0,-1-1-1 0 0,1 0 0 0 0,0 1 0 0 0,-1-1 0 0 0,1 0 0 0 0,0 0 0 0 0,0 1 0 0 0,-1-1 0 0 0,1 0 0 0 0,0 0 0 0 0,-1 0 1 0 0,1 1-1 0 0,-1-1 0 0 0,-21 12 249 0 0,13-10-116 0 0,-1 1 0 0 0,1-1 1 0 0,0-1-1 0 0,-1 0 0 0 0,1 0 0 0 0,-14-2 0 0 0,-60-7 899 0 0,42 3-798 0 0,-372-62-204 0 0,78 10 0 0 0,-3 3 0 0 0,124 18 0 0 0,87 15 1815 0 0,150 28-3512 0 0,-11-3 1651 0 0,74 17 40 0 0,1-3-1 0 0,90 5 1 0 0,180-1 8 0 0,-207-15-1 0 0,255 11-1 0 0,300 19 0 0 0,-119 27 0 0 0,-509-50-470 0 0,-1 2-1 0 0,-1 5 0 0 0,89 35 1 0 0,-146-49 437 0 0,0 1 0 0 0,0 1-1 0 0,-1 1 1 0 0,28 21 0 0 0,-37-23 33 0 0,-7 2 0 0 0,-2-9 0 0 0,0 0 0 0 0,0 0 0 0 0,0 0 0 0 0,0-1 0 0 0,0 1 0 0 0,0 0 0 0 0,-1-1 0 0 0,1 1 0 0 0,0-1 0 0 0,0 0 0 0 0,-1 1 0 0 0,1-1 0 0 0,0 0 0 0 0,-1 0 0 0 0,1 0 0 0 0,-3 0 0 0 0,-26 0 0 0 0,28 0 0 0 0,-56-5 201 0 0,-75-16 0 0 0,-117-16 670 0 0,-15-2-152 0 0,-58-8 138 0 0,-80-18 334 0 0,346 52-1191 0 0,-14-3 0 0 0,-125-47 0 0 0,242 83-492 0 0,56 22-842 0 0,134 31 1168 0 0,-191-61 166 0 0,262 58 0 0 0,-274-66 0 0 0,1-1 0 0 0,66-4 0 0 0,-89 1 0 0 0,-6 0 0 0 0,1-1 0 0 0,-1 1 0 0 0,0-1 0 0 0,1 0 0 0 0,-1-1 0 0 0,7-2 0 0 0,-12 4 2 0 0,1 0-1 0 0,-1 0 0 0 0,1 0 0 0 0,-1 0 0 0 0,1 0 1 0 0,-1 0-1 0 0,0 0 0 0 0,1-1 0 0 0,-1 1 0 0 0,1 0 1 0 0,-1 0-1 0 0,1 0 0 0 0,-1-1 0 0 0,0 1 0 0 0,1 0 1 0 0,-1 0-1 0 0,0-1 0 0 0,1 1 0 0 0,-1 0 0 0 0,0-1 1 0 0,1 1-1 0 0,-1 0 0 0 0,0-1 0 0 0,0 1 0 0 0,1-1 1 0 0,-1 1-1 0 0,0 0 0 0 0,0-1 0 0 0,0 1 1 0 0,0-1-1 0 0,1 1 0 0 0,-1-1 0 0 0,0 1 0 0 0,0-1 1 0 0,0 1-1 0 0,0-1 0 0 0,0 1 0 0 0,0 0 0 0 0,0-1 1 0 0,0 1-1 0 0,-1-1 0 0 0,1 1 0 0 0,0-1 0 0 0,0 1 1 0 0,0-1-1 0 0,0 1 0 0 0,0 0 0 0 0,-1-1 0 0 0,1 1 1 0 0,0-1-1 0 0,0 1 0 0 0,-1-1 0 0 0,-1-2 49 0 0,1 0 0 0 0,-1 1 0 0 0,0-1-1 0 0,0 0 1 0 0,0 1 0 0 0,0-1 0 0 0,-1 1 0 0 0,1 0-1 0 0,-1-1 1 0 0,1 1 0 0 0,-1 1 0 0 0,0-1 0 0 0,0 0-1 0 0,0 1 1 0 0,0-1 0 0 0,0 1 0 0 0,0 0 0 0 0,-3-1-1 0 0,-11-3 275 0 0,0 0-1 0 0,-18-2 1 0 0,30 7-313 0 0,-306-41-11 0 0,125 19 0 0 0,-454-23 0 0 0,627 45 0 0 0,-98-3 0 0 0,-126-19 0 0 0,207 16 410 0 0,1 0-1 0 0,0-2 1 0 0,0-2 0 0 0,-39-17-1 0 0,17 1-473 0 0,50 27-31 0 0,0-1-1 0 0,0 1 0 0 0,0 0 1 0 0,0 0-1 0 0,0-1 1 0 0,0 1-1 0 0,1 0 0 0 0,-1 0 1 0 0,0 0-1 0 0,1 0 1 0 0,-1 0-1 0 0,0 0 0 0 0,1 1 1 0 0,-1-1-1 0 0,1 0 1 0 0,-1 0-1 0 0,1 0 0 0 0,0 0 1 0 0,-1 2-1 0 0,1 2 73 0 0,1 1-1 0 0,-1-1 0 0 0,1 1 0 0 0,0-1 1 0 0,0 0-1 0 0,1 1 0 0 0,-1-1 1 0 0,1 0-1 0 0,1 0 0 0 0,-1 0 0 0 0,0 0 1 0 0,6 6-1 0 0,-3-4-59 0 0,0-1 1 0 0,1 0-1 0 0,0 0 0 0 0,0-1 0 0 0,1 1 1 0 0,-1-2-1 0 0,12 8 0 0 0,8 1-187 0 0,0-2 0 0 0,1 0 0 0 0,49 12 0 0 0,-62-19 256 0 0,118 29 14 0 0,1-6 0 0 0,191 15 0 0 0,-9-31 0 0 0,-163-9 0 0 0,385-15 1560 0 0,-306 2-1128 0 0,265 15-432 0 0,-391 2 0 0 0,326 33 0 0 0,-397-34 0 0 0,646 75 0 0 0,-602-75 0 0 0,198 1 0 0 0,-219-8 0 0 0,366-31 0 0 0,-383 28 0 0 0,0 3 0 0 0,70 3 0 0 0,-110-1 0 0 0,0 0 0 0 0,0 0 0 0 0,0-1 0 0 0,0 1 0 0 0,0 0 0 0 0,0 0 0 0 0,0 0 0 0 0,0 0 0 0 0,0 0 0 0 0,0 0 0 0 0,0 0 0 0 0,0 0 0 0 0,0 0 0 0 0,0 0 0 0 0,0 0 0 0 0,0 0 0 0 0,0-1 0 0 0,0 1 0 0 0,0 0 0 0 0,0 0 0 0 0,0 0 0 0 0,0 0 0 0 0,0 0 0 0 0,0 0 0 0 0,0 0 0 0 0,0 0 0 0 0,0 0 0 0 0,0 0 0 0 0,0 0 0 0 0,0 0 0 0 0,0-1 0 0 0,0 1 0 0 0,0 0 0 0 0,0 0 0 0 0,0 0 0 0 0,0 0 0 0 0,0 0 0 0 0,1 0 0 0 0,-1 0 0 0 0,0 0 0 0 0,0 0 0 0 0,0 0 0 0 0,0 0 0 0 0,0 0 0 0 0,0 0 0 0 0,0 0 0 0 0,0 0 0 0 0,0 0 0 0 0,0 0 0 0 0,0 0 0 0 0,0 0 0 0 0,1 0 0 0 0,-1 0 0 0 0,0 0 0 0 0,0 0 0 0 0,0 0 0 0 0,0 0 0 0 0,0 0 0 0 0,0 0 0 0 0,0 0 0 0 0,0 0 0 0 0,0 0 0 0 0,0 0 0 0 0,0 0 0 0 0,0 0 0 0 0,1 0 0 0 0,-1 0 0 0 0,0 0 0 0 0,-8-6 0 0 0,-11-5 0 0 0,-3 5-273 0 0,1 1-1 0 0,-1 1 1 0 0,-1 0 0 0 0,-43 0-1 0 0,2 0-185 0 0,-117-12 376 0 0,-226 10 0 0 0,-639 60 83 0 0,981-50 0 0 0,-58-2 1827 0 0,152-7-1662 0 0,489-41-165 0 0,-501 45 0 0 0,472-27 0 0 0,478-35 0 0 0,-547 19 407 0 0,213-16 626 0 0,-618 59-947 0 0,493-22-1390 0 0,-146 12 1304 0 0,-724 38-159 0 0,218-13 152 0 0,-18 0 7 0 0,10-3 0 0 0,-223 45 0 0 0,277-24-645 0 0,92-30 360 0 0,6 7-821 0 0,1-8 1105 0 0,-1-1 1 0 0,0 1-1 0 0,1 0 1 0 0,-1-1-1 0 0,0 1 1 0 0,1-1-1 0 0,-1 1 1 0 0,1-1 0 0 0,-1 0-1 0 0,1 1 1 0 0,-1-1-1 0 0,1 0 1 0 0,-1 1-1 0 0,1-1 1 0 0,0 0-1 0 0,-1 1 1 0 0,1-1-1 0 0,-1 0 1 0 0,1 0 0 0 0,0 0-1 0 0,-1 0 1 0 0,1 1-1 0 0,0-1 1 0 0,-1 0-1 0 0,1 0 1 0 0,0 0-1 0 0,1 0 2 0 0,19 2 164 0 0,0 0 0 0 0,0-2-1 0 0,1 0 1 0 0,-1-1 0 0 0,0-1-1 0 0,22-6 1 0 0,-8 3 66 0 0,424-94 362 0 0,-253 49-506 0 0,824-239 1889 0 0,-574 161-1976 0 0,-420 119 0 0 0,74-8 0 0 0,-109 17 0 0 0,-1 0 0 0 0,0 0 0 0 0,1-1 0 0 0,-1 1 0 0 0,0 0 0 0 0,1 0 0 0 0,-1 0 0 0 0,0 0 0 0 0,1 0 0 0 0,-1 0 0 0 0,0 0 0 0 0,1 0 0 0 0,-1 0 0 0 0,0 0 0 0 0,0 0 0 0 0,1 0 0 0 0,-1 1 0 0 0,0-1 0 0 0,1 0 0 0 0,-1 0 0 0 0,0 0 0 0 0,1 0 0 0 0,-1 0 0 0 0,0 1 0 0 0,0-1 0 0 0,1 0 0 0 0,-1 0 0 0 0,0 0 0 0 0,0 1 0 0 0,0-1 0 0 0,1 0 0 0 0,-1 0 0 0 0,0 1 0 0 0,0-1 0 0 0,0 0 0 0 0,0 1 0 0 0,1-1 0 0 0,-1 0 0 0 0,0 1 0 0 0,0-1 0 0 0,0 0 0 0 0,0 0 0 0 0,0 1 0 0 0,0-1 0 0 0,0 0 0 0 0,0 1 0 0 0,0-1 0 0 0,0 0 0 0 0,0 1 0 0 0,0-1 0 0 0,0 0 0 0 0,0 1 0 0 0,0-1 0 0 0,0 0 0 0 0,-1 1 0 0 0,1-1 0 0 0,0 0 0 0 0,0 0 0 0 0,0 1 0 0 0,0-1 0 0 0,-1 0 0 0 0,1 0 0 0 0,0 1 0 0 0,0-1 0 0 0,-1 0 0 0 0,1 0 0 0 0,0 1 0 0 0,-4 3 0 0 0,1-1 0 0 0,-1 1 0 0 0,0-1 0 0 0,0 0 0 0 0,0 0 0 0 0,-1 0 0 0 0,1 0 0 0 0,-1-1 0 0 0,1 0 0 0 0,-1 0 0 0 0,0 0 0 0 0,-8 2 0 0 0,3-1 0 0 0,-41 13 0 0 0,-1-4 0 0 0,-1-1 0 0 0,-82 6 0 0 0,100-13 0 0 0,-311 23 0 0 0,87-9 0 0 0,-114 21-1461 0 0,-497 114 0 0 0,758-122 343 0 0,112-31 1118 0 0,0 0 0 0 0,0 0 0 0 0,0 0 0 0 0,0 0 0 0 0,0 0 0 0 0,1 0 0 0 0,-1 0 0 0 0,0 1 0 0 0,0-1 0 0 0,0 0 0 0 0,0 0 0 0 0,0 0 0 0 0,0 0 0 0 0,0 0 0 0 0,0 1 0 0 0,1-1 0 0 0,-1 0 0 0 0,0 0 0 0 0,0 0 0 0 0,0 0 0 0 0,0 1 0 0 0,0-1 0 0 0,0 0 0 0 0,0 0 0 0 0,0 0 0 0 0,0 0 0 0 0,0 1 0 0 0,0-1 0 0 0,0 0 0 0 0,0 0 0 0 0,0 0 0 0 0,0 0 0 0 0,0 1 0 0 0,-1-1 0 0 0,1 0 0 0 0,0 0 0 0 0,0 0 0 0 0,0 0 0 0 0,0 1 0 0 0,0-1 0 0 0,0 0 0 0 0,0 0 0 0 0,0 0 0 0 0,-1 0 0 0 0,1 0 0 0 0,0 0 0 0 0,0 1 0 0 0,0-1 0 0 0,0 0 0 0 0,-1 0 0 0 0,17 3 0 0 0,32-8 0 0 0,76-17 0 0 0,-70 11 0 0 0,407-85 402 0 0,-248 48-7 0 0,384-102 800 0 0,-546 135-1195 0 0,-18 6 0 0 0,-1-1 0 0 0,53-24 0 0 0,-72 26 931 0 0,-43-8 170 0 0,14 13-1099 0 0,-1 0 1 0 0,1 1-1 0 0,-1 1 0 0 0,1 1 0 0 0,-1 0 0 0 0,-24 4 0 0 0,-3-1-1 0 0,-724 55-1 0 0,627-46 0 0 0,-1343 195-1976 0 0,994-99 899 0 0,291-61-838 0 0,144-35 961 0 0,150-33 91 0 0,94-35 0 0 0,-49 14 1761 0 0,616-141 1868 0 0,-534 133-2806 0 0,983-136 2016 0 0,-1107 174-1976 0 0,38-3 0 0 0,-170 15 293 0 0,-62 4 854 0 0,-776 109-506 0 0,219-25-674 0 0,396-55 33 0 0,-568 51 0 0 0,557-78 0 0 0,2-24 0 0 0,231 13-5 0 0,-167-28-54 0 0,236 32-1261 0 0,186 27 656 0 0,19 2 720 0 0,-89-15-337 0 0,278 18-1470 0 0,326 6-147 0 0,-680-34 1837 0 0,854 14 20 0 0,-835-23 894 0 0,-60 4 3198 0 0,-560 72-2927 0 0,243-23-1128 0 0,188-33 235 0 0,-329 40-1441 0 0,-1-37 125 0 0,322-25-142 0 0,90 6 1333 0 0,0 0 0 0 0,1-1 0 0 0,-1-1 0 0 0,1-1 0 0 0,-15-6 1 0 0,27 10-96 0 0,0 1 0 0 0,1 0 0 0 0,-1-1 0 0 0,0 1 0 0 0,1-1 0 0 0,-1 1 0 0 0,1-1 0 0 0,-1 1 0 0 0,1-1 0 0 0,-1 1 0 0 0,1-1 0 0 0,0 0 0 0 0,-1 1 0 0 0,1-1 0 0 0,0 0 0 0 0,-1 1 0 0 0,1-1 0 0 0,0 0 0 0 0,0 1 0 0 0,-1-1 0 0 0,1 0 0 0 0,0 0 0 0 0,0 1 0 0 0,0-1 0 0 0,0 0 0 0 0,0 0 1 0 0,0 1-1 0 0,0-1 0 0 0,0 0 0 0 0,1 0 0 0 0,-1 1 0 0 0,0-1 0 0 0,0 0 0 0 0,1 1 0 0 0,-1-1 0 0 0,0 0 0 0 0,1 1 0 0 0,0-2 0 0 0,16-21 165 0 0,-2 11-176 0 0,2 1 0 0 0,0 0 0 0 0,0 1 0 0 0,1 1 0 0 0,36-14 0 0 0,-23 10 0 0 0,208-78 0 0 0,-73 31 0 0 0,342-99 0 0 0,12 41 0 0 0,-511 116 0 0 0,-84 6 931 0 0,-447 87 133 0 0,332-53-1011 0 0,-1036 190-53 0 0,876-161-197 0 0,-76 15-1582 0 0,326-63 1767 0 0,-75 18-434 0 0,211-37-208 0 0,2-3 489 0 0,71-15 0 0 0,71-30-323 0 0,-54 13 354 0 0,387-111 134 0 0,134-32 0 0 0,-552 156 0 0 0,308-80 0 0 0,-385 97 25 0 0,-1 1 117 0 0,-1-1 0 0 0,0 0 0 0 0,0-1 0 0 0,-1-1-1 0 0,27-15 1 0 0,-42 21-115 0 0,0 1-1 0 0,0 0 0 0 0,0-1 1 0 0,0 1-1 0 0,1 0 0 0 0,-1 0 1 0 0,0-1-1 0 0,0 1 1 0 0,0 0-1 0 0,0-1 0 0 0,0 1 1 0 0,0 0-1 0 0,0-1 0 0 0,0 1 1 0 0,0 0-1 0 0,0-1 0 0 0,0 1 1 0 0,0 0-1 0 0,0-1 1 0 0,0 1-1 0 0,0 0 0 0 0,-1-1 1 0 0,1 1-1 0 0,0 0 0 0 0,0 0 1 0 0,0-1-1 0 0,0 1 0 0 0,-1 0 1 0 0,1-1-1 0 0,0 1 1 0 0,0 0-1 0 0,0 0 0 0 0,-1 0 1 0 0,1-1-1 0 0,0 1 0 0 0,0 0 1 0 0,-1 0-1 0 0,1 0 0 0 0,0-1 1 0 0,-1 1-1 0 0,1 0 1 0 0,-13-8 397 0 0,3 5-224 0 0,0 0-1 0 0,-1 1 0 0 0,1 0 1 0 0,-1 0-1 0 0,1 1 1 0 0,-16 1-1 0 0,-67 6 56 0 0,75-4-274 0 0,-320 52 19 0 0,1 26 0 0 0,274-64 0 0 0,-324 93 0 0 0,171-46 0 0 0,-27 6-5 0 0,-424 115-1374 0 0,566-157 737 0 0,44-10-338 0 0,-1-2-1 0 0,-80 8 0 0 0,149-32-123 0 0,35-18 1096 0 0,99-41-1 0 0,-101 49 10 0 0,326-126-1 0 0,-250 100 0 0 0,111-37 674 0 0,4 10-1 0 0,2 10 0 0 0,3 11 1 0 0,2 10-1 0 0,266-10 0 0 0,-504 51-673 0 0,62-4 0 0 0,0 3 0 0 0,105 11 0 0 0,-126 0 0 0 0,-45-10 0 0 0,0 0-1 0 0,1 0 1 0 0,-1 0-1 0 0,1 0 1 0 0,-1 0 0 0 0,0 0-1 0 0,1 0 1 0 0,-1 0-1 0 0,0 0 1 0 0,1 1-1 0 0,-1-1 1 0 0,1 0-1 0 0,-1 0 1 0 0,0 0 0 0 0,1 0-1 0 0,-1 1 1 0 0,0-1-1 0 0,1 0 1 0 0,-1 0-1 0 0,0 1 1 0 0,0-1-1 0 0,1 0 1 0 0,-1 1-1 0 0,0-1 1 0 0,0 0 0 0 0,1 1-1 0 0,-1-1 1 0 0,0 0-1 0 0,0 1 1 0 0,0-1-1 0 0,0 0 1 0 0,0 1-1 0 0,1-1 1 0 0,-1 1 0 0 0,0-1-1 0 0,0 0 1 0 0,0 1-1 0 0,0-1 1 0 0,0 1-1 0 0,-6 4 91 0 0,-2 1 86 0 0,-1-2 0 0 0,1 1 0 0 0,-1-1 0 0 0,0-1 0 0 0,0 1 0 0 0,0-2 0 0 0,0 1 0 0 0,-13 1 0 0 0,0 1 51 0 0,-306 58-52 0 0,71-17-185 0 0,43-1 10 0 0,-404 90 0 0 0,55 28 0 0 0,552-159-2 0 0,-19 6-689 0 0,-46 23 0 0 0,76-32 678 0 0,0-1 0 0 0,0 0-1 0 0,0 0 1 0 0,0 1 0 0 0,-1-1-1 0 0,1 0 1 0 0,0 0 0 0 0,0 0-1 0 0,0 1 1 0 0,0-1 0 0 0,0 0 0 0 0,0 0-1 0 0,0 1 1 0 0,0-1 0 0 0,0 0-1 0 0,0 0 1 0 0,0 1 0 0 0,0-1-1 0 0,0 0 1 0 0,0 0 0 0 0,0 1-1 0 0,0-1 1 0 0,0 0 0 0 0,0 0 0 0 0,1 1-1 0 0,-1-1 1 0 0,0 0 0 0 0,0 0-1 0 0,0 1 1 0 0,0-1 0 0 0,0 0-1 0 0,1 0 1 0 0,-1 0 0 0 0,0 0-1 0 0,0 1 1 0 0,0-1 0 0 0,1 0 0 0 0,-1 0-1 0 0,0 0 1 0 0,0 0 0 0 0,1 0-1 0 0,-1 1 1 0 0,0-1 0 0 0,0 0-1 0 0,0 0 1 0 0,1 0 0 0 0,-1 0-1 0 0,12 7 45 0 0,7-4-202 0 0,0 0 0 0 0,0 0 0 0 0,0-2 0 0 0,0-1 0 0 0,1 0 0 0 0,30-5 0 0 0,-22 2-72 0 0,600-91 611 0 0,-331 41 632 0 0,210-42-980 0 0,-13 2-24 0 0,-369 74-7 0 0,168-34 1462 0 0,-316 61-839 0 0,10-2-616 0 0,-125 39 4 0 0,-78 29 0 0 0,-353 100 0 0 0,436-137 0 0 0,-451 121 0 0 0,195-55 0 0 0,361-95-360 0 0,240-76-1280 0 0,-59 22 1648 0 0,495-187-8 0 0,-188 39 1243 0 0,-349 145-659 0 0,122-44-404 0 0,124-59-195 0 0,-348 148 15 0 0,4-2 0 0 0,0-1 0 0 0,0 0 0 0 0,-1 0 0 0 0,-1-1 0 0 0,20-16 0 0 0,-31 23 0 0 0,1 1 0 0 0,-1 0 0 0 0,0 0 0 0 0,1-1 0 0 0,-1 1 0 0 0,0 0 0 0 0,0-1 0 0 0,1 1 0 0 0,-1 0 0 0 0,0-1 0 0 0,0 1 0 0 0,1 0 0 0 0,-1-1 0 0 0,0 1 0 0 0,0 0 0 0 0,0-1 0 0 0,0 1 0 0 0,1-1 0 0 0,-1 1 0 0 0,0 0 0 0 0,0-1 0 0 0,0 1 0 0 0,0-1 0 0 0,0 1 0 0 0,0-1 0 0 0,0 1 0 0 0,0 0 0 0 0,0-1 0 0 0,-1 1 0 0 0,1-1 0 0 0,0 1 0 0 0,0 0 0 0 0,0-1 0 0 0,0 1 0 0 0,0-1 0 0 0,-1 1 0 0 0,1 0 0 0 0,0-1 0 0 0,0 1 0 0 0,-1 0 0 0 0,1-1 0 0 0,0 1 0 0 0,-1 0 0 0 0,1 0 0 0 0,0-1 0 0 0,-1 1 0 0 0,1 0 0 0 0,0 0 0 0 0,-1-1 0 0 0,1 1 0 0 0,0 0 0 0 0,-1 0 0 0 0,1 0 0 0 0,-1 0 0 0 0,1 0 0 0 0,-1 0 0 0 0,0 0 0 0 0,-7-3 0 0 0,0 1 0 0 0,-1 1 0 0 0,0 0 0 0 0,1 0 0 0 0,-1 0 0 0 0,1 1 0 0 0,-1 1 0 0 0,0-1 0 0 0,1 1 0 0 0,-10 3 0 0 0,0-2 0 0 0,-314 58 0 0 0,1 23 0 0 0,114-27 0 0 0,-435 110 0 0 0,541-137-82 0 0,-166 38-1220 0 0,171-45 766 0 0,-154 24-466 0 0,282-56-209 0 0,27-6 1232 0 0,246-48-1705 0 0,-175 40 2278 0 0,277-52 570 0 0,248-55 810 0 0,-278 29-1958 0 0,-356 99-16 0 0,-4 1 0 0 0,0-1 0 0 0,-1 1 0 0 0,1-1 0 0 0,0 0 0 0 0,-1-1 0 0 0,1 0 0 0 0,8-6 0 0 0,-15 9 4 0 0,1 1-1 0 0,-1 0 0 0 0,0-1 0 0 0,1 1 1 0 0,-1 0-1 0 0,0-1 0 0 0,1 1 0 0 0,-1 0 1 0 0,0-1-1 0 0,1 1 0 0 0,-1-1 1 0 0,0 1-1 0 0,0-1 0 0 0,0 1 0 0 0,1-1 1 0 0,-1 1-1 0 0,0-1 0 0 0,0 1 0 0 0,0 0 1 0 0,0-1-1 0 0,0 0 0 0 0,-1-1 35 0 0,1 1-1 0 0,-1 0 0 0 0,0-1 1 0 0,0 1-1 0 0,0 0 0 0 0,0 0 1 0 0,0-1-1 0 0,0 1 0 0 0,0 0 1 0 0,-1 0-1 0 0,1 0 1 0 0,0 0-1 0 0,-1 1 0 0 0,1-1 1 0 0,0 0-1 0 0,-1 1 0 0 0,1-1 1 0 0,-1 0-1 0 0,-2 0 0 0 0,-35-8 546 0 0,37 9-545 0 0,-52-7 128 0 0,-1 1 0 0 0,0 4 0 0 0,-91 6 0 0 0,-164 35-240 0 0,295-37 92 0 0,-430 77-18 0 0,-684 214 0 0 0,776-173 39 0 0,96-31-479 0 0,36-11-1151 0 0,289-97 151 0 0,492-205 1010 0 0,6-3 252 0 0,401-102 2170 0 0,-910 311-1956 0 0,104-51 0 0 0,-205 72 1332 0 0,-262 64-730 0 0,5 22-669 0 0,-14 4 32 0 0,-539 144-1 0 0,754-207 50 0 0,-271 77-1926 0 0,315-91 1722 0 0,27-7 148 0 0,-44 8 0 0 0,61-17 6 0 0,11-4 0 0 0,10-4 0 0 0,-9 8 0 0 0,19-13 0 0 0,0 0 0 0 0,1 2 0 0 0,39-17 0 0 0,-18 9 0 0 0,714-296 0 0 0,-144 95 0 0 0,-562 203 692 0 0,62-33 443 0 0,-115 49-986 0 0,-9 0 47 0 0,-1 1 0 0 0,0 0 0 0 0,0 0 0 0 0,-25 5-1 0 0,-59 17 599 0 0,79-17-736 0 0,-411 125-1411 0 0,181-50 2333 0 0,151-50-782 0 0,-739 248-1782 0 0,136-11 144 0 0,562-224-1050 0 0,147-46 2448 0 0,0 0 0 0 0,-1 0 1 0 0,14-8-1 0 0,5-3 43 0 0,179-85 65 0 0,75-34 270 0 0,-245 117-276 0 0,542-231 1470 0 0,-541 233-1530 0 0,7-2 0 0 0,0-1 0 0 0,77-45 0 0 0,-119 61 12 0 0,-1 1-1 0 0,1 0 1 0 0,-1 0-1 0 0,1 0 0 0 0,-1-1 1 0 0,1 1-1 0 0,-1 0 1 0 0,1-1-1 0 0,-1 1 1 0 0,1-1-1 0 0,-1 1 0 0 0,0 0 1 0 0,1-1-1 0 0,-1 1 1 0 0,0-1-1 0 0,1 1 1 0 0,-1-1-1 0 0,0 1 0 0 0,0-1 1 0 0,1 1-1 0 0,-1-1 1 0 0,0 1-1 0 0,0-1 1 0 0,0 0-1 0 0,0 1 0 0 0,0-1 1 0 0,0 0-1 0 0,0 0 28 0 0,0 1 0 0 0,-1-1 1 0 0,0 1-1 0 0,1-1 0 0 0,-1 1 0 0 0,1-1 0 0 0,-1 1 0 0 0,0-1 0 0 0,1 1 0 0 0,-1 0 0 0 0,0-1 1 0 0,1 1-1 0 0,-1 0 0 0 0,0-1 0 0 0,1 1 0 0 0,-1 0 0 0 0,-1 0 0 0 0,-38-3 985 0 0,-7 5-1024 0 0,0 3 0 0 0,-71 17 0 0 0,-93 35 0 0 0,159-41 0 0 0,-631 208 0 0 0,107-11-876 0 0,553-204 535 0 0,0-1 0 0 0,-1-2 0 0 0,0 0 0 0 0,0-2 0 0 0,-41 3 0 0 0,69-21-611 0 0,0 7 935 0 0,1 0 0 0 0,0 0 0 0 0,1 0 1 0 0,-1 1-1 0 0,1 0 0 0 0,0 0 0 0 0,1 0 0 0 0,-1 1 1 0 0,12-7-1 0 0,18-16 19 0 0,-13 7 63 0 0,25-23 299 0 0,-45 41-327 0 0,0-1 1 0 0,0 1-1 0 0,0-1 0 0 0,-1 1 0 0 0,0-1 1 0 0,0 0-1 0 0,0 0 0 0 0,0 0 0 0 0,-1 0 1 0 0,1 0-1 0 0,1-7 0 0 0,-3 9 75 0 0,0 0 0 0 0,-1 0-1 0 0,1 0 1 0 0,0-1-1 0 0,-1 1 1 0 0,1 0 0 0 0,-1 0-1 0 0,0 0 1 0 0,0 0-1 0 0,0 0 1 0 0,0 0 0 0 0,0 0-1 0 0,0 0 1 0 0,0 1 0 0 0,0-1-1 0 0,-3-3 1 0 0,-26-21 989 0 0,21 21-1099 0 0,0-1 0 0 0,-1 1 0 0 0,0 1 0 0 0,0 0 0 0 0,0 0 0 0 0,0 1 0 0 0,-1 0 0 0 0,1 1 0 0 0,-1 0 0 0 0,0 1 0 0 0,1 0 0 0 0,-12 1 0 0 0,7 0-207 0 0,0 1-1 0 0,1 0 0 0 0,-1 1 0 0 0,1 1 0 0 0,-1 0 0 0 0,1 1 0 0 0,0 1 0 0 0,-18 8 0 0 0,21-7 134 0 0,11-6 45 0 0,0 0 0 0 0,0 0 0 0 0,-1 1 0 0 0,1-1 0 0 0,0 0 0 0 0,0 1 0 0 0,-1-1 0 0 0,1 0 0 0 0,0 1 0 0 0,0-1 0 0 0,0 0 0 0 0,0 1 0 0 0,-1-1 0 0 0,1 0 1 0 0,0 1-1 0 0,0-1 0 0 0,0 1 0 0 0,0-1 0 0 0,0 0 0 0 0,0 1 0 0 0,0-1 0 0 0,0 0 0 0 0,0 1 0 0 0,0-1 0 0 0,0 1 0 0 0,0-1 0 0 0,1 0 0 0 0,-1 1 0 0 0,0-1 0 0 0,0 0 0 0 0,0 1 0 0 0,0-1 0 0 0,1 0 0 0 0,-1 1 0 0 0,0-1 0 0 0,0 0 0 0 0,1 1 0 0 0,-1-1 0 0 0,0 0 0 0 0,0 0 0 0 0,1 1 0 0 0,-1-1 0 0 0,0 0 0 0 0,1 0 0 0 0,-1 0 0 0 0,0 1 0 0 0,1-1 0 0 0,15 10-558 0 0,2-4 369 0 0,0-1 0 0 0,0-1-1 0 0,0 0 1 0 0,29 1 0 0 0,78-1-814 0 0,-104-4 997 0 0,415-2 33 0 0,593 7 0 0 0,-938-6 78 0 0,67 4 285 0 0,-140-1-300 0 0,-1 0-1 0 0,1 1 0 0 0,-1 1 0 0 0,0 1 0 0 0,0 0 0 0 0,27 15 951 0 0,-44-20-1008 0 0,0 1 1 0 0,0 0-1 0 0,1 0 1 0 0,-1-1-1 0 0,0 1 0 0 0,0 0 1 0 0,0 0-1 0 0,0-1 1 0 0,0 1-1 0 0,0 0 0 0 0,-1 0 1 0 0,1-1-1 0 0,0 1 0 0 0,0 0 1 0 0,0-1-1 0 0,-1 1 1 0 0,1 0-1 0 0,0-1 0 0 0,-1 1 1 0 0,1 0-1 0 0,-1-1 1 0 0,1 1-1 0 0,-1 0 0 0 0,1-1 1 0 0,-1 1-1 0 0,1-1 1 0 0,-1 1-1 0 0,1-1 0 0 0,-1 1 1 0 0,-1-1-1 0 0,1 2-7 0 0,-5 2 87 0 0,1 0-1 0 0,-1 0 1 0 0,0 0-1 0 0,0-1 1 0 0,-1 1-1 0 0,1-1 1 0 0,0-1-1 0 0,-15 4 1 0 0,-58 9 1031 0 0,50-11-961 0 0,-192 35-136 0 0,-189 27-22 0 0,397-64 3 0 0,-445 39 0 0 0,403-40 0 0 0,-215 12 0 0 0,230-7 0 0 0,40-6 0 0 0,-1 0 0 0 0,1 0 0 0 0,-1 0 0 0 0,0 0 0 0 0,1 0 0 0 0,-1 0 0 0 0,1 0 0 0 0,-1 1 0 0 0,1-1 0 0 0,-1 0 0 0 0,1 0 0 0 0,-1 0 0 0 0,1 1 0 0 0,-1-1 0 0 0,1 0 0 0 0,-1 1 0 0 0,1-1 0 0 0,0 0 0 0 0,-1 1 0 0 0,1-1 0 0 0,0 1 0 0 0,-1-1 0 0 0,1 1 0 0 0,0-1 0 0 0,-1 1 0 0 0,1-1 0 0 0,0 1 0 0 0,0-1 0 0 0,0 1 0 0 0,-1-1 0 0 0,1 1 0 0 0,0-1 0 0 0,0 1 0 0 0,0-1 0 0 0,0 1 0 0 0,0-1 0 0 0,0 1 0 0 0,0 0 0 0 0,0-1 0 0 0,0 1 0 0 0,0-1 0 0 0,0 1 0 0 0,0-1 0 0 0,1 1 0 0 0,-1-1 0 0 0,0 1 0 0 0,0-1 0 0 0,1 1 0 0 0,-1-1 0 0 0,0 1 0 0 0,1-1 0 0 0,-1 1 0 0 0,0-1 0 0 0,1 0 0 0 0,-1 1 0 0 0,0-1 0 0 0,1 0 0 0 0,-1 1 0 0 0,1-1 0 0 0,0 1 0 0 0,-1-1 0 0 0,4 3-43 0 0,-1 0 0 0 0,1 0 0 0 0,-1 0 0 0 0,1 0-1 0 0,0-1 1 0 0,0 0 0 0 0,0 0 0 0 0,0 0 0 0 0,0 0 0 0 0,8 2 0 0 0,48 8-745 0 0,-48-10 666 0 0,87 12-80 0 0,1-4-1 0 0,104-4 0 0 0,507-44 1587 0 0,-676 34-792 0 0,-35 4-590 0 0,0 0-1 0 0,0 0 0 0 0,1 0 1 0 0,-1-1-1 0 0,0 1 0 0 0,1 0 0 0 0,-1 0 1 0 0,0 0-1 0 0,1 0 0 0 0,-1 0 1 0 0,0 0-1 0 0,1 0 0 0 0,-1-1 1 0 0,0 1-1 0 0,0 0 0 0 0,1 0 1 0 0,-1 0-1 0 0,0-1 0 0 0,0 1 1 0 0,1 0-1 0 0,-1 0 0 0 0,0-1 0 0 0,0 1 1 0 0,0 0-1 0 0,0 0 0 0 0,1-1 1 0 0,-1 1-1 0 0,0 0 0 0 0,0-1 1 0 0,0 1-1 0 0,0 0 0 0 0,0-1 1 0 0,0 1-1 0 0,0 0 0 0 0,0-1 1 0 0,0 1-1 0 0,0 0 0 0 0,0-1 0 0 0,0 1 1 0 0,0 0-1 0 0,0-1 0 0 0,0 1 1 0 0,0 0-1 0 0,0 0 0 0 0,0-1 1 0 0,-1 1-1 0 0,1 0 0 0 0,0-1 1 0 0,0 1-1 0 0,0 0 0 0 0,0 0 1 0 0,-1-1-1 0 0,1 1 0 0 0,0 0 1 0 0,0 0-1 0 0,0-1 0 0 0,-1 1 0 0 0,1 0 1 0 0,0 0-1 0 0,-1 0 0 0 0,1 0 1 0 0,0-1-1 0 0,0 1 0 0 0,-1 0 1 0 0,1 0-1 0 0,-1 0 0 0 0,-6-6 203 0 0,0 1 1 0 0,0 1-1 0 0,0-1 0 0 0,-1 1 0 0 0,0 0 0 0 0,0 1 0 0 0,0 0 0 0 0,-16-5 0 0 0,-72-9-54 0 0,91 17-161 0 0,-107-11-335 0 0,-1 5 0 0 0,1 5 0 0 0,-203 24 0 0 0,210-5-1290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54.765"/>
    </inkml:context>
    <inkml:brush xml:id="br0">
      <inkml:brushProperty name="width" value="0.35" units="cm"/>
      <inkml:brushProperty name="height" value="0.35" units="cm"/>
      <inkml:brushProperty name="color" value="#B6844E"/>
    </inkml:brush>
  </inkml:definitions>
  <inkml:trace contextRef="#ctx0" brushRef="#br0">1 106 8287 0 0,'9'51'8855'0'0,"5"-53"-8787"0"0,-4 0 81 0 0,2 0-133 0 0,-1 1-16 0 0,-1 0 0 0 0,1-2 0 0 0,0 2 0 0 0,0 0 0 0 0,0 0 0 0 0,0 1 0 0 0,45 0 0 0 0,-45 0 0 0 0,1 2 0 0 0,-1 0 0 0 0,0-1 0 0 0,1-1 0 0 0,0 0 0 0 0,1 0 0 0 0,-1 1 0 0 0,-2-1 0 0 0,1 0 0 0 0,0 2 0 0 0,-1-1 0 0 0,1-2 0 0 0,0 0 0 0 0,-4 1 0 0 0,3-1 0 0 0,18-8 0 0 0,-17 8 0 0 0,1 0 0 0 0,-1 2 0 0 0,0 0 0 0 0,-1 1 0 0 0,-1 0 0 0 0,-1-1 0 0 0,9-4 0 0 0,18-3 0 0 0,-12 3 0 0 0,-10-2 0 0 0,-8 4 0 0 0,0-1 0 0 0,0 1 0 0 0,0 0 0 0 0,0 1 0 0 0,0-1 0 0 0,0 1 0 0 0,0 0 0 0 0,9 1 0 0 0,-2-1 0 0 0,0-1 0 0 0,3 2 0 0 0,14-1 0 0 0,1 0 0 0 0,-22 2 0 0 0,36-7 0 0 0,-40 4 0 0 0,2 1 0 0 0,15 1 0 0 0,23-1 0 0 0,0 0 72 0 0,12-8 798 0 0,-32 6 236 0 0,10-3-1106 0 0,1 2 0 0 0,-24 1 0 0 0,12-3 0 0 0,-1 2 0 0 0,-15 3 0 0 0,29-10 0 0 0,-32 9 0 0 0,-1 0 0 0 0,1 1 0 0 0,-1-1 0 0 0,1 1 0 0 0,0 0 0 0 0,-1-1 0 0 0,1 2 0 0 0,6-1 0 0 0,-3 1 0 0 0,1 0 0 0 0,-1-1 0 0 0,1-1 0 0 0,8 0 0 0 0,25-6 0 0 0,43 0 0 0 0,18 0 0 0 0,-82 5 0 0 0,-12-2 0 0 0,32-2 0 0 0,-28 5 0 0 0,-1 1 0 0 0,0 1 0 0 0,1 0 0 0 0,0-1 0 0 0,35-3 0 0 0,-32 0 0 0 0,-2 2 0 0 0,4 1 0 0 0,16-1 0 0 0,55-8 0 0 0,-56 2 0 0 0,9 1 0 0 0,-9 5 0 0 0,0-3 0 0 0,-21 4 0 0 0,1-3 0 0 0,-1 2 0 0 0,-1-1 0 0 0,1 2 0 0 0,0-3 0 0 0,-1 0 0 0 0,1 3 0 0 0,0 1 0 0 0,-1 0 0 0 0,2 0 0 0 0,-1 2 0 0 0,0 0 0 0 0,-1 0 0 0 0,1-1 0 0 0,0-1 0 0 0,-1 2 0 0 0,2-1 0 0 0,-1-1 0 0 0,0 1 0 0 0,0 0 0 0 0,0 0 0 0 0,0 2 0 0 0,0-1 0 0 0,12-4 1883 0 0,-22 1-1734 0 0,8-1-133 0 0,2 3-16 0 0,0 0 0 0 0,-2 1-64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57.310"/>
    </inkml:context>
    <inkml:brush xml:id="br0">
      <inkml:brushProperty name="width" value="0.35" units="cm"/>
      <inkml:brushProperty name="height" value="0.35" units="cm"/>
      <inkml:brushProperty name="color" value="#B6844E"/>
    </inkml:brush>
  </inkml:definitions>
  <inkml:trace contextRef="#ctx0" brushRef="#br0">38 67 2759 0 0,'-24'9'8456'0'0,"11"7"-6557"0"0,13-8-1750 0 0,7-1-133 0 0,-6-5 73 0 0,1-1-1 0 0,-1 0 1 0 0,1 0 0 0 0,0 0-1 0 0,0 0 1 0 0,0-1-1 0 0,-1 1 1 0 0,1 0 0 0 0,0-1-1 0 0,0 1 1 0 0,0-1-1 0 0,0 0 1 0 0,0 0 0 0 0,0 1-1 0 0,0-1 1 0 0,0-1-1 0 0,2 1 1 0 0,18-1 348 0 0,-5-1-417 0 0,0 1-24 0 0,-5 1 4 0 0,0-1 0 0 0,-1 0 0 0 0,14-2 0 0 0,1-1 0 0 0,0-1 0 0 0,61 5 0 0 0,-84 0 0 0 0,0 0 0 0 0,0 0 0 0 0,0 0 0 0 0,0-1 0 0 0,1 1 0 0 0,-1-1 0 0 0,0 0 0 0 0,0 0 0 0 0,4-1 0 0 0,8-2 0 0 0,32-3 739 0 0,-31 4-302 0 0,1 0-1 0 0,31 0 0 0 0,-24 3-436 0 0,-1-5 0 0 0,-7 6 0 0 0,-9 0 0 0 0,67 4 0 0 0,-19-2 0 0 0,6 4 0 0 0,-27-5 0 0 0,-25-1 0 0 0,0-1 0 0 0,0 1 0 0 0,-1 1 0 0 0,13 3 0 0 0,40 1 0 0 0,-29-5 0 0 0,-22-1 0 0 0,0 0 0 0 0,0 0 0 0 0,0-1 0 0 0,0 0 0 0 0,0-1 0 0 0,0 0 0 0 0,-1 0 0 0 0,10-4 0 0 0,-13 4 337 0 0,0 0 1 0 0,-1 1-1 0 0,1 0 0 0 0,12-1 0 0 0,11-1 25 0 0,71-10-362 0 0,-72 8 0 0 0,-23 4 0 0 0,0-1 0 0 0,0 1 0 0 0,0 1 0 0 0,0-1 0 0 0,5 1 0 0 0,70-6 0 0 0,-62 5 0 0 0,56-6 0 0 0,-60 5 0 0 0,0 1 0 0 0,0 0 0 0 0,27 1 0 0 0,54 7 0 0 0,-79-4 0 0 0,-9-4 0 0 0,19-4 0 0 0,-14 5 0 0 0,0 0 0 0 0,0 0 0 0 0,22 3 0 0 0,10 1 0 0 0,36-10 0 0 0,-12-9 0 0 0,-57 14 0 0 0,41-4 0 0 0,7 7 0 0 0,-47 0 0 0 0,-6-2 0 0 0,-1 1 0 0 0,1-1 0 0 0,-1 0 0 0 0,1 0 0 0 0,0 0 0 0 0,-1-1 0 0 0,8-2 0 0 0,-11 3 0 0 0,-1 0 0 0 0,1 0 0 0 0,0 0 0 0 0,0 0 0 0 0,0-1 0 0 0,-1 1 0 0 0,1-1 0 0 0,0 1 0 0 0,0-1 0 0 0,-1 0 0 0 0,3-1 0 0 0,-3 1 0 0 0,1 0 0 0 0,-1 1 0 0 0,1-1 0 0 0,-1 1 0 0 0,0-1 0 0 0,1 1 0 0 0,-1-1 0 0 0,1 1 0 0 0,-1 0 0 0 0,1 0 0 0 0,-1 0 0 0 0,1 0 0 0 0,1 0 0 0 0,46-2 1883 0 0,-33 2-1735 0 0,-13 2-128 0 0,36-3-23 0 0,-27 0 3 0 0,-1 1 0 0 0,1-3 0 0 0,0 1 0 0 0,0 2 0 0 0,0 1 0 0 0,-1-2 0 0 0,0 0 0 0 0,19-1 0 0 0,-19 3 0 0 0,-2 0 0 0 0,-1 0 0 0 0,-6-3 0 0 0,35 0 0 0 0,3 5 0 0 0,-10-3 0 0 0,-21 1 0 0 0,1-1 0 0 0,0-1 0 0 0,1 2 0 0 0,-1 2 0 0 0,1-3 0 0 0,-2 1 0 0 0,6 1 0 0 0,-10-2 0 0 0,9-3 0 0 0,-6 1-64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31.782"/>
    </inkml:context>
    <inkml:brush xml:id="br0">
      <inkml:brushProperty name="width" value="0.025" units="cm"/>
      <inkml:brushProperty name="height" value="0.025" units="cm"/>
      <inkml:brushProperty name="color" value="#634729"/>
    </inkml:brush>
  </inkml:definitions>
  <inkml:trace contextRef="#ctx0" brushRef="#br0">2 0 2759 0 0,'0'0'126'0'0,"-1"24"20"0"0,16 61 1173 0 0,-3-28-582 0 0,3 15-186 0 0,-8-45-177 0 0,-2 0 1 0 0,-1 0-1 0 0,2 33 0 0 0,-8 286 2117 0 0,16-170-886 0 0,-11-113-1605 0 0,3 192 0 0 0,-6-237 0 0 0,3 136 0 0 0,25 144 0 0 0,-23 8 0 0 0,-5-277 0 0 0,-2 38 0 0 0,-3 90 0 0 0,5-119 0 0 0,3 165 0 0 0,7 56 0 0 0,-5 17 0 0 0,-13-86 0 0 0,10-152 743 0 0,8 47 0 0 0,-3-29-181 0 0,5-10-1946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33.551"/>
    </inkml:context>
    <inkml:brush xml:id="br0">
      <inkml:brushProperty name="width" value="0.025" units="cm"/>
      <inkml:brushProperty name="height" value="0.025" units="cm"/>
      <inkml:brushProperty name="color" value="#634729"/>
    </inkml:brush>
  </inkml:definitions>
  <inkml:trace contextRef="#ctx0" brushRef="#br0">1 2 6447 0 0,'0'0'483'0'0,"0"-1"-326"0"0,2 1 57 0 0,3 8 404 0 0,7 19 630 0 0,-3 10-1241 0 0,-3 1-1 0 0,4 71 1 0 0,-1-6-11 0 0,-3-56 4 0 0,10 79 0 0 0,1 134 0 0 0,-13-189 508 0 0,3 1 0 0 0,21 93-1 0 0,-1-12 18 0 0,-22-66-525 0 0,-4-48 0 0 0,0 21 0 0 0,-1-28 0 0 0,1 0 0 0 0,8 38 0 0 0,33 265 0 0 0,-16-99 0 0 0,4-18 0 0 0,-25-114 0 0 0,6 54 0 0 0,-7-84 0 0 0,-5 20 0 0 0,2-36 0 0 0,4 28 0 0 0,-3-55 0 0 0,-3 54 0 0 0,0-29 0 0 0,-1-5 0 0 0,0-31 0 0 0,2-1 0 0 0,2 31 0 0 0,0-29 0 0 0,-2 38 0 0 0,-1-38 0 0 0,4 40 0 0 0,0-27 0 0 0,-1-1 0 0 0,-4 37 0 0 0,0-4 0 0 0,2-49 82 0 0,-6 113 1884 0 0,6-125-2850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36.144"/>
    </inkml:context>
    <inkml:brush xml:id="br0">
      <inkml:brushProperty name="width" value="0.025" units="cm"/>
      <inkml:brushProperty name="height" value="0.025" units="cm"/>
      <inkml:brushProperty name="color" value="#634729"/>
    </inkml:brush>
  </inkml:definitions>
  <inkml:trace contextRef="#ctx0" brushRef="#br0">0 87 2759 0 0,'0'0'3768'0'0,"11"19"-181"0"0,-11-17-3414 0 0,15 9 843 0 0,13 0 673 0 0,-14-7-1418 0 0,9 1-251 0 0,-2-5-24 0 0,38-7 4 0 0,-17 6 0 0 0,-32 0 0 0 0,1 0 0 0 0,-1 1 0 0 0,13 2 0 0 0,2 0 208 0 0,0-1 0 0 0,1-2 0 0 0,-1 0 1 0 0,1-1-1 0 0,27-8 0 0 0,-18 5 183 0 0,60-4 1 0 0,-74 7-388 0 0,1-1 0 0 0,-1-2 0 0 0,33-10 0 0 0,-29 7-4 0 0,2 1 0 0 0,-1 2 0 0 0,51-5 0 0 0,-23 5 0 0 0,-30 2 0 0 0,0 2 0 0 0,0 0 0 0 0,26 2 0 0 0,-20 2 0 0 0,0-3 0 0 0,53-4 0 0 0,-13-5 0 0 0,78-20 0 0 0,-141 28 0 0 0,0 0 0 0 0,0 1 0 0 0,1 0 0 0 0,-1 0 0 0 0,0 1 0 0 0,0 0 0 0 0,0 0 0 0 0,1 1 0 0 0,-1 0 0 0 0,12 5 0 0 0,-10-4 0 0 0,1 0 0 0 0,0 0 0 0 0,0-1 0 0 0,0 0 0 0 0,11 0 0 0 0,4-1 0 0 0,36 7 0 0 0,-41-5 0 0 0,0 0 0 0 0,0-1 0 0 0,24-2 0 0 0,40 0 0 0 0,-58 1 0 0 0,0-1 0 0 0,33-4 0 0 0,-41 2-465 0 0,-15 2-3 0 0,1 0-1 0 0,-1 0 1 0 0,1 0 0 0 0,-1-1-1 0 0,0 0 1 0 0,1 0 0 0 0,3-1-1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37.710"/>
    </inkml:context>
    <inkml:brush xml:id="br0">
      <inkml:brushProperty name="width" value="0.025" units="cm"/>
      <inkml:brushProperty name="height" value="0.025" units="cm"/>
      <inkml:brushProperty name="color" value="#634729"/>
    </inkml:brush>
  </inkml:definitions>
  <inkml:trace contextRef="#ctx0" brushRef="#br0">0 22 4607 0 0,'0'0'2363'0'0,"2"0"-2214"0"0,5-4-133 0 0,2 1 119 0 0,-1-1 0 0 0,1 2-1 0 0,0-1 1 0 0,0 1-1 0 0,0 1 1 0 0,1-1-1 0 0,-1 2 1 0 0,18 0 0 0 0,-1 2 817 0 0,44 10 0 0 0,-35-5-580 0 0,52 5-94 0 0,96 1 0 0 0,-127-10-226 0 0,64 8 439 0 0,-74-6-102 0 0,0-1 0 0 0,0-3 1 0 0,72-5-1 0 0,-31-12-389 0 0,-49 8 0 0 0,48-4 0 0 0,-50 11 0 0 0,39 4 0 0 0,115-3 0 0 0,-126-6 0 0 0,29-2 0 0 0,-79 10 373 0 0,1 0-1 0 0,-1 0 0 0 0,0 1 1 0 0,15 6-1 0 0,-27-8-351 0 0,29 8 62 0 0,37 17-1 0 0,-24-10-1692 0 0,-41-15 1348 0 0,0 0 0 0 0,0 0 0 0 0,0 0 0 0 0,1-1 0 0 0,-1 1 0 0 0,0-1 0 0 0,0 0 0 0 0,0 0 0 0 0,0 0 0 0 0,1 0 0 0 0,-1 0 0 0 0,0-1 0 0 0,3 0 0 0 0,1-3-4076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40.397"/>
    </inkml:context>
    <inkml:brush xml:id="br0">
      <inkml:brushProperty name="width" value="0.025" units="cm"/>
      <inkml:brushProperty name="height" value="0.025" units="cm"/>
      <inkml:brushProperty name="color" value="#634729"/>
    </inkml:brush>
  </inkml:definitions>
  <inkml:trace contextRef="#ctx0" brushRef="#br0">1 1 4607 0 0,'0'0'352'0'0,"12"16"1216"0"0,3 39-960 0 0,-13-48-433 0 0,0 1 1 0 0,-1-1-1 0 0,0 0 0 0 0,-1 1 0 0 0,1-1 0 0 0,-2 12 0 0 0,1 17 482 0 0,20 103-492 0 0,6 57-165 0 0,-4-8 1299 0 0,-8-58-550 0 0,2 51-749 0 0,1 49 0 0 0,-8-142 0 0 0,6 96 0 0 0,-15-109 0 0 0,12 82 0 0 0,7 44 0 0 0,-5-38 0 0 0,-9-76 0 0 0,-4-37 0 0 0,6 118 0 0 0,0-31 0 0 0,-7-98 0 0 0,-4 159 0 0 0,2-88 0 0 0,2 68 0 0 0,11-11 0 0 0,-5-56 0 0 0,-4-87 0 0 0,2 14 11 0 0,-1-19-264 0 0,0 30-1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42.031"/>
    </inkml:context>
    <inkml:brush xml:id="br0">
      <inkml:brushProperty name="width" value="0.025" units="cm"/>
      <inkml:brushProperty name="height" value="0.025" units="cm"/>
      <inkml:brushProperty name="color" value="#634729"/>
    </inkml:brush>
  </inkml:definitions>
  <inkml:trace contextRef="#ctx0" brushRef="#br0">2 1 6447 0 0,'0'0'483'0'0,"-2"6"-294"0"0,2 11 146 0 0,5 4 779 0 0,-1-3-499 0 0,1 40-139 0 0,-2-14 731 0 0,1-1 0 0 0,20 82-1 0 0,-8-59-1206 0 0,-3 0 0 0 0,5 81 0 0 0,4 31 0 0 0,-6-56 692 0 0,0 191 0 0 0,-5-46-28 0 0,4-69-664 0 0,23 257 0 0 0,-28-261-583 0 0,-6-87 558 0 0,26 164-617 0 0,-2-34-100 0 0,-26-162 742 0 0,3 27 0 0 0,-2-85 0 0 0,2 48 0 0 0,-3-52 0 0 0,-1-9 0 0 0,0 0 0 0 0,-1 0 0 0 0,1 0 0 0 0,-1 0 0 0 0,1 0 0 0 0,-2 6 0 0 0,0-3 0 0 0,0-5 0 0 0,0-1 0 0 0,0 0 0 0 0,1 1 0 0 0,-1 0 0 0 0,1-1 0 0 0,0 1 0 0 0,-1-1 0 0 0,1 1 0 0 0,0-1 0 0 0,0 1 0 0 0,0 0 0 0 0,0-1 0 0 0,0 1 0 0 0,1 1 0 0 0,6 85 0 0 0,-5 5 0 0 0,-2-61 0 0 0,0-24 0 0 0,-1-2 0 0 0,4 3-865 0 0,0-8-1960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43.588"/>
    </inkml:context>
    <inkml:brush xml:id="br0">
      <inkml:brushProperty name="width" value="0.025" units="cm"/>
      <inkml:brushProperty name="height" value="0.025" units="cm"/>
      <inkml:brushProperty name="color" value="#634729"/>
    </inkml:brush>
  </inkml:definitions>
  <inkml:trace contextRef="#ctx0" brushRef="#br0">8 1 6447 0 0,'0'0'483'0'0,"0"1"-326"0"0,-3 13 897 0 0,1 0 0 0 0,1 0 0 0 0,0 29 0 0 0,1-3-1126 0 0,0-18 72 0 0,0 0 0 0 0,2-1 0 0 0,1 1 0 0 0,7 26 0 0 0,2 24 0 0 0,16 319 0 0 0,-11-94 0 0 0,-6-124 0 0 0,4 49 0 0 0,-2-102 0 0 0,-9 58 0 0 0,6 64 0 0 0,-9-231 0 0 0,5 33 0 0 0,0 17 0 0 0,-4 59 0 0 0,-2 87 0 0 0,0-174 0 0 0,2-1 0 0 0,7 42 0 0 0,3 25 0 0 0,8 153 0 0 0,-19-225 0 0 0,-6 41 0 0 0,0 5 0 0 0,10 41 0 0 0,-2 102 0 0 0,3-84 0 0 0,-1-106 0 0 0,-5-25-100 0 0,0 0 0 0 0,0 0-1 0 0,0 0 1 0 0,0 0-1 0 0,0 0 1 0 0,1 0 0 0 0,-1 0-1 0 0,0 0 1 0 0,1 0-1 0 0,-1-1 1 0 0,0 1 0 0 0,1 0-1 0 0,-1 0 1 0 0,1 0-1 0 0,-1 0 1 0 0,2 0-1 0 0,0 1-1272 0 0,2 3-2123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45.002"/>
    </inkml:context>
    <inkml:brush xml:id="br0">
      <inkml:brushProperty name="width" value="0.025" units="cm"/>
      <inkml:brushProperty name="height" value="0.025" units="cm"/>
      <inkml:brushProperty name="color" value="#634729"/>
    </inkml:brush>
  </inkml:definitions>
  <inkml:trace contextRef="#ctx0" brushRef="#br0">0 1 6447 0 0,'0'0'483'0'0,"0"1"-326"0"0,0 4-50 0 0,2 34 727 0 0,8 51 0 0 0,-3-44-513 0 0,29 165-321 0 0,-20-98 0 0 0,6 56 0 0 0,9 118 0 0 0,-4-51 0 0 0,24 371 0 0 0,-34-438 0 0 0,-10-102 0 0 0,2 9 0 0 0,-2 109 0 0 0,-7-45 0 0 0,-1 11 0 0 0,1-117 0 0 0,4 42 0 0 0,-1-42 0 0 0,-1 35 0 0 0,-4-18 1024 0 0,8 83 0 0 0,17 43-1024 0 0,-18-134 0 0 0,1 36 0 0 0,3 18 0 0 0,-9-94 0 0 0,0 0 0 0 0,0 0 0 0 0,-1 0 0 0 0,1-1 0 0 0,-1 1 0 0 0,0 0 0 0 0,-1 4 0 0 0,-1 11 0 0 0,5 0 0 0 0,-2-1 0 0 0,0 0 0 0 0,-3 18 0 0 0,7-16 0 0 0,-4-5-1384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5:11.150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1072 615 6447 0 0,'-1'2'142'0'0,"-10"54"362"0"0,1-9-491 0 0,-23 74 0 0 0,26-104 25 0 0,0 0 0 0 0,-1-1 0 0 0,0 0 0 0 0,-1 0 0 0 0,-1-1 0 0 0,-1 0 0 0 0,0-1 0 0 0,-1 0 0 0 0,0-1 0 0 0,-1 0 0 0 0,-28 21 0 0 0,41-34-30 0 0,-1 0 0 0 0,1 0 0 0 0,0 1 0 0 0,0-1 0 0 0,0 0-1 0 0,-1 0 1 0 0,1 0 0 0 0,0 1 0 0 0,0-1 0 0 0,0 0 0 0 0,-1 0-1 0 0,1 0 1 0 0,0 0 0 0 0,0 0 0 0 0,-1 0 0 0 0,1 0 0 0 0,0 0-1 0 0,-1 1 1 0 0,1-1 0 0 0,0 0 0 0 0,0 0 0 0 0,-1 0 0 0 0,1 0-1 0 0,0 0 1 0 0,0 0 0 0 0,-1-1 0 0 0,1 1 0 0 0,0 0 0 0 0,-1 0-1 0 0,1 0 1 0 0,0 0 0 0 0,0 0 0 0 0,-1 0 0 0 0,1 0 0 0 0,0 0 0 0 0,0-1-1 0 0,0 1 1 0 0,-1 0 0 0 0,1 0 0 0 0,0 0 0 0 0,0-1 0 0 0,0 1-1 0 0,-1 0 1 0 0,1 0 0 0 0,0 0 0 0 0,0-1 0 0 0,0 1 0 0 0,0-1-1 0 0,-1-19 531 0 0,11-22 148 0 0,40-87-686 0 0,-39 101 0 0 0,23-45 0 0 0,2-4 0 0 0,-36 77 5 0 0,0 0 1 0 0,0 0-1 0 0,1 0 0 0 0,-1-1 0 0 0,0 1 0 0 0,0 0 0 0 0,0 0 0 0 0,0-1 0 0 0,1 1 0 0 0,-1 0 0 0 0,0-1 0 0 0,0 1 0 0 0,0 0 0 0 0,0 0 1 0 0,0-1-1 0 0,0 1 0 0 0,0 0 0 0 0,0-1 0 0 0,0 1 0 0 0,0 0 0 0 0,0 0 0 0 0,0-1 0 0 0,0 1 0 0 0,0 0 0 0 0,0-1 0 0 0,0 1 0 0 0,-1 0 1 0 0,1 0-1 0 0,0-1 0 0 0,0 1 0 0 0,0 0 0 0 0,0 0 0 0 0,0-1 0 0 0,-1 1 0 0 0,1 0 0 0 0,0 0 0 0 0,0-1 0 0 0,0 1 0 0 0,-1 0 1 0 0,1 0-1 0 0,0 0 0 0 0,0 0 0 0 0,-1-1 0 0 0,1 1 0 0 0,0 0 0 0 0,-1 0 0 0 0,1 0 0 0 0,0 0 0 0 0,0 0 0 0 0,-1 0 0 0 0,1 0 0 0 0,0 0 1 0 0,-1 0-1 0 0,1 0 0 0 0,0 0 0 0 0,0 0 0 0 0,-1 0 0 0 0,1 0 0 0 0,0 0 0 0 0,-1 0 0 0 0,1 0 0 0 0,-16 5 611 0 0,6 1-506 0 0,1-1 0 0 0,0 2 0 0 0,-1-1 0 0 0,2 1-1 0 0,-1 1 1 0 0,1 0 0 0 0,0 0 0 0 0,-11 16 0 0 0,-7 5 18 0 0,10-13-128 0 0,8-8 0 0 0,0-1 0 0 0,1 1 0 0 0,0 0 0 0 0,1 1 0 0 0,-8 13 0 0 0,9-12 443 0 0,19-31 997 0 0,39-68-1298 0 0,36-55-119 0 0,-79 131-23 0 0,-3 3 0 0 0,0 0 0 0 0,-1 0 0 0 0,0-1 0 0 0,0 0 0 0 0,-1 0 0 0 0,-1 0 0 0 0,0 0 0 0 0,4-17 0 0 0,-7 16 0 0 0,-6 2 0 0 0,-7 6 0 0 0,8 4 0 0 0,-1 1 0 0 0,1 0 0 0 0,-1 0 0 0 0,1 0 0 0 0,-1 0 0 0 0,1 1 0 0 0,0 0 0 0 0,0 0 0 0 0,0 0 0 0 0,0 0 0 0 0,-6 4 0 0 0,-40 37 0 0 0,38-32 0 0 0,-31 32 0 0 0,-74 96 0 0 0,89-102 0 0 0,7-9 0 0 0,2 1 0 0 0,-17 34-1 0 0,7-12 74 0 0,109-212 1903 0 0,-44 98-1976 0 0,78-158 0 0 0,-107 207 0 0 0,-4 8 0 0 0,-1 0 0 0 0,1 0 0 0 0,-1-1 0 0 0,0 1 0 0 0,0-1 0 0 0,-1 0 0 0 0,1-7 0 0 0,-2 13 0 0 0,0 1 0 0 0,0-1 0 0 0,0 1 0 0 0,0 0 0 0 0,0-1 0 0 0,0 1 0 0 0,0-1 0 0 0,0 1 0 0 0,0-1 0 0 0,0 1 0 0 0,0 0 0 0 0,0-1 0 0 0,0 1 0 0 0,-1-1 0 0 0,1 1 0 0 0,0 0 0 0 0,0-1 0 0 0,0 1 0 0 0,-1-1 0 0 0,1 1 0 0 0,0 0 0 0 0,-1-1 0 0 0,0 1 0 0 0,-1 0 0 0 0,1 0 0 0 0,-1-1 0 0 0,1 2 0 0 0,-1-1 0 0 0,1 0 0 0 0,-1 0 0 0 0,1 0 0 0 0,-1 1 0 0 0,1-1 0 0 0,0 1 0 0 0,-1-1 0 0 0,1 1 0 0 0,-1-1 0 0 0,1 1 0 0 0,0 0 0 0 0,0 0 0 0 0,-1 0 0 0 0,1 0 0 0 0,0 0 0 0 0,0 0 0 0 0,0 0 0 0 0,-1 1 0 0 0,-27 29 0 0 0,-4 16 0 0 0,-51 94 0 0 0,15 17 0 0 0,36-78 0 0 0,27-64 0 0 0,-1 0 0 0 0,-10 30 0 0 0,17-46 0 0 0,1-1 0 0 0,-1 1 0 0 0,0 0 0 0 0,0 0 0 0 0,0 0 0 0 0,0-1 0 0 0,1 1 0 0 0,-1 0 0 0 0,0 0 0 0 0,0 0 0 0 0,1 0 0 0 0,-1 0 0 0 0,0 0 0 0 0,0 0 0 0 0,1-1 0 0 0,-1 1 0 0 0,0 0 0 0 0,0 0 0 0 0,1 0 0 0 0,-1 0 0 0 0,0 0 0 0 0,0 0 0 0 0,1 0 0 0 0,-1 0 0 0 0,0 0 0 0 0,0 0 0 0 0,1 0 0 0 0,-1 0 0 0 0,0 1 0 0 0,0-1 0 0 0,1 0 0 0 0,-1 0 0 0 0,0 0 0 0 0,0 0 0 0 0,0 0 0 0 0,1 0 0 0 0,-1 1 0 0 0,0-1 0 0 0,0 0 0 0 0,0 0 0 0 0,1 0 0 0 0,-1 0 0 0 0,0 1 0 0 0,0-1 0 0 0,0 0 0 0 0,0 0 0 0 0,0 1 0 0 0,1-1 0 0 0,-1 0 0 0 0,0 0 0 0 0,0 0 0 0 0,0 1 0 0 0,0-1 0 0 0,0 0 0 0 0,0 1 0 0 0,0-1 0 0 0,0 0 0 0 0,0 0 0 0 0,0 1 0 0 0,0-1 0 0 0,0 0 0 0 0,0 0 0 0 0,0 1 0 0 0,0-1 0 0 0,0 0 0 0 0,-1 1 0 0 0,8-5 0 0 0,-1 0 0 0 0,-1-1 0 0 0,1 0 0 0 0,0 1 0 0 0,-1-2 0 0 0,0 1 0 0 0,5-8 0 0 0,28-46 0 0 0,-11 17 0 0 0,248-337 0 0 0,-141 182 0 0 0,-73 105 0 0 0,-57 86 0 0 0,-7 13 0 0 0,-1 3 0 0 0,-1 0 0 0 0,0 0 0 0 0,-1-1 0 0 0,0 0 0 0 0,0 0 0 0 0,-1-1 0 0 0,0 0 0 0 0,-1 0 0 0 0,-14 12 0 0 0,-83 80 0 0 0,78-75 0 0 0,-28 33 0 0 0,-21 20 0 0 0,49-52 0 0 0,0 1 0 0 0,2 2 0 0 0,1 0 0 0 0,2 1 0 0 0,-25 43 0 0 0,7-1 0 0 0,-57 96 0 0 0,-9-13 0 0 0,89-132 0 0 0,65-97 0 0 0,39-81 0 0 0,-50 84 0 0 0,3 2 0 0 0,63-81 0 0 0,-31 58 0 0 0,29-35 0 0 0,-29 31 0 0 0,-12 14 0 0 0,52-58 0 0 0,-92 119 0 0 0,-13 17 0 0 0,0-1 0 0 0,0-1 0 0 0,0 1 0 0 0,22-23 1883 0 0,-41 29-1734 0 0,-1 0-133 0 0,0 3-16 0 0,-6 1 0 0 0,18-5 0 0 0,0 1 0 0 0,0-1 0 0 0,0 0 0 0 0,0 1 0 0 0,0-1 0 0 0,0 1 0 0 0,0-1 0 0 0,0 1 0 0 0,1-1 0 0 0,-1 1 0 0 0,0 0 0 0 0,0-1 0 0 0,0 1 0 0 0,1 0 0 0 0,-1 0 0 0 0,0 0 0 0 0,0 0 0 0 0,-17 19 0 0 0,-31 45 0 0 0,-16 17 0 0 0,43-54 0 0 0,1 0 0 0 0,1 2 0 0 0,-27 54 0 0 0,25-42 0 0 0,-6 3 0 0 0,-62 79 0 0 0,-7 7 0 0 0,80-107 0 0 0,1 1 0 0 0,1 0 0 0 0,1 1 0 0 0,-14 38 0 0 0,13-24 0 0 0,-52 116 0 0 0,24-81 0 0 0,26-47 0 0 0,1 0 0 0 0,1 1 0 0 0,-16 47 0 0 0,20-46 0 0 0,-20 38 0 0 0,-9 26 0 0 0,27-53 0 0 0,9-24 0 0 0,-2 1 0 0 0,0-1 0 0 0,0-1 0 0 0,-2 1 0 0 0,-18 28 0 0 0,21-36 0 0 0,0-1 0 0 0,1 0 0 0 0,0 1 0 0 0,1 0 0 0 0,-3 11 0 0 0,-8 17 0 0 0,4-9 0 0 0,0 1 0 0 0,2 0 0 0 0,1 0 0 0 0,1 1 0 0 0,-2 42 0 0 0,-39 260 2048 0 0,33-235-2048 0 0,12-71 0 0 0,1-1 0 0 0,1 1 0 0 0,4 26 0 0 0,-1 0 0 0 0,6 198 0 0 0,-8-165 0 0 0,-1-41 0 0 0,5 50 0 0 0,35 226 0 0 0,-29-221 0 0 0,14 83 0 0 0,21 35 0 0 0,-8-5 0 0 0,33 131 0 0 0,18-89 0 0 0,-80-231 0 0 0,105 303 0 0 0,-61-197 0 0 0,-20-51 0 0 0,1 1 0 0 0,13 37 0 0 0,-38-96 0 0 0,0 0 0 0 0,16 23 0 0 0,-5-8 0 0 0,11 19 0 0 0,22 43 0 0 0,-47-81 0 0 0,13 27 0 0 0,39 68 0 0 0,68 84 0 0 0,-30-29 0 0 0,-85-147 0 0 0,68 117 0 0 0,-64-109 0 0 0,22 31 0 0 0,-24-42 0 0 0,0-2 0 0 0,1 1 0 0 0,1-2 0 0 0,0 0 0 0 0,26 17 0 0 0,-25-20 0 0 0,25 21 0 0 0,-32-24 0 0 0,0 0 0 0 0,0-1 0 0 0,14 7 0 0 0,15 10 0 0 0,70 42 0 0 0,-44-29 0 0 0,43 41 0 0 0,-23-14 0 0 0,-49-37 0 0 0,-31-25 0 0 0,15 19 0 0 0,-12-12 0 0 0,-7-8 0 0 0,0 0 0 0 0,0 0 0 0 0,0 0 0 0 0,0 0 0 0 0,0 0 0 0 0,0 0 0 0 0,-1 0 0 0 0,1 0 0 0 0,0 0 0 0 0,0 0 0 0 0,0 0 0 0 0,0 0 0 0 0,0 0 0 0 0,0 0 0 0 0,0 0 0 0 0,0 0 0 0 0,0 0 0 0 0,0 0 0 0 0,0 0 0 0 0,0 0 0 0 0,0 0 0 0 0,0 0 0 0 0,0 0 0 0 0,0 0 0 0 0,0 0 0 0 0,-1 0 0 0 0,1 0 0 0 0,0 0 0 0 0,0 0 0 0 0,0 0 0 0 0,0 0 0 0 0,0 0 0 0 0,0 1 0 0 0,0-1 0 0 0,0 0 0 0 0,0 0 0 0 0,0 0 0 0 0,0 0 0 0 0,0 0 0 0 0,0 0 0 0 0,0 0 0 0 0,0 0 0 0 0,0 0 0 0 0,0 0 0 0 0,0 0 0 0 0,0 0 0 0 0,0 0 0 0 0,0 0 0 0 0,0 0 0 0 0,0 1 0 0 0,0-1 0 0 0,0 0 0 0 0,0 0 0 0 0,0 0 0 0 0,0 0 0 0 0,0 0 0 0 0,0 0 0 0 0,0 0 0 0 0,1 0 0 0 0,-1 0 0 0 0,0 0 0 0 0,0 0 0 0 0,0 0 0 0 0,0 0 0 0 0,0 0 0 0 0,0 0 0 0 0,0 0 0 0 0,0 0 0 0 0,-7-2 0 0 0,-8-6 0 0 0,2-1 0 0 0,2-1 0 0 0,-17-15 0 0 0,-1-3 0 0 0,-100-92-1973 0 0,8-8 3338 0 0,93 94-1231 0 0,2-1-1 0 0,1-1 1 0 0,2-1-1 0 0,-30-66 0 0 0,-52-168-238 0 0,85 217 151 0 0,-68-219-46 0 0,20 57 0 0 0,12 50 0 0 0,-57-288 0 0 0,106 399 0 0 0,7 54 0 0 0,0 1 0 0 0,0-1 0 0 0,0 1 0 0 0,0-1 0 0 0,0 0 0 0 0,0 1 0 0 0,0-1 0 0 0,0 1 0 0 0,0-1 0 0 0,0 0 0 0 0,0 1 0 0 0,0-1 0 0 0,0 0 0 0 0,0 1 0 0 0,1-1 0 0 0,-1 1 0 0 0,0-1 0 0 0,0 1 0 0 0,1-1 0 0 0,-1 1 0 0 0,0-1 0 0 0,1 1 0 0 0,-1-1 0 0 0,1 1 0 0 0,-1-1 0 0 0,1 1 0 0 0,-1-1 0 0 0,1 1 0 0 0,-1 0 0 0 0,1-1 0 0 0,-1 1 0 0 0,1 0 0 0 0,-1-1 0 0 0,1 1 0 0 0,-1 0 0 0 0,1 0 0 0 0,0 0 0 0 0,-1 0 0 0 0,1-1 0 0 0,-1 1 0 0 0,1 0 0 0 0,0 0 0 0 0,-1 0 0 0 0,1 0 0 0 0,0 0 0 0 0,-1 1 0 0 0,1-1 0 0 0,-1 0 0 0 0,1 0 0 0 0,0 0 0 0 0,-1 0 0 0 0,2 1 0 0 0,-1-1 0 0 0,2 1 0 0 0,0 0 0 0 0,0 0 0 0 0,0 0 0 0 0,0 0 0 0 0,0 0 0 0 0,0 1 0 0 0,0 0 0 0 0,0-1 0 0 0,-1 1 0 0 0,1 0 0 0 0,-1 0 0 0 0,1 0 0 0 0,-1 1 0 0 0,4 3 0 0 0,26 42 0 0 0,-26-39 0 0 0,26 51-801 0 0,46 121 0 0 0,-35-75 427 0 0,155 389 358 0 0,-169-426 16 0 0,4-2 0 0 0,2-1 0 0 0,50 69 0 0 0,-78-125 0 0 0,1 0 0 0 0,15 14 0 0 0,-23-24 0 0 0,0 0 0 0 0,0 0 0 0 0,0 0 0 0 0,0 1 0 0 0,0-1 0 0 0,0 0 0 0 0,0 0 0 0 0,0 0 0 0 0,0 0 0 0 0,0 0 0 0 0,1 1 0 0 0,-1-1 0 0 0,0 0 0 0 0,0 0 0 0 0,0 0 0 0 0,0 0 0 0 0,0 0 0 0 0,1 0 0 0 0,-1 0 0 0 0,0 0 0 0 0,0 0 0 0 0,0 0 0 0 0,0 0 0 0 0,1 1 0 0 0,-1-1 0 0 0,0 0 0 0 0,0 0 0 0 0,0 0 0 0 0,0 0 0 0 0,1 0 0 0 0,-1 0 0 0 0,0 0 0 0 0,0 0 0 0 0,0-1 0 0 0,0 1 0 0 0,1 0 0 0 0,-1 0 0 0 0,0 0 0 0 0,0 0 0 0 0,0 0 0 0 0,0 0 0 0 0,0 0 0 0 0,1 0 0 0 0,-1 0 0 0 0,0 0 0 0 0,0-1 0 0 0,0 1 0 0 0,0 0 0 0 0,0 0 0 0 0,0 0 0 0 0,1 0 0 0 0,-1 0 0 0 0,0 0 0 0 0,0-1 0 0 0,0 1 0 0 0,0 0 0 0 0,0 0 0 0 0,0 0 0 0 0,0 0 0 0 0,0-1 0 0 0,0 1 0 0 0,0 0 0 0 0,0 0 0 0 0,0-1 0 0 0,0-9 0 0 0,0 10 0 0 0,-4-28 0 0 0,-2 0 0 0 0,-1 0 0 0 0,-1 1 0 0 0,-22-50 0 0 0,5 13 0 0 0,-44-167 0 0 0,35 106 0 0 0,-55-189 64 0 0,-7-80 1802 0 0,28-5-1804 0 0,-8-18-62 0 0,70 393 0 0 0,0 0 0 0 0,-14-31 0 0 0,14 45-1 0 0,3 11-4 0 0,1 9-40 0 0,1-9 32 0 0,0 22-289 0 0,0 1 1 0 0,1 0-1 0 0,1-1 0 0 0,1 1 1 0 0,10 40-1 0 0,-2-8 200 0 0,32 268-304 0 0,49 282-1252 0 0,-73-496 1658 0 0,-46-168 0 0 0,4-5 520 0 0,-22-101-1 0 0,-1-72 549 0 0,41 200-1183 0 0,-87-431 115 0 0,-32 8 0 0 0,-1 142 0 0 0,99 259 0 0 0,12 22 0 0 0,-2 1 0 0 0,-1 1 0 0 0,-37-52 0 0 0,44 74 0 0 0,11 11 0 0 0,-1 1 0 0 0,1 0 0 0 0,0 0 0 0 0,0-1 0 0 0,-1 1 0 0 0,1 0 0 0 0,0 0 0 0 0,-1-1 0 0 0,1 1 0 0 0,0 0 0 0 0,-1 0 0 0 0,1 0 0 0 0,0-1 0 0 0,-1 1 0 0 0,1 0 0 0 0,-1 0 0 0 0,1 0 0 0 0,0 0 0 0 0,-1 0 0 0 0,1 0 0 0 0,0 0 0 0 0,-1 0 0 0 0,1 0 0 0 0,-1 0 0 0 0,1 0 0 0 0,-1 0 0 0 0,0 1 0 0 0,-1 1 0 0 0,1-1 0 0 0,0 0 0 0 0,-1 1 0 0 0,1-1 0 0 0,0 1 0 0 0,0-1 0 0 0,0 1 0 0 0,0 0 0 0 0,0-1 0 0 0,0 1 0 0 0,1 0 0 0 0,-1 0 0 0 0,1-1 0 0 0,-1 1 0 0 0,1 0 0 0 0,-1 0 0 0 0,1 3 0 0 0,-3 38 0 0 0,3-42 0 0 0,1 68-92 0 0,3 1-1 0 0,14 73 1 0 0,38 137-1154 0 0,-41-213 943 0 0,193 796-1815 0 0,-103-372-26 0 0,-104-478 3020 0 0,-10-35 352 0 0,3 9-924 0 0,-66-244 1321 0 0,52 175-1546 0 0,-44-279 1773 0 0,29 132-1728 0 0,-76-406-124 0 0,98 558-225 0 0,-87-478 1113 0 0,37 86 497 0 0,57 375-1385 0 0,-9-82 0 0 0,10 135 0 0 0,-3 0 0 0 0,-14-47 0 0 0,17 75 0 0 0,1 9-7 0 0,1 10-61 0 0,1 11-258 0 0,20 278-1404 0 0,20-2 1869 0 0,129 738-2187 0 0,-129-743 938 0 0,-16-92 188 0 0,41 196 906 0 0,-61-377 16 0 0,-3-11 90 0 0,-3-9 133 0 0,-4-12 340 0 0,-89-450 1866 0 0,40-10-1436 0 0,38 297-1251 0 0,-30-379 258 0 0,9 77 0 0 0,38 463 0 0 0,-35-243 0 0 0,28 231 0 0 0,9 30 0 0 0,0 1 0 0 0,0 0 0 0 0,0-1 0 0 0,0 1 0 0 0,0 0 0 0 0,0-1 0 0 0,-1 1 0 0 0,1-1 0 0 0,0 1 0 0 0,0 0 0 0 0,0-1 0 0 0,0 1 0 0 0,0 0 0 0 0,-1-1 0 0 0,1 1 0 0 0,0 0 0 0 0,0 0 0 0 0,-1-1 0 0 0,1 1 0 0 0,0 0 0 0 0,0 0 0 0 0,-1-1 0 0 0,1 1 0 0 0,0 0 0 0 0,-1 0 0 0 0,1 0 0 0 0,0-1 0 0 0,-1 1 0 0 0,1 0 0 0 0,0 0 0 0 0,-1 0 0 0 0,1 0 0 0 0,0 0 0 0 0,-1 0 0 0 0,1 0 0 0 0,0 0 0 0 0,-1 0 0 0 0,1 0 0 0 0,-1 0 0 0 0,1 0 0 0 0,0 0 0 0 0,-1 0 0 0 0,1 0 0 0 0,0 0 0 0 0,-1 0 0 0 0,1 0 0 0 0,0 0 0 0 0,-1 1 0 0 0,1-1 0 0 0,0 0 0 0 0,-1 0 0 0 0,1 0 0 0 0,0 1 0 0 0,-1-1 0 0 0,1 0 0 0 0,0 0 0 0 0,0 1 0 0 0,-1-1 0 0 0,1 0 0 0 0,0 1 0 0 0,0-1 0 0 0,0 1 0 0 0,-3 1 0 0 0,1 0 0 0 0,0 1 0 0 0,1-1 0 0 0,-1 1 0 0 0,0-1 0 0 0,1 1 0 0 0,-1 0 0 0 0,1 0 0 0 0,0 0 0 0 0,0-1 0 0 0,-1 7 0 0 0,-5 38 0 0 0,5-30 0 0 0,-4 64-6 0 0,4 0-1 0 0,9 99 0 0 0,-4-120-37 0 0,36 312-1718 0 0,24-4 1596 0 0,-54-320 238 0 0,90 540-2026 0 0,-54-197 1791 0 0,-8-63 160 0 0,-13-196 3 0 0,-12-72 0 0 0,7 88 0 0 0,-19-148 0 0 0,0 0 0 0 0,0 0 0 0 0,0 1 0 0 0,0-1 0 0 0,0 0 0 0 0,0 0 0 0 0,0 0 0 0 0,0 0 0 0 0,0 0 0 0 0,0 0 0 0 0,0 0 0 0 0,0 0 0 0 0,0 0 0 0 0,0 1 0 0 0,0-1 0 0 0,0 0 0 0 0,0 0 0 0 0,0 0 0 0 0,0 0 0 0 0,0 0 0 0 0,0 0 0 0 0,0 0 0 0 0,0 0 0 0 0,0 1 0 0 0,0-1 0 0 0,0 0 0 0 0,0 0 0 0 0,0 0 0 0 0,0 0 0 0 0,0 0 0 0 0,0 0 0 0 0,0 0 0 0 0,0 0 0 0 0,0 0 0 0 0,-1 0 0 0 0,1 0 0 0 0,0 1 0 0 0,0-1 0 0 0,0 0 0 0 0,0 0 0 0 0,0 0 0 0 0,0 0 0 0 0,0 0 0 0 0,0 0 0 0 0,0 0 0 0 0,-1 0 0 0 0,1 0 0 0 0,0 0 0 0 0,0 0 0 0 0,0 0 0 0 0,0 0 0 0 0,0 0 0 0 0,0 0 0 0 0,0 0 0 0 0,0 0 0 0 0,-1 0 0 0 0,1 0 0 0 0,0 0 0 0 0,-7-7 0 0 0,-5-9 0 0 0,-4-20 159 0 0,2 0-1 0 0,1-2 1 0 0,2 0-1 0 0,-7-49 1 0 0,13 67-76 0 0,-103-585 1743 0 0,93 511-1096 0 0,-55-466-65 0 0,25-5-750 0 0,41 514 113 0 0,-6-626-28 0 0,15 596 377 0 0,-4 0-1 0 0,-3 0 1 0 0,-4 1-1 0 0,-18-94 1 0 0,21 156-333 0 0,2 1-1 0 0,-1-1 1 0 0,3-35 0 0 0,1 7-2030 0 0,-19 93 1970 0 0,10 19 16 0 0,1 90 0 0 0,14 69 0 0 0,0-52 0 0 0,21 633 0 0 0,10-269 0 0 0,53 276 0 0 0,-83-750-314 0 0,2 1 1 0 0,3-1-1 0 0,3-1 0 0 0,3-1 0 0 0,38 83 1 0 0,-41-116 147 0 0,-17-28 166 0 0,0 0 0 0 0,0 0 0 0 0,0 0 0 0 0,0 0 0 0 0,0 1 0 0 0,0-1 0 0 0,0 0 0 0 0,0 0 0 0 0,0 0 0 0 0,0 0 0 0 0,0 0 0 0 0,0 0 0 0 0,0 0 0 0 0,0 0 0 0 0,0 0 0 0 0,0 1 0 0 0,0-1 0 0 0,0 0 0 0 0,0 0 0 0 0,0 0 0 0 0,0 0 0 0 0,0 0 0 0 0,0 0 0 0 0,0 0 0 0 0,0 0 0 0 0,0 0 0 0 0,1 0 0 0 0,-1 0 0 0 0,0 0 0 0 0,0 0 0 0 0,0 0 0 0 0,0 0 0 0 0,0 0 0 0 0,0 1 0 0 0,0-1 0 0 0,0 0 0 0 0,0 0 0 0 0,0 0 0 0 0,1 0 0 0 0,-1 0 0 0 0,0 0 0 0 0,0 0 0 0 0,0 0 0 0 0,0 0 0 0 0,0 0 0 0 0,0-1 0 0 0,0 1 0 0 0,0 0 0 0 0,0 0 0 0 0,1 0 0 0 0,-1 0 0 0 0,0 0 0 0 0,0 0 0 0 0,0 0 0 0 0,0 0 0 0 0,0 0 0 0 0,0 0 0 0 0,0 0 0 0 0,0 0 0 0 0,0 0 0 0 0,0 0 0 0 0,0 0 0 0 0,0-1 0 0 0,2-8 0 0 0,-3-12 0 0 0,-11-44 0 0 0,-34-105 0 0 0,16 67 0 0 0,-90-318 818 0 0,63 225 340 0 0,28 103-1152 0 0,-4 0-1 0 0,-61-121 0 0 0,82 191-5 0 0,-26-39 0 0 0,30 55 0 0 0,4 9 0 0 0,3 4 0 0 0,1 3-2 0 0,0 0 1 0 0,1 0-1 0 0,0-1 0 0 0,0 1 0 0 0,1-1 1 0 0,3 10-1 0 0,-1-1-50 0 0,106 330-1942 0 0,-73-241 2060 0 0,162 448-66 0 0,64 194 0 0 0,-221-606 0 0 0,24 69 0 0 0,-61-200 0 0 0,-5-11 0 0 0,0 0 0 0 0,0 1 0 0 0,0-1 0 0 0,0 0 0 0 0,0 1 0 0 0,1-1 0 0 0,-1 0 0 0 0,0 0 0 0 0,0 1 0 0 0,0-1 0 0 0,1 0 0 0 0,-1 0 0 0 0,0 1 0 0 0,0-1 0 0 0,1 0 0 0 0,-1 0 0 0 0,0 0 0 0 0,0 1 0 0 0,1-1 0 0 0,-1 0 0 0 0,0 0 0 0 0,1 0 0 0 0,-1 0 0 0 0,0 0 0 0 0,1 0 0 0 0,-1 0 0 0 0,0 0 0 0 0,1 0 0 0 0,-1 0 0 0 0,0 0 0 0 0,1 0 0 0 0,-1 0 0 0 0,0 0 0 0 0,0 0 0 0 0,1 0 0 0 0,-1 0 0 0 0,0 0 0 0 0,1 0 0 0 0,-1 0 0 0 0,0 0 0 0 0,1-1 0 0 0,-1 1 0 0 0,0 0 0 0 0,0 0 0 0 0,1 0 0 0 0,-1 0 0 0 0,0-1 0 0 0,0 1 0 0 0,1 0 0 0 0,-1 0 0 0 0,0-1 0 0 0,0 1 0 0 0,0 0 0 0 0,1-1 0 0 0,-1 1 0 0 0,0 0 0 0 0,0 0 0 0 0,0-1 0 0 0,0 1 0 0 0,2-4 0 0 0,0 0 0 0 0,0 1-1 0 0,-1-1 1 0 0,1 0 0 0 0,-1 0-1 0 0,0 0 1 0 0,-1 1-1 0 0,1-1 1 0 0,0 0 0 0 0,-1 0-1 0 0,0 0 1 0 0,0-1 0 0 0,0 1-1 0 0,-1 0 1 0 0,0-4 0 0 0,-2-7 23 0 0,0 0 0 0 0,-8-23 0 0 0,-57-121 1759 0 0,17 45-1636 0 0,46 103-146 0 0,0 0 0 0 0,-1 0 0 0 0,0 1 0 0 0,0-1 0 0 0,-13-14 0 0 0,16 23-203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46.508"/>
    </inkml:context>
    <inkml:brush xml:id="br0">
      <inkml:brushProperty name="width" value="0.025" units="cm"/>
      <inkml:brushProperty name="height" value="0.025" units="cm"/>
      <inkml:brushProperty name="color" value="#634729"/>
    </inkml:brush>
  </inkml:definitions>
  <inkml:trace contextRef="#ctx0" brushRef="#br0">1 0 6447 0 0,'0'0'483'0'0,"0"1"-326"0"0,6 94 1939 0 0,9 88-2096 0 0,1-28 0 0 0,-1 44 0 0 0,-3-60 0 0 0,-7-61 160 0 0,13 299 1728 0 0,-20-282-1888 0 0,1-13 0 0 0,8 86 0 0 0,7-69 0 0 0,4 40 0 0 0,-17-126 0 0 0,41 372 0 0 0,-39-362 0 0 0,-1 0 0 0 0,-1-1 0 0 0,-1 1 0 0 0,-3 32 0 0 0,-2 32 683 0 0,3 1 0 0 0,13 108-1 0 0,8-21-682 0 0,-7-49 0 0 0,1 65 0 0 0,-5-53 0 0 0,-5-115 0 0 0,0-3 0 0 0,0 37 0 0 0,-1-4 0 0 0,1-43-3649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5:03.592"/>
    </inkml:context>
    <inkml:brush xml:id="br0">
      <inkml:brushProperty name="width" value="0.025" units="cm"/>
      <inkml:brushProperty name="height" value="0.025" units="cm"/>
      <inkml:brushProperty name="color" value="#634729"/>
    </inkml:brush>
  </inkml:definitions>
  <inkml:trace contextRef="#ctx0" brushRef="#br0">1 124 4607 0 0,'0'0'6016'0'0,"0"2"-5573"0"0,1 8-294 0 0,-2 1-133 0 0,3 1-16 0 0,-1-2 0 0 0,-1 1 0 0 0,1 0 0 0 0,2-1 0 0 0,0 1 0 0 0,5 19 453 0 0,-10-18 444 0 0,-4 20-199 0 0,6-21-698 0 0,2 0 0 0 0,0 0 0 0 0,2-1 0 0 0,1-1 0 0 0,-1 0 0 0 0,-3-7 28 0 0,0 0 0 0 0,-1 1 0 0 0,1-1 0 0 0,0-1 0 0 0,0 1 0 0 0,0 0 0 0 0,1 0 0 0 0,-1 0 0 0 0,0 0 0 0 0,1-1 0 0 0,-1 1 0 0 0,1-1 0 0 0,-1 1 0 0 0,4 1 0 0 0,-3-2 43 0 0,-1 0 880 0 0,1 2-1045 0 0,0-1 0 0 0,0 0 0 0 0,0 0-1 0 0,0 0 1 0 0,0-1 0 0 0,1 1 0 0 0,-1 0 0 0 0,1-1 0 0 0,-1 1 0 0 0,4 1 0 0 0,-1-1 1129 0 0,-4-1-594 0 0,1 0-292 0 0,6 4-133 0 0,3 0-16 0 0,-2-2 0 0 0,-1 0 0 0 0,10-1 0 0 0,-11 0 0 0 0,0-1 0 0 0,0-1 0 0 0,0 1 0 0 0,0-1 0 0 0,0 0 0 0 0,0-1 0 0 0,0 1 0 0 0,8-3 0 0 0,-7 1 0 0 0,0 1 0 0 0,1 0 0 0 0,-1 1 0 0 0,0 0 0 0 0,0 0 0 0 0,9 1 0 0 0,83 19 0 0 0,-82-17 0 0 0,-1 0 0 0 0,0-1 0 0 0,0-1 0 0 0,1-1 0 0 0,27-2 0 0 0,-31 1 0 0 0,-6 0 0 0 0,10 0 0 0 0,-1 0 0 0 0,1 1 0 0 0,20 3 0 0 0,-28-1 10 0 0,14 2 257 0 0,0-1 1 0 0,0-1 0 0 0,0 0-1 0 0,1-2 1 0 0,-1-1-1 0 0,26-4 1 0 0,-25 2-185 0 0,32 1-1 0 0,26-1-82 0 0,56 2 0 0 0,-88 2 0 0 0,95-9 0 0 0,-3-2 0 0 0,-95 8 0 0 0,54-7 0 0 0,-35-7 0 0 0,-47 11 0 0 0,0 0 0 0 0,1 1 0 0 0,35-1 0 0 0,-30 5 48 0 0,0-1 39 0 0,45 6 0 0 0,-60-3-124 0 0,0-1 1 0 0,-1-1 0 0 0,1 0 0 0 0,16-2-1 0 0,-14 1 41 0 0,0 0-1 0 0,0 1 0 0 0,1 0 0 0 0,21 4 0 0 0,-24-2-3 0 0,0 0 0 0 0,1-1 0 0 0,22 0 0 0 0,0 1 0 0 0,-23 0 0 0 0,0-1 0 0 0,1-1 0 0 0,0 0 0 0 0,0 0 0 0 0,-1-1 0 0 0,0-1 0 0 0,0 0 0 0 0,0-1 0 0 0,0 0 0 0 0,0-1 0 0 0,-1 1 0 0 0,1-1 0 0 0,0-1 0 0 0,-1 0 0 0 0,-1-2 0 0 0,1 2 0 0 0,-1-2 0 0 0,-4-2 0 0 0,-1-1 0 0 0,-1-2 0 0 0,-2 0 0 0 0,-1 0 0 0 0,-1-1 0 0 0,1 1 0 0 0,0 0 0 0 0,0 0 0 0 0,1 1 0 0 0,2-11 0 0 0,-4-11 0 0 0,1 29 0 0 0,-5-63 1992 0 0,2 54-1992 0 0,-6-47-1106 0 0,9 58 2047 0 0,1 0-792 0 0,2-6-197 0 0,5-11-5000 0 0,-7 18 3750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5:05.349"/>
    </inkml:context>
    <inkml:brush xml:id="br0">
      <inkml:brushProperty name="width" value="0.025" units="cm"/>
      <inkml:brushProperty name="height" value="0.025" units="cm"/>
      <inkml:brushProperty name="color" value="#634729"/>
    </inkml:brush>
  </inkml:definitions>
  <inkml:trace contextRef="#ctx0" brushRef="#br0">13 42 6447 0 0,'0'0'4619'0'0,"-2"0"-4470"0"0,-6 2-61 0 0,6-1 3328 0 0,3-2-2973 0 0,8-1-294 0 0,2 1-133 0 0,28 2-16 0 0,52 3 0 0 0,-65-1 0 0 0,-2 3 0 0 0,3-2 0 0 0,14 5 186 0 0,1-2 1 0 0,0-2-1 0 0,1-2 0 0 0,58-3 0 0 0,196 3 931 0 0,-282-4-1117 0 0,0 1 0 0 0,0-2 0 0 0,27-5 0 0 0,3-1 0 0 0,-8 2 0 0 0,-18 3 0 0 0,36-2 0 0 0,35 7 0 0 0,-34 0 0 0 0,80-8 0 0 0,-111 4 0 0 0,48 3 0 0 0,30-1 0 0 0,-58-5 0 0 0,53-2 0 0 0,-16-1 0 0 0,12 7 0 0 0,-73 3 0 0 0,1-2 0 0 0,-1 0 0 0 0,0-1 0 0 0,1-1 0 0 0,-1-1 0 0 0,31-9 0 0 0,-48 10 0 0 0,26-1 0 0 0,4-2 0 0 0,-23 5 0 0 0,1 1 0 0 0,-7-1 0 0 0,24-4 0 0 0,-17 4 0 0 0,0 1 0 0 0,-1-1 0 0 0,-1 2 0 0 0,6 2 0 0 0,-16-4 0 0 0,30-1 0 0 0,-8 0 1307 0 0,-14 0-1245 0 0,0 1-1 0 0,0 0 0 0 0,-1 0 0 0 0,13 3 1 0 0,-13 4-2138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5:09.019"/>
    </inkml:context>
    <inkml:brush xml:id="br0">
      <inkml:brushProperty name="width" value="0.025" units="cm"/>
      <inkml:brushProperty name="height" value="0.025" units="cm"/>
      <inkml:brushProperty name="color" value="#634729"/>
    </inkml:brush>
  </inkml:definitions>
  <inkml:trace contextRef="#ctx0" brushRef="#br0">0 82 6447 0 0,'0'0'483'0'0,"2"0"-326"0"0,7 1-50 0 0,-7 0 765 0 0,-1-1-135 0 0,-1 0-647 0 0,1 0 0 0 0,0-1 0 0 0,-1 1 0 0 0,1 0 0 0 0,0 0 0 0 0,-1 0 0 0 0,1 0 0 0 0,0 0 0 0 0,-1 0 0 0 0,1 0 0 0 0,0 0 0 0 0,-1 0-1 0 0,1 1 1 0 0,0-1 0 0 0,-1 0 0 0 0,1 0 0 0 0,-1 0 0 0 0,1 1 0 0 0,0-1 0 0 0,-1 0 0 0 0,1 1 0 0 0,-1-1 0 0 0,1 1 0 0 0,-1-1-1 0 0,1 1 1 0 0,0 0 0 0 0,8 6 32 0 0,-8-6-77 0 0,0-1 0 0 0,0 1 0 0 0,0-1 1 0 0,0 1-1 0 0,-1 0 0 0 0,1 0 0 0 0,0-1 0 0 0,-1 1 0 0 0,1 0 0 0 0,0 0 1 0 0,-1 0-1 0 0,1 0 0 0 0,-1 0 0 0 0,1 0 0 0 0,-1 0 0 0 0,0 0 0 0 0,1 0 1 0 0,-1 2-1 0 0,3 5 1007 0 0,0 2-1036 0 0,2-2-16 0 0,-4-5 0 0 0,0 0 0 0 0,1 0 0 0 0,-1 0 0 0 0,0 0 0 0 0,-1 1 0 0 0,1-1 0 0 0,0 0 0 0 0,-1 5 0 0 0,1-1 0 0 0,-1 3 0 0 0,-4 7 0 0 0,5 3 0 0 0,1 1 0 0 0,-1-9 0 0 0,-1 1 0 0 0,-2-11 0 0 0,0 2 0 0 0,3 20 0 0 0,1-15 0 0 0,1 2 0 0 0,1-1 0 0 0,0 1 0 0 0,0-1 0 0 0,0-3 0 0 0,7 3 0 0 0,-5-3 72 0 0,18 11 1904 0 0,-16-12-1976 0 0,-2 2 0 0 0,-1 2 0 0 0,0 0 0 0 0,-5-9 0 0 0,0-1 0 0 0,1 1 0 0 0,-1 0 0 0 0,0-1 0 0 0,1 1 0 0 0,-1-1 0 0 0,1 1 0 0 0,-1 0 0 0 0,1-1 0 0 0,-1 1 0 0 0,1-1 0 0 0,-1 1 0 0 0,1-1 0 0 0,0 0 0 0 0,-1 1 0 0 0,1-1 0 0 0,0 1 0 0 0,-1-1 0 0 0,1 0 0 0 0,0 0 0 0 0,-1 1 0 0 0,1-1 0 0 0,0 0 0 0 0,0 0 0 0 0,-1 0 0 0 0,2 0 0 0 0,0 0 0 0 0,4 2 0 0 0,-1 0 0 0 0,0 0 0 0 0,1-1 0 0 0,-1 1 0 0 0,12 0 0 0 0,-16-2 0 0 0,10 1 0 0 0,0 1 0 0 0,53 10 0 0 0,-60-10 0 0 0,0-1 0 0 0,0 0 0 0 0,0-1 0 0 0,0 1 0 0 0,0-1 0 0 0,0 1 0 0 0,0-1 0 0 0,0 0 0 0 0,0-1 0 0 0,0 1 0 0 0,0-1 0 0 0,0 0 0 0 0,7-2 0 0 0,7-1 0 0 0,-1 1 0 0 0,33-2 0 0 0,8-1 0 0 0,-26 2 0 0 0,53 0 0 0 0,13 11 0 0 0,-75-5 0 0 0,-14-1 0 0 0,0-1 0 0 0,-1 1 0 0 0,18-2 0 0 0,-7-1 0 0 0,35 1 0 0 0,12 0 0 0 0,-38 0 0 0 0,0 0 0 0 0,0 2 0 0 0,28 5 0 0 0,12 5 0 0 0,-44-6 0 0 0,0-1 0 0 0,0-2 0 0 0,43 0 0 0 0,171-14 1172 0 0,-82 7-1681 0 0,-77 2-183 0 0,16-2 1179 0 0,15-2-7 0 0,-15 3-1362 0 0,110-7 1284 0 0,-81-3 1188 0 0,-101 10-1590 0 0,-15 3 0 0 0,-1-1 0 0 0,1 1 0 0 0,-1 1 0 0 0,10-1 0 0 0,0-1 0 0 0,12-5 0 0 0,65-8 0 0 0,-40 2 0 0 0,-5 6 0 0 0,-45 6 0 0 0,-1 1 0 0 0,1-1 0 0 0,-1 1 0 0 0,1-1 0 0 0,-1 1 0 0 0,1 0 0 0 0,-1 0 0 0 0,7 1 0 0 0,-5 0 0 0 0,-1 0 0 0 0,1-1 0 0 0,0 0 0 0 0,0 0 0 0 0,8-1 0 0 0,77-12 0 0 0,-58 9 0 0 0,-20 1 0 0 0,-2-2 0 0 0,0 0 0 0 0,-1-1 0 0 0,0-1 0 0 0,-3-3 0 0 0,0-1 0 0 0,-3-2 0 0 0,0-10 0 0 0,8-30 0 0 0,-9 49 0 0 0,5-30 0 0 0,-1-16 0 0 0,-1 3 0 0 0,-4 24 0 0 0,-1 13 0 0 0,-3 0 0 0 0,-3 1 0 0 0,1 1 0 0 0,-4 3 0 0 0,-1 2 0 0 0,-2 2 0 0 0,1 0 0 0 0,-1 2 0 0 0,0 0 0 0 0,-1-3 0 0 0,-20 2 0 0 0,1 0 0 0 0,20 0 0 0 0,-44 1 0 0 0,40-1 0 0 0,13-2 0 0 0,-1 0 0 0 0,-24 6 0 0 0,11-1 0 0 0,0-1 0 0 0,0-1 0 0 0,-18-1 0 0 0,16 0 0 0 0,-26 0 0 0 0,-51 7 0 0 0,63-3 0 0 0,-41 4 0 0 0,-175-8 0 0 0,189-2 0 0 0,42 1 0 0 0,0 0 0 0 0,-28 3 0 0 0,19 0 0 0 0,-52-2 0 0 0,-10 0 0 0 0,52 2 0 0 0,21-1 0 0 0,1 0 0 0 0,-31 5 0 0 0,-50 10 0 0 0,12-3 0 0 0,60-9 0 0 0,0-1 0 0 0,-1-1 0 0 0,-28-3 0 0 0,-15 2 0 0 0,20-2 0 0 0,17-1 0 0 0,-39 4 0 0 0,39-2 0 0 0,-1-1 0 0 0,-42-7 0 0 0,52 5 0 0 0,1 1 0 0 0,-1 1 0 0 0,-40 4 0 0 0,35-1 0 0 0,1-1 0 0 0,-1-2 0 0 0,-34-4 0 0 0,1 0 0 0 0,13-2 0 0 0,0 7 0 0 0,18 1 0 0 0,24-1 0 0 0,-1 0 0 0 0,1 0 0 0 0,0 1 0 0 0,-1 0 0 0 0,-6 2 0 0 0,-12 1 0 0 0,2-2 0 0 0,-24 8 0 0 0,31-9 0 0 0,16-1 0 0 0,-48 10 0 0 0,28-7 0 0 0,17-2 0 0 0,-16 5 0 0 0,-18 1 0 0 0,24-5 0 0 0,-3 3 0 0 0,14-3 0 0 0,-10-1 0 0 0,-24 1 0 0 0,23-1 0 0 0,0-5 0 0 0,0 2 0 0 0,1-1 0 0 0,2 4-64 0 0,8 0-273 0 0,-9 1-418 0 0,5-1-2929 0 0,-6 2 2660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5:2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 6447 0 0,'0'0'483'0'0,"-1"-1"-326"0"0,0-9-112 0 0,1-1 7542 0 0,2 36-6979 0 0,7 79-608 0 0,-3 4 2048 0 0,-1-58-2048 0 0,-1 3 0 0 0,-1 300 0 0 0,-3-147 0 0 0,8-113 0 0 0,-17 139 0 0 0,12-180 0 0 0,-1-37 0 0 0,-1-1 0 0 0,0 1 0 0 0,-4 28 0 0 0,-1 33 0 0 0,7 133 828 0 0,3-82-1165 0 0,2 59 1782 0 0,-5-133-1333 0 0,2 76-112 0 0,7 84 0 0 0,-6-80 0 0 0,-6-57 0 0 0,3 107 0 0 0,2 21 0 0 0,8 70 0 0 0,-12-252 0 0 0,3 167 0 0 0,-14 52 0 0 0,10-196 0 0 0,10 75 0 0 0,-7-86 0 0 0,7 158 0 0 0,-6-62 0 0 0,-1 3 0 0 0,0 18 0 0 0,4-42 0 0 0,-5-76 0 0 0,4 24 0 0 0,-3-35 0 0 0,0 0 0 0 0,-1 25 0 0 0,1 142 0 0 0,-4-114 0 0 0,5-28 0 0 0,-1-41-1293 0 0,0 3-5174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5:2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8287 0 0,'10'-38'191'0'0,"-8"30"1444"0"0,-11 33-517 0 0,11 3-438 0 0,1 1 0 0 0,11 48 0 0 0,0-1-229 0 0,-2 13 177 0 0,10 65 349 0 0,8 35-977 0 0,-4 138 1426 0 0,-14-139-804 0 0,-1-21-622 0 0,-2-75 222 0 0,29 126-1 0 0,2 19 1384 0 0,-15-33-1605 0 0,-5-69 0 0 0,5 112 0 0 0,-22-201 0 0 0,34 242 0 0 0,-6-68 0 0 0,-9 46 0 0 0,2 14 0 0 0,-2 11 0 0 0,-9-89 0 0 0,2 75 0 0 0,2 12 0 0 0,-1-129 2048 0 0,-16-155-2048 0 0,3 15-64 0 0,-2-19-273 0 0,8 0-4102 0 0,-3-5 3415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5:15.425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562 201 6447 0 0,'3'0'2571'0'0,"10"3"-2422"0"0,-13-3-148 0 0,0 0 0 0 0,0 1-1 0 0,1-1 1 0 0,-1 0-1 0 0,0 0 1 0 0,0 1 0 0 0,0-1-1 0 0,1 0 1 0 0,-1 0-1 0 0,0 1 1 0 0,0-1-1 0 0,0 0 1 0 0,0 1 0 0 0,0-1-1 0 0,0 0 1 0 0,1 1-1 0 0,-1-1 1 0 0,0 0 0 0 0,0 1-1 0 0,0-1 1 0 0,0 0-1 0 0,0 0 1 0 0,0 1 0 0 0,0-1-1 0 0,0 0 1 0 0,-1 1-1 0 0,-9 42 911 0 0,6-31-532 0 0,0 1 0 0 0,-1 16 0 0 0,2 105 1669 0 0,3-123-2048 0 0,-2 0 0 0 0,1 1 0 0 0,-2-1 0 0 0,-4 13 0 0 0,1-2 0 0 0,-2 11 111 0 0,1-1 0 0 0,2 1-1 0 0,-2 63 1 0 0,5 8 1494 0 0,1-91-1605 0 0,0 0 0 0 0,-1 0 0 0 0,-1 0 0 0 0,0 0 0 0 0,0-1 0 0 0,-1 0 0 0 0,-9 19 0 0 0,13-30 0 0 0,-10 26 0 0 0,2 1 0 0 0,1-1 0 0 0,-4 32 0 0 0,-17 76 0 0 0,17-93 0 0 0,2 1 0 0 0,2 0 0 0 0,-3 64 0 0 0,6-66 458 0 0,-15 64 0 0 0,11-71-81 0 0,2 1 1 0 0,-4 63-1 0 0,9-87-377 0 0,0-1 0 0 0,-1 0 0 0 0,0-1 0 0 0,0 1 0 0 0,-5 12 0 0 0,-7 26 0 0 0,-9 44 0 0 0,-14 62 0 0 0,32-131 0 0 0,-2 0 0 0 0,-17 40 0 0 0,-2 6 0 0 0,21-52 0 0 0,1-6 0 0 0,0 1 0 0 0,-3 23 0 0 0,5-22 0 0 0,-1 0 0 0 0,-1 0 0 0 0,-4 12 0 0 0,3-12 0 0 0,1 0 0 0 0,1-1 0 0 0,-2 16 0 0 0,2-8 0 0 0,-9 28 0 0 0,-1 12 0 0 0,-3 18 1440 0 0,0 5-832 0 0,11-52-608 0 0,-12 34 0 0 0,-4 25 0 0 0,17-62 0 0 0,-2 7 0 0 0,1 0 0 0 0,2 0 0 0 0,1 0 0 0 0,4 51 0 0 0,0-75 0 0 0,1 1 0 0 0,0-2 0 0 0,2-1 0 0 0,-4-7 0 0 0,0 0 0 0 0,0-1 0 0 0,1 1 0 0 0,-1-1 0 0 0,0 0 0 0 0,1 1 0 0 0,-1-1 0 0 0,1 0 0 0 0,0 0 0 0 0,-1 0 0 0 0,1 0 0 0 0,0 0 0 0 0,0 0 0 0 0,0-1 0 0 0,-1 1 0 0 0,1 0 0 0 0,0-1 0 0 0,3 1 0 0 0,9 5 0 0 0,-2-5 0 0 0,-6-1 0 0 0,2-1 0 0 0,-1 0 0 0 0,1 0 0 0 0,-1 0 0 0 0,1-1 0 0 0,-1 0 0 0 0,0-1 0 0 0,0 0 0 0 0,0 0 0 0 0,0 0 0 0 0,10-8 0 0 0,7-5 0 0 0,31-28 0 0 0,-44 35 0 0 0,36-34 0 0 0,57-64 0 0 0,32-57 0 0 0,-135 163 0 0 0,32-42 0 0 0,-3 0 0 0 0,-1-2 0 0 0,-3-2 0 0 0,-1 0 0 0 0,-3-2 0 0 0,-2 0 0 0 0,18-65 0 0 0,92-426 0 0 0,-119 465 0 0 0,-4 0 0 0 0,-3-120 0 0 0,-4 153 0 0 0,-1-46 0 0 0,-4 0 0 0 0,-4 0 0 0 0,-34-145 0 0 0,-27-6 0 0 0,20 63 0 0 0,-15-45 0 0 0,23 73 0 0 0,21 67 0 0 0,-5-3 0 0 0,19 58 0 0 0,2 20 0 0 0,1 1 0 0 0,0 1 0 0 0,0-1 0 0 0,1 0 0 0 0,-1 0 0 0 0,1 0 0 0 0,0-1 0 0 0,-3-8 0 0 0,1 5 0 0 0,-2 2 0 0 0,-1 5-64 0 0,-6 22-1502 0 0,11-7 1848 0 0,0 1-1 0 0,1 0 1 0 0,1 0 0 0 0,0 23-1 0 0,11 77-2134 0 0,-4-51 1936 0 0,20 138-83 0 0,-9-81 0 0 0,10 71 0 0 0,17 177 0 0 0,-39-228 0 0 0,-6 1 0 0 0,-7 0 0 0 0,-33 186 0 0 0,29-269 0 0 0,-35 98 0 0 0,41-140 0 0 0,-2 0 0 0 0,0-1 0 0 0,-10 16 0 0 0,23-76 0 0 0,100-415 0 0 0,-18 84 0 0 0,-54 224-72 0 0,-44 168-304 0 0,4-8 603 0 0,-3 14-196 0 0,0 0 1 0 0,1 0-1 0 0,2 1 1 0 0,-8 33-1 0 0,1-1-23 0 0,-54 188-5 0 0,-127 372 66 0 0,105-385 1281 0 0,-57 134-2314 0 0,124-306 2538 0 0,23-58-1574 0 0,0 1 1 0 0,-1-1-1 0 0,1 0 0 0 0,0 0 0 0 0,0 0 1 0 0,0 0-1 0 0,0 0 0 0 0,0 0 0 0 0,0 0 1 0 0,0 0-1 0 0,0 0 0 0 0,0 0 0 0 0,0 0 1 0 0,0 0-1 0 0,0 0 0 0 0,0 1 0 0 0,0-1 1 0 0,0 0-1 0 0,0 0 0 0 0,0 0 0 0 0,0 0 1 0 0,0 0-1 0 0,0 0 0 0 0,0 0 0 0 0,0 0 1 0 0,0 0-1 0 0,0 1 0 0 0,0-1 0 0 0,0 0 1 0 0,0 0-1 0 0,0 0 0 0 0,0 0 0 0 0,0 0 1 0 0,0 0-1 0 0,0 0 0 0 0,0 0 0 0 0,0 0 1 0 0,0 0-1 0 0,0 0 0 0 0,0 0 0 0 0,0 1 1 0 0,0-1-1 0 0,0 0 0 0 0,1 0 0 0 0,-1 0 1 0 0,0 0-1 0 0,0 0 0 0 0,0 0 0 0 0,0 0 1 0 0,0 0-1 0 0,0 0 0 0 0,0 0 0 0 0,0 0 0 0 0,0 0 1 0 0,0 0-1 0 0,1 0 0 0 0,-1 0 0 0 0,0 0 1 0 0,0 0-1 0 0,0 0 0 0 0,7-4 3 0 0,7-8-5 0 0,21-30 2 0 0,-18 21 0 0 0,27-27 0 0 0,42-45 0 0 0,-43 43 0 0 0,14-16-664 0 0,-4-2 0 0 0,73-124 0 0 0,-118 181 664 0 0,-8 11 0 0 0,0 0 0 0 0,0 1 0 0 0,0-1 0 0 0,0 0 0 0 0,0 0 0 0 0,0 0 0 0 0,0 0 0 0 0,0 0 0 0 0,1 0 0 0 0,-1 0 0 0 0,0 0 0 0 0,0 0 0 0 0,0 0 0 0 0,0 0 0 0 0,0 0 0 0 0,0 0 0 0 0,0 0 0 0 0,0 1 0 0 0,0-1 0 0 0,0 0 0 0 0,0 0 0 0 0,0 0 0 0 0,0 0 0 0 0,0 0 0 0 0,1 0 0 0 0,-1 0 0 0 0,0 0 0 0 0,0 0 0 0 0,0 0 0 0 0,0 0 0 0 0,0 0 0 0 0,0 0 0 0 0,0 0 0 0 0,0 0 0 0 0,0 0 0 0 0,0 0 0 0 0,0 0 0 0 0,1 0 0 0 0,-1 0 0 0 0,0 0 0 0 0,0 0 0 0 0,0 0 0 0 0,0-1 0 0 0,0 1 0 0 0,0 0 0 0 0,0 0 0 0 0,0 0 0 0 0,0 0 0 0 0,0 0 0 0 0,0 0 0 0 0,0 0 0 0 0,0 0 0 0 0,0 0 0 0 0,0 0 0 0 0,1 0 0 0 0,-1 0 0 0 0,0 0 0 0 0,0 0 0 0 0,0 0 0 0 0,0-1 0 0 0,0 1 0 0 0,0 0 0 0 0,0 0 0 0 0,0 0 0 0 0,0 0 0 0 0,0 0 0 0 0,0 0 0 0 0,-2 9 0 0 0,-5 11 0 0 0,-56 100 0 0 0,9-21 0 0 0,20-38 498 0 0,-3-2 0 0 0,-2-1 0 0 0,-59 66 0 0 0,-36 53-498 0 0,91-119 0 0 0,33-46 0 0 0,6-8 0 0 0,1 1 0 0 0,0-1 0 0 0,-1 1 0 0 0,1-1 0 0 0,1 1 0 0 0,-4 8 0 0 0,15-34 0 0 0,2 0 0 0 0,0 1 0 0 0,20-26 0 0 0,50-58 0 0 0,-54 71 0 0 0,15-16-398 0 0,2 2-1 0 0,2 2 1 0 0,1 2 0 0 0,87-59-1 0 0,-104 84 399 0 0,-19 16 0 0 0,-3 6 0 0 0,-8-1 0 0 0,0-1 0 0 0,0 1 0 0 0,1-1 0 0 0,-1 0 0 0 0,-1 1 0 0 0,1-1 0 0 0,0 1 0 0 0,-1-1 0 0 0,1 0 0 0 0,-1 1 0 0 0,0-1 0 0 0,1 0 0 0 0,-1 0 0 0 0,0 0 0 0 0,-3 5 0 0 0,-20 31 0 0 0,-59 61 0 0 0,38-48 0 0 0,-2-2 652 0 0,-83 70 0 0 0,75-71 20 0 0,-78 60-657 0 0,109-90-14 0 0,31-31-708 0 0,11-12 30 0 0,82-85-264 0 0,-27 31-1575 0 0,-49 53 1493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6:13.467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814 29 2759 0 0,'0'0'126'0'0,"-1"2"-5"0"0,-135 122 816 0 0,-23 24 207 0 0,148-137-1144 0 0,-125 139 0 0 0,-180 235 2032 0 0,262-334-2016 0 0,124-122 1008 0 0,121-156 0 0 0,-148 172-1024 0 0,2 1 0 0 0,2 2 0 0 0,3 2 0 0 0,2 2 0 0 0,58-40 0 0 0,23-3 1349 0 0,-46 34-650 0 0,-48 29-699 0 0,-14 10 0 0 0,53-30 0 0 0,-66 42 0 0 0,-1 1 0 0 0,-1 3 0 0 0,-15 4 59 0 0,0 0-1 0 0,0 0 1 0 0,1 0-1 0 0,-1 1 1 0 0,0-1-1 0 0,1 1 1 0 0,-6 4-1 0 0,-38 34 814 0 0,4-4-397 0 0,-57 52-1325 0 0,-1 0-59 0 0,-110 96 909 0 0,186-160 0 0 0,-7 9 0 0 0,2 1 0 0 0,-34 52 0 0 0,39-51 0 0 0,25-36 0 0 0,-22 33 0 0 0,-2-2 0 0 0,-37 37 0 0 0,53-57 0 0 0,7-9 0 0 0,-1 1 0 0 0,1 0 0 0 0,0-1 0 0 0,-1 1 0 0 0,0-1 0 0 0,1 0 0 0 0,-1 0 0 0 0,0 0 0 0 0,-14 7 1384 0 0,25-32-776 0 0,3 4-844 0 0,0 1 0 0 0,2 1 0 0 0,0 0 0 0 0,1 0 0 0 0,29-25 0 0 0,-4 2 95 0 0,91-95 313 0 0,-64 69-463 0 0,110-86 0 0 0,-121 108 266 0 0,242-192 1852 0 0,-289 231-1678 0 0,-3-1-133 0 0,-13 5-16 0 0,-4 2 0 0 0,0 2 0 0 0,-1 2 0 0 0,1 1 0 0 0,0-1 0 0 0,0 0 0 0 0,2-1-588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6:20.831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2826 120 4607 0 0,'0'0'208'0'0,"-2"-1"-9"0"0,-15-8 1574 0 0,-3 15-1425 0 0,16-5-348 0 0,-15 13 0 0 0,3 1 339 0 0,1 0 0 0 0,-17 23-1 0 0,18-21 6 0 0,-1-1 0 0 0,-21 20 0 0 0,-15 10 365 0 0,-51 62-1 0 0,15-16-77 0 0,-8 1-631 0 0,60-61 1016 0 0,-32 38 0 0 0,-70 72-1000 0 0,95-102-16 0 0,-47 40 0 0 0,-5-4 0 0 0,3 5 1223 0 0,23-17-398 0 0,44-41-825 0 0,1 1 0 0 0,1 1 0 0 0,-36 56 0 0 0,33-45 0 0 0,-40 45 0 0 0,-1 2 0 0 0,26-30 0 0 0,-75 107 0 0 0,53-69 0 0 0,52-75 0 0 0,0 0 0 0 0,-12 27 0 0 0,0 1 0 0 0,-47 65 0 0 0,-11 19 0 0 0,18 2 0 0 0,25-50 1883 0 0,52-104-1718 0 0,35-61-165 0 0,-25 40 0 0 0,88-134 0 0 0,-17 30 0 0 0,-40 62 0 0 0,5 4 0 0 0,96-103 0 0 0,3 28 0 0 0,-78 81 0 0 0,50-63 0 0 0,-83 88 0 0 0,-2-2 0 0 0,-2-3 0 0 0,-3-1 0 0 0,-3-2 0 0 0,32-65 0 0 0,13-9 0 0 0,-78 124-462 0 0,1 0-1 0 0,15-16 0 0 0,4-7-141 0 0,59-78 604 0 0,-77 102 0 0 0,0 1 0 0 0,0 0 0 0 0,0 0 0 0 0,-3 5 0 0 0,-8 11 0 0 0,-9 13 0 0 0,11-20 0 0 0,-77 113 0 0 0,65-97 0 0 0,2 1 0 0 0,-18 39 0 0 0,17-33 0 0 0,-17 26 0 0 0,12-22 0 0 0,-17 39 0 0 0,11-20 0 0 0,2-12 0 0 0,-2-2 0 0 0,-1 0 0 0 0,-37 38 0 0 0,35-40 0 0 0,3-7 0 0 0,9-9 0 0 0,0 1 0 0 0,-13 19 0 0 0,59-90 0 0 0,163-187 0 0 0,-93 99 0 0 0,20-24 0 0 0,-107 149 0 0 0,11-16 0 0 0,2 1 0 0 0,2 2 0 0 0,54-45 0 0 0,-24 31 0 0 0,71-67 0 0 0,45-49 0 0 0,-97 103 0 0 0,-74 52 0 0 0,-14 8 0 0 0,-2 4 0 0 0,0 0 0 0 0,0 0 0 0 0,1 1 0 0 0,-1 0 0 0 0,-13 15 0 0 0,-43 48 0 0 0,8-7 0 0 0,-242 212 0 0 0,208-181 0 0 0,-35 61 0 0 0,91-105 0 0 0,22-28 0 0 0,-18 19 0 0 0,-44 47 0 0 0,-50 53 0 0 0,37-43 0 0 0,23-23 0 0 0,10-2 0 0 0,18-23 0 0 0,-96 132 0 0 0,101-135 0 0 0,-34 61 0 0 0,24-37 0 0 0,-75 112 0 0 0,5-19 1992 0 0,91-128-1992 0 0,1 0 0 0 0,-26 64 0 0 0,-26 61 0 0 0,34-76 0 0 0,-13 59 0 0 0,-5 8 0 0 0,41-117 0 0 0,-77 153 0 0 0,-25 8 0 0 0,69-113 0 0 0,39-65 0 0 0,0 0 0 0 0,1 0 0 0 0,1 1 0 0 0,-10 28 0 0 0,-16 34 0 0 0,8-22 0 0 0,-11 41 0 0 0,-25 110 0 0 0,-8 109 0 0 0,55-220 0 0 0,-13 59 0 0 0,-29 96 0 0 0,0 79 0 0 0,36-152 0 0 0,11 181 0 0 0,10-146 0 0 0,1-163 0 0 0,0-23 0 0 0,-6 53 0 0 0,-6-37 0 0 0,8-34 0 0 0,4-12 0 0 0,0 0 0 0 0,0 1 0 0 0,0-1 0 0 0,-1 0 0 0 0,1 1 0 0 0,0-1 0 0 0,0 0 0 0 0,0 1 0 0 0,0-1 0 0 0,0 0 0 0 0,0 1 0 0 0,-1-1 0 0 0,1 0 0 0 0,0 0 0 0 0,0 1 0 0 0,0-1 0 0 0,-1 0 0 0 0,1 0 0 0 0,0 1 0 0 0,0-1 0 0 0,-1 0 0 0 0,1 0 0 0 0,0 0 0 0 0,-1 1 0 0 0,1-1 0 0 0,0 0 0 0 0,-1 0 0 0 0,1 0 0 0 0,0 0 0 0 0,-1 0 0 0 0,1 0 0 0 0,0 0 0 0 0,-1 0 0 0 0,1 0 0 0 0,0 0 0 0 0,-1 0 0 0 0,1 0 0 0 0,0 0 0 0 0,-1 0 0 0 0,1 0 0 0 0,0 0 0 0 0,-1 0 0 0 0,1 0 0 0 0,0 0 0 0 0,0 0 0 0 0,-1 0 0 0 0,1-1 0 0 0,0 1 0 0 0,-1 0 0 0 0,1 0 0 0 0,0 0 0 0 0,0-1 0 0 0,-1 1 0 0 0,1 0 0 0 0,0 0 0 0 0,0-1 0 0 0,0 1 0 0 0,-1 0 0 0 0,1-1 0 0 0,-1 1 0 0 0,0-1 0 0 0,0 1 0 0 0,1-1 0 0 0,-1 1 0 0 0,0-1 0 0 0,0 1 0 0 0,1-1 0 0 0,-1 1 0 0 0,0-1 0 0 0,1 0 0 0 0,-1 1 0 0 0,0-1 0 0 0,1 0 0 0 0,-1 0 0 0 0,1 0 0 0 0,0 1 0 0 0,-1-1 0 0 0,1 0 0 0 0,0 0 0 0 0,-1 0 0 0 0,1 0 0 0 0,0 0 0 0 0,0 0 0 0 0,0 0 0 0 0,-1 0 0 0 0,1-2 0 0 0,-2-9 0 0 0,0 1 0 0 0,0-1 0 0 0,1-18 0 0 0,-1 1 0 0 0,0-23 0 0 0,3-1 0 0 0,11-81 0 0 0,-10 113 0 0 0,26-174-996 0 0,83-306 0 0 0,-22 184 996 0 0,-6 19 0 0 0,3-10 0 0 0,-45 145 0 0 0,-33 128 0 0 0,97-369 0 0 0,-1 113 0 0 0,-84 241 0 0 0,-5 15 0 0 0,39-64 0 0 0,-47 90 0 0 0,-1 0 0 0 0,-3 8 0 0 0,-3 7 0 0 0,-3 7 0 0 0,-50 145 0 0 0,11-27 0 0 0,-40 86 0 0 0,-22 62 0 0 0,26-32 0 0 0,14 5 0 0 0,36-135 0 0 0,-56 344 0 0 0,38-185 0 0 0,12-124 0 0 0,17-87 0 0 0,-15 124 0 0 0,15 205 0 0 0,14-138 0 0 0,4-253 0 0 0,-3 14 0 0 0,-1-8 0 0 0,2-9 0 0 0,1 0 0 0 0,0 1 0 0 0,0-1 0 0 0,0 0 0 0 0,0 0 0 0 0,0 1 0 0 0,0-1 0 0 0,0 0 0 0 0,-1 0 0 0 0,1 0 0 0 0,0 1 0 0 0,0-1 0 0 0,0 0 0 0 0,0 0 0 0 0,-1 0 0 0 0,1 0 0 0 0,0 0 0 0 0,0 1 0 0 0,0-1 0 0 0,-1 0 0 0 0,1 0 0 0 0,0 0 0 0 0,0 0 0 0 0,-1 0 0 0 0,1 0 0 0 0,0 0 0 0 0,0 0 0 0 0,0 0 0 0 0,-1 0 0 0 0,1 0 0 0 0,0 0 0 0 0,0 0 0 0 0,-1 0 0 0 0,1 0 0 0 0,0 0 0 0 0,0 0 0 0 0,-1 0 0 0 0,1 0 0 0 0,0 0 0 0 0,0 0 0 0 0,-1 0 0 0 0,1 0 0 0 0,0-1 0 0 0,0 1 0 0 0,0 0 0 0 0,-1 0 0 0 0,1 0 0 0 0,0 0 0 0 0,0-1 0 0 0,0 1 0 0 0,0 0 0 0 0,-1 0 0 0 0,1 0 0 0 0,0-1 0 0 0,0 1 0 0 0,0 0 0 0 0,0 0 0 0 0,0 0 0 0 0,0-1 0 0 0,0 1 0 0 0,0 0 0 0 0,0 0 0 0 0,0-1 0 0 0,-7-12 0 0 0,4 0 0 0 0,1 0 0 0 0,0 0 0 0 0,1 0 0 0 0,1 0 0 0 0,0-1 0 0 0,1 1 0 0 0,0 0 0 0 0,5-20 0 0 0,-2-1 0 0 0,17-191 0 0 0,13-103 0 0 0,-23 280 0 0 0,-4 20 0 0 0,-7 27 0 0 0,0 1 0 0 0,0-1 0 0 0,0 1 0 0 0,0 0 0 0 0,0-1 0 0 0,0 1 0 0 0,0 0 0 0 0,1-1 0 0 0,-1 1 0 0 0,0-1 0 0 0,0 1 0 0 0,0 0 0 0 0,0-1 0 0 0,0 1 0 0 0,1 0 0 0 0,-1-1 0 0 0,0 1 0 0 0,0 0 0 0 0,0-1 0 0 0,1 1 0 0 0,-1 0 0 0 0,0 0 0 0 0,1-1 0 0 0,-1 1 0 0 0,0 0 0 0 0,0 0 0 0 0,1 0 0 0 0,-1-1 0 0 0,0 1 0 0 0,1 0 0 0 0,-1 0 0 0 0,1 0 0 0 0,-1 0 0 0 0,0 0 0 0 0,1 0 0 0 0,-1 0 0 0 0,0-1 0 0 0,1 1 0 0 0,-1 0 0 0 0,1 1 0 0 0,4 3 0 0 0,-3-1 0 0 0,1 0 0 0 0,-1 0 0 0 0,0 0 0 0 0,0 0 0 0 0,0 0 0 0 0,0 0 0 0 0,-1 1 0 0 0,1-1 0 0 0,-1 1 0 0 0,2 5 0 0 0,6 43 0 0 0,-5-23 0 0 0,14 69 0 0 0,5 131 0 0 0,-18 100 0 0 0,-6-286 0 0 0,2-13 0 0 0,-2 1 0 0 0,-1-1 0 0 0,-10 49 0 0 0,3-54 0 0 0,4-15 0 0 0,-2-3 0 0 0,-4-7 0 0 0,7-2 0 0 0,0 0 0 0 0,0 1 0 0 0,0-2 0 0 0,1 1 0 0 0,-1 0 0 0 0,1-1 0 0 0,-1 1 0 0 0,1-1 0 0 0,0 0 0 0 0,0 0 0 0 0,1 0 0 0 0,-1-1 0 0 0,1 1 0 0 0,-3-5 0 0 0,-5-9 0 0 0,-13-32 0 0 0,17 35 0 0 0,-9-24 0 0 0,2 0 0 0 0,-16-75 0 0 0,-2-84 0 0 0,26 159 0 0 0,-14-145 20 0 0,7-321-1 0 0,63-185-500 0 0,-13 398-322 0 0,125-474 0 0 0,6 243 803 0 0,35 43 0 0 0,-102 248 0 0 0,83-248-944 0 0,-22 54 6 0 0,-134 356 964 0 0,228-499 1166 0 0,-251 557-749 0 0,-16 52-278 0 0,-105 213-165 0 0,-20-8 0 0 0,11-22 0 0 0,-13 51 0 0 0,213-390 0 0 0,-45 70 0 0 0,155-214-996 0 0,331-354 0 0 0,-221 348 996 0 0,-238 215 1896 0 0,-103 71-1197 0 0,0 3-1 0 0,-49 35 1 0 0,74-47-651 0 0,-343 240-1154 0 0,-26-13 220 0 0,269-179-554 0 0,154-86-1000 0 0,0 2 1535 0 0,51-26 1 0 0,-56 34 615 0 0,56-34 189 0 0,236-131 34 0 0,-258 150 66 0 0,2 4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6:47.884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8 1 6447 0 0,'0'0'4619'0'0,"-1"2"-4470"0"0,-1 9-133 0 0,-1 0-16 0 0,2-5 133 0 0,1-1 0 0 0,-1 0-1 0 0,1 0 1 0 0,0 0-1 0 0,0 0 1 0 0,2 6-1 0 0,-1 2 380 0 0,0-9-436 0 0,-1-1 1 0 0,1 1-1 0 0,0 0 0 0 0,0-1 0 0 0,1 1 0 0 0,-1-1 1 0 0,1 1-1 0 0,-1-1 0 0 0,4 5 0 0 0,4 10 1210 0 0,27 51-678 0 0,-31-59-251 0 0,0 0 0 0 0,0 0 0 0 0,-1 1 0 0 0,5 18 0 0 0,-1-1-94 0 0,10 41-263 0 0,-13-45 0 0 0,5 25 0 0 0,-8-37 265 0 0,-1-1-1 0 0,0 1 0 0 0,-1 18 0 0 0,1 58 727 0 0,4-54-991 0 0,2-1 0 0 0,1 0 0 0 0,1 0 0 0 0,2-1 0 0 0,27 56 0 0 0,18-3 0 0 0,-46-69 23 0 0,1 0 1 0 0,18 18-1 0 0,-15-18 350 0 0,7 7-64 0 0,2-1 0 0 0,24 18 0 0 0,-22-19 30 0 0,40 42 0 0 0,-51-46-339 0 0,0 0 0 0 0,17 30 0 0 0,21 42 0 0 0,-36-60 0 0 0,32 42 0 0 0,7 12 0 0 0,-33-46 0 0 0,28 34 0 0 0,10 14 0 0 0,0 7 0 0 0,-18-34 0 0 0,2-3 0 0 0,54 53 0 0 0,-29-45 0 0 0,-44-42 0 0 0,28 30 0 0 0,-36-32-23 0 0,16 19-431 0 0,1-2 1 0 0,77 63-1 0 0,50 9 1636 0 0,-116-79-980 0 0,17 11-216 0 0,18 11-179 0 0,80 67-1 0 0,-69-34-1512 0 0,-56-49 1766 0 0,2-2-1 0 0,54 38 1 0 0,4-3 1813 0 0,37 45-3810 0 0,-100-85 1937 0 0,1-2 0 0 0,1-1 0 0 0,68 36 0 0 0,19-6 0 0 0,-11-7 0 0 0,-84-35 0 0 0,60 32 0 0 0,120 62 0 0 0,-180-94 0 0 0,70 26 0 0 0,1 0 0 0 0,-18-9 0 0 0,-52-20 0 0 0,51 25 0 0 0,5 8 0 0 0,1-3 0 0 0,2-4 0 0 0,103 29 0 0 0,-130-46 0 0 0,-1 3 0 0 0,81 41 0 0 0,7 3 0 0 0,-139-63 0 0 0,158 56 0 0 0,-14-6 0 0 0,-64-23 0 0 0,-47-14 0 0 0,0-1 0 0 0,51 12 0 0 0,-89-27 7 0 0,154 46 388 0 0,-128-37 108 0 0,30 6 0 0 0,25 7-1895 0 0,129 42 3368 0 0,-129-46-2912 0 0,115 11-1 0 0,-156-24 834 0 0,38 4 762 0 0,-2 3 0 0 0,100 30-1 0 0,-158-36-658 0 0,43 14 0 0 0,115 22 0 0 0,116-6 0 0 0,-288-35 0 0 0,221 31 0 0 0,-151-18 0 0 0,97 14 0 0 0,8-3 0 0 0,-117-6 0 0 0,-7-6 0 0 0,84 30 0 0 0,-37-9 0 0 0,-51-21 0 0 0,0-1 0 0 0,1-4 0 0 0,0-1 0 0 0,88-1 0 0 0,70 7 0 0 0,-138-6 0 0 0,-40-4 0 0 0,16 2 0 0 0,-1-2 0 0 0,86-7 0 0 0,-71 0 0 0 0,114 7 0 0 0,-46 1 0 0 0,-4-13 0 0 0,-115 7 0 0 0,194-5 0 0 0,-164 5 0 0 0,49-8 0 0 0,-35 2 0 0 0,-36 6-386 0 0,-10 2 65 0 0,-1-1 0 0 0,1-1-1 0 0,-1 0 1 0 0,11-3 0 0 0,-11 2 321 0 0,-10 3 0 0 0,1 0 0 0 0,-1 0 0 0 0,0 0 0 0 0,0 0 0 0 0,0 0-1 0 0,0 0 1 0 0,0 0 0 0 0,0 0 0 0 0,1 0 0 0 0,-1 0 0 0 0,0 0 0 0 0,0 0 0 0 0,0 0-1 0 0,0 0 1 0 0,0-1 0 0 0,0 1 0 0 0,0 0 0 0 0,0 0 0 0 0,1 0 0 0 0,-1 0 0 0 0,0 0-1 0 0,0 0 1 0 0,0 0 0 0 0,0 0 0 0 0,0 0 0 0 0,0 0 0 0 0,0-1 0 0 0,0 1 0 0 0,0 0-1 0 0,0 0 1 0 0,0 0 0 0 0,0 0 0 0 0,0 0 0 0 0,0 0 0 0 0,0-1 0 0 0,0 1 0 0 0,0 0-1 0 0,0 0 1 0 0,0 0 0 0 0,0 0 0 0 0,0 0 0 0 0,0 0 0 0 0,0 0 0 0 0,0-1-1 0 0,0 1 1 0 0,0 0 0 0 0,0 0 0 0 0,0 0 0 0 0,0 0 0 0 0,-7-6-76 0 0,-8-1-284 0 0,-6 1 15 0 0,0 1 0 0 0,1 1 1 0 0,-1 1-1 0 0,-35-1 1 0 0,-88 8 528 0 0,34 0-251 0 0,-69 0-1373 0 0,99 0 1136 0 0,-152 26 0 0 0,189-23 304 0 0,-1-2 0 0 0,-46-1 0 0 0,75-3 0 0 0,8-1 0 0 0,1 0 0 0 0,-1 0 0 0 0,1 0 0 0 0,-1-1 0 0 0,-6-1 0 0 0,-104-15 0 0 0,59 10 0 0 0,-39-4 0 0 0,57 9 0 0 0,-87-9-227 0 0,23 1-1578 0 0,14-1 1786 0 0,40 3 22 0 0,-152-29-2035 0 0,187 33 2017 0 0,10 4 10 0 0,-13-2 9 0 0,18 2-4 0 0,0 0 0 0 0,0 0 0 0 0,0 0 0 0 0,1 0 0 0 0,-1 0 0 0 0,0-1 0 0 0,0 1 0 0 0,1 0 0 0 0,-1 0 0 0 0,0 0 0 0 0,0 0 0 0 0,0 0 0 0 0,0-1 0 0 0,1 1 0 0 0,-1 0 0 0 0,0 0 0 0 0,0 0 0 0 0,0 0 0 0 0,0-1 0 0 0,0 1 0 0 0,1 0 0 0 0,-1 0 0 0 0,0 0 0 0 0,0-1 0 0 0,0 1 0 0 0,0 0 0 0 0,0 0 0 0 0,0-1 0 0 0,0 1 0 0 0,0 0 0 0 0,0 0 0 0 0,0-1 0 0 0,0 1 0 0 0,0 0 0 0 0,0 0 0 0 0,0 0 0 0 0,0-1 0 0 0,0 1 0 0 0,0 0 0 0 0,0 0 0 0 0,0-1 0 0 0,-1 1 0 0 0,1 0 0 0 0,0 0 0 0 0,0 0 0 0 0,0-1 0 0 0,0 1 0 0 0,0 0 0 0 0,-1 0 0 0 0,1 0 0 0 0,0 0 0 0 0,0-1 0 0 0,0 1 0 0 0,0 0 0 0 0,-1 0 0 0 0,1 0 0 0 0,0 0 0 0 0,0 0 0 0 0,0 0 0 0 0,-1 0 0 0 0,1 0 0 0 0,0-1 0 0 0,0 1 0 0 0,-1 0 0 0 0,1 0 0 0 0,0 0 0 0 0,0 0 0 0 0,-1 0 0 0 0,1 0 0 0 0,16-11 0 0 0,-15 10 0 0 0,10-5 0 0 0,0 1 0 0 0,1 0 0 0 0,0 1 0 0 0,0 0 0 0 0,0 1 0 0 0,0 1 0 0 0,19-3 0 0 0,3 0 0 0 0,-11 2 434 0 0,-1 1 0 0 0,0 1 0 0 0,41 5 0 0 0,-27-2-178 0 0,277 14 1792 0 0,-249-17-2048 0 0,-40 0 0 0 0,0 2 0 0 0,25 2 0 0 0,95 12 2048 0 0,-106-12-2048 0 0,87 0 0 0 0,-77-3 0 0 0,0 2 0 0 0,-1 2 0 0 0,58 12 0 0 0,-89-13 0 0 0,1-1 0 0 0,0-1 0 0 0,0 0 0 0 0,16-2 0 0 0,-28 0 0 0 0,0 1 0 0 0,0 0 0 0 0,0 0 0 0 0,-1 1 0 0 0,10 1 0 0 0,3 0 0 0 0,6-2-200 0 0,103 3 2448 0 0,-71-1-2248 0 0,-30-2 0 0 0,46 7 0 0 0,-23-3 0 0 0,-36-3 0 0 0,0 0 0 0 0,-1 0 0 0 0,16 4 0 0 0,-12-2 0 0 0,2 0 0 0 0,-1-1 0 0 0,27 0 0 0 0,16 1 0 0 0,75 5 0 0 0,-51-4 0 0 0,6 2 0 0 0,19 1 0 0 0,122-4 0 0 0,-182-5 0 0 0,105-8 0 0 0,8 6 0 0 0,8-2 0 0 0,-149 5 0 0 0,36 2 0 0 0,-42 0 0 0 0,0 0 0 0 0,1-1 0 0 0,-1-1 0 0 0,0 0 0 0 0,23-5 0 0 0,-17 1 0 0 0,40-3 0 0 0,-36 5 0 0 0,105-9 0 0 0,2 5 0 0 0,-21-8 0 0 0,128-33 0 0 0,-185 36 0 0 0,110-33 0 0 0,-143 39 0 0 0,30-5 0 0 0,-13 3 0 0 0,-27 7 0 0 0,-2 2 0 0 0,0 2-64 0 0,-25 10-1864 0 0,14-11 1928 0 0,-1 0 0 0 0,0 0 0 0 0,0-1 0 0 0,1 1 0 0 0,-2-1 0 0 0,1 1 0 0 0,0-1 0 0 0,0-1 0 0 0,-5 2 0 0 0,-7 0 0 0 0,-38 9 0 0 0,0-3 0 0 0,-104 3 0 0 0,-72-16 0 0 0,183 3 0 0 0,-127 5 0 0 0,46 6 0 0 0,-70-6-72 0 0,166-4-1024 0 0,-44 4-1 0 0,53-1 1631 0 0,-1 2 0 0 0,-34 10-1 0 0,-9-2-1901 0 0,41-7 1352 0 0,-117 10 16 0 0,134-14 0 0 0,0-1 0 0 0,1 0 0 0 0,-1 0 0 0 0,0 0 0 0 0,-15-4 0 0 0,11 2 0 0 0,0 1 0 0 0,0 0 0 0 0,0 0 0 0 0,-21 3 0 0 0,27-1 0 0 0,-27-2 0 0 0,-234-7 0 0 0,113 2 0 0 0,65 6 0 0 0,35 0 0 0 0,17 2 0 0 0,34-1 0 0 0,-30-7 0 0 0,30 4 0 0 0,11-1 0 0 0,12 0 0 0 0,211 5 0 0 0,3-3 0 0 0,106 6 0 0 0,-57 2 0 0 0,27 3 0 0 0,-187 1 0 0 0,129-6 0 0 0,-189-5 0 0 0,-41 1 0 0 0,1-1 0 0 0,38-5 0 0 0,-23 1 0 0 0,0 1 0 0 0,67 4 0 0 0,-1 0 0 0 0,191-38-2150 0 0,-135 12 2654 0 0,-74 16-72 0 0,-34 4-46 0 0,0-2 0 0 0,66-17 0 0 0,-101 18-386 0 0,0-1 0 0 0,-1 0 0 0 0,27-17 0 0 0,19-10 0 0 0,120-37 154 0 0,-61 26 135 0 0,-55 17 867 0 0,43-15-2699 0 0,-55 22 1543 0 0,-34 13 0 0 0,39-12 0 0 0,-52 19 0 0 0,39-13 0 0 0,-16 4 0 0 0,-26 9 0 0 0,15-5 0 0 0,-16 4-103 0 0,22-11-1025 0 0,-17 9 557 0 0,-11 8 325 0 0,-5 2 246 0 0,-1 0 0 0 0,0-1 0 0 0,0 0 0 0 0,0 0 0 0 0,0-1 0 0 0,-1 0 0 0 0,-17 3 0 0 0,-7-1 0 0 0,-38 2 0 0 0,-27 5 0 0 0,45 1 0 0 0,-84 33 0 0 0,92-28 0 0 0,-1-3 0 0 0,-74 15 0 0 0,91-28 0 0 0,4-4 0 0 0,-29-1 0 0 0,28 4 0 0 0,-192 27 0 0 0,183-23-88 0 0,1-2-1 0 0,-2-1 1 0 0,1-1-1 0 0,-72-8 1 0 0,95 4-175 0 0,5 0 71 0 0,0 1 0 0 0,1 1 1 0 0,-1-1-1 0 0,0 1 0 0 0,1 1 0 0 0,-11 1 0 0 0,14-3 192 0 0,-28 8 0 0 0,29-7 0 0 0,3 0 0 0 0,0 0 0 0 0,0 0 0 0 0,0 0 0 0 0,0 0 0 0 0,0 0 0 0 0,1 1 0 0 0,-1-1 0 0 0,0 0 0 0 0,0 1 0 0 0,0-1 0 0 0,0 0 0 0 0,-14 15 1827 0 0,15-14-1822 0 0,0 0 0 0 0,0 0 0 0 0,0-1 0 0 0,0 1 0 0 0,1 0 0 0 0,-1 0 0 0 0,0 0 0 0 0,0 0 0 0 0,1 0 0 0 0,-1-1 0 0 0,0 1-1 0 0,1 0 1 0 0,-1 0 0 0 0,1-1 0 0 0,-1 1 0 0 0,1 0 0 0 0,-1-1 0 0 0,1 1 0 0 0,0 0 0 0 0,-1-1 0 0 0,1 1 0 0 0,0-1 0 0 0,-1 1 0 0 0,1-1 0 0 0,0 1 0 0 0,0-1 0 0 0,-1 0 0 0 0,1 1 0 0 0,0-1 0 0 0,0 0 0 0 0,1 1 0 0 0,16 2 1 0 0,-2-1-6 0 0,0-1 0 0 0,0 0 0 0 0,0-2 0 0 0,0 0 0 0 0,0 0 0 0 0,20-5 0 0 0,-24 3 0 0 0,171-23 876 0 0,40-8 296 0 0,163-35-1172 0 0,-115 0 0 0 0,-258 66 0 0 0,0-2 0 0 0,0 0 0 0 0,-1 0 0 0 0,1-1 0 0 0,-1-1 0 0 0,22-16 0 0 0,-21 14 0 0 0,0 0 0 0 0,1 1 0 0 0,1 1 0 0 0,27-11 0 0 0,-14 6 0 0 0,75-36 0 0 0,87-35 0 0 0,-10 9 0 0 0,-51 21 0 0 0,-76 30 0 0 0,-41 16 0 0 0,1 1 0 0 0,24-7 0 0 0,7 1 0 0 0,68-16 0 0 0,-51 7 0 0 0,26-2 0 0 0,-69 18 0 0 0,0-1 0 0 0,18-9 0 0 0,19-6 0 0 0,149-43 0 0 0,-65 11 0 0 0,-33-4 0 0 0,23-6 0 0 0,-99 44 0 0 0,-24 14 0 0 0,1 1 0 0 0,1-1 0 0 0,-1 1 0 0 0,10-3 0 0 0,-4 2 0 0 0,-1-1 0 0 0,0 0 0 0 0,0-1 0 0 0,18-13 0 0 0,9-6 0 0 0,117-61 0 0 0,-98 47 0 0 0,0 4 0 0 0,-39 23 0 0 0,33-17 0 0 0,18-8 0 0 0,-2 7 0 0 0,35-13 0 0 0,-86 35 0 0 0,8-2 0 0 0,-12 7 0 0 0,-6 3 0 0 0,27-15 0 0 0,-21 8 0 0 0,-1 0 0 0 0,15-13 0 0 0,-13 9 0 0 0,29-18 0 0 0,6 2 0 0 0,-27 7 0 0 0,-3-1 0 0 0,17-22 0 0 0,-18 19-64 0 0,-36 41-1864 0 0,-87 69 1928 0 0,6-25 0 0 0,51-32 0 0 0,-206 110 0 0 0,-51 20 0 0 0,201-112 0 0 0,59-28 0 0 0,2 1 0 0 0,0 3 0 0 0,-79 53 0 0 0,77-44 0 0 0,0-1 0 0 0,-61 27 0 0 0,31-17 0 0 0,48-27 0 0 0,0-2 0 0 0,-1 0 0 0 0,-44 9 0 0 0,-13 5 0 0 0,62-17 0 0 0,-30 10 0 0 0,2 1 0 0 0,-67 36 0 0 0,70-27 0 0 0,-1-3 0 0 0,-1-2 0 0 0,-68 21 0 0 0,72-27 0 0 0,-83 43 0 0 0,110-51 0 0 0,-10 5 0 0 0,0-1 0 0 0,0-1 0 0 0,-1-2 0 0 0,-1-1 0 0 0,0-2 0 0 0,0 0 0 0 0,0-3 0 0 0,-34 2 0 0 0,-118 12 0 0 0,168-18 0 0 0,8 1 0 0 0,0-1 0 0 0,-1 1 0 0 0,1 0 0 0 0,0 0 0 0 0,0 1 0 0 0,-8 3 0 0 0,-22 4 0 0 0,35-8 0 0 0,0-1 0 0 0,0 1 0 0 0,0-1 0 0 0,0 1 0 0 0,0 0 0 0 0,1 0 0 0 0,-1 0 0 0 0,0 0 0 0 0,-2 1 0 0 0,-18 12 0 0 0,19-11 0 0 0,-27 13 0 0 0,-28 17 0 0 0,22-14 0 0 0,-44 4 0 0 0,25-3 0 0 0,30-11 0 0 0,-37 9 0 0 0,-237 57 0 0 0,-31 21-3690 0 0,286-81-460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01.246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1484 454 10135 0 0,'31'-43'538'0'0,"60"-62"-1"0"0,-22 28-614 0 0,-33 36-489 0 0,-19 23-433 0 0,-1 0 0 0 0,-1-1 0 0 0,-1-1 1 0 0,19-34-1 0 0,-32 51 1105 0 0,0 0 0 0 0,0 0 0 0 0,0 1 1 0 0,0-1-1 0 0,-1 0 0 0 0,1-12 1657 0 0,-25-1 1134 0 0,17 15-2841 0 0,0-1 0 0 0,0 2-1 0 0,0-1 1 0 0,0 1 0 0 0,-13 1 0 0 0,-20-2-54 0 0,-24-4 513 0 0,-1 3 0 0 0,0 3 0 0 0,0 2 0 0 0,0 3 0 0 0,1 4 0 0 0,0 1 0 0 0,-69 24 0 0 0,100-24-515 0 0,1 1 0 0 0,-56 30 0 0 0,-54 45 0 0 0,127-77 0 0 0,0 0 0 0 0,-25 25 0 0 0,39-34-17 0 0,0 0-1 0 0,0 1 0 0 0,0-1 0 0 0,0 0 1 0 0,0 0-1 0 0,0 0 0 0 0,0 1 0 0 0,1-1 1 0 0,-1 0-1 0 0,0 1 0 0 0,1-1 1 0 0,-1 1-1 0 0,1-1 0 0 0,-1 0 0 0 0,1 3 1 0 0,0-3-17 0 0,0 0 0 0 0,0-1 1 0 0,0 1-1 0 0,0 0 1 0 0,1 0-1 0 0,-1 0 1 0 0,0 0-1 0 0,0 0 1 0 0,1-1-1 0 0,-1 1 0 0 0,1 0 1 0 0,-1 0-1 0 0,1-1 1 0 0,-1 1-1 0 0,1 0 1 0 0,-1-1-1 0 0,1 1 1 0 0,0 0-1 0 0,3 2-98 0 0,-1-1 0 0 0,0 0 0 0 0,1 0 0 0 0,-1-1 0 0 0,1 1 0 0 0,-1-1 0 0 0,6 2 0 0 0,-7-3 117 0 0,17 5 15 0 0,0-1 0 0 0,1-1 0 0 0,0 0 0 0 0,24-1 0 0 0,81-7 0 0 0,19-13 32 0 0,167-43 1763 0 0,-370 63-1742 0 0,0 3 0 0 0,-68 13 0 0 0,-112 37-47 0 0,181-41-6 0 0,-105 30 0 0 0,124-32 0 0 0,1 2 0 0 0,-39 20 0 0 0,68-30-13 0 0,1 0 0 0 0,1 1 0 0 0,-1 0 0 0 0,1 1 0 0 0,0-1 0 0 0,-11 12 0 0 0,17-16 5 0 0,0 0 1 0 0,0 1-1 0 0,0-1 1 0 0,0 1 0 0 0,0-1-1 0 0,0 1 1 0 0,0-1 0 0 0,1 1-1 0 0,-1-1 1 0 0,0 1 0 0 0,1 0-1 0 0,0-1 1 0 0,-1 1-1 0 0,1 0 1 0 0,0-1 0 0 0,0 1-1 0 0,0 0 1 0 0,0 0 0 0 0,0-1-1 0 0,0 1 1 0 0,0 0-1 0 0,1 0 1 0 0,-1-1 0 0 0,0 1-1 0 0,1 0 1 0 0,0-1 0 0 0,-1 1-1 0 0,1-1 1 0 0,0 1-1 0 0,0-1 1 0 0,0 1 0 0 0,0-1-1 0 0,0 1 1 0 0,0-1 0 0 0,0 0-1 0 0,1 0 1 0 0,-1 0-1 0 0,0 1 1 0 0,1-1 0 0 0,-1 0-1 0 0,3 1 1 0 0,4 3-122 0 0,1 1 0 0 0,0-1-1 0 0,1-1 1 0 0,-1 0 0 0 0,1 0 0 0 0,13 3 0 0 0,63 10-558 0 0,38 0 687 0 0,236-1 0 0 0,125-50 0 0 0,-467 32 0 0 0,17-1 0 0 0,1-2 0 0 0,-1-2 0 0 0,34-11 0 0 0,-65 17-9 0 0,13-9 82 0 0,-18 9 15 0 0,1-1 0 0 0,-1 0 0 0 0,1 1 0 0 0,-1-1 0 0 0,0 1 0 0 0,0-1 0 0 0,0 1 0 0 0,0 0 0 0 0,0-1 0 0 0,0 1 0 0 0,0 0 0 0 0,0 0 0 0 0,0-1 0 0 0,-2 0 0 0 0,-6-3-22 0 0,0 1-1 0 0,0 0 1 0 0,0 1 0 0 0,0 0-1 0 0,-1 0 1 0 0,1 0-1 0 0,-1 2 1 0 0,-14-2 0 0 0,7 0-49 0 0,-52-6-17 0 0,-125 0 0 0 0,-70 19 0 0 0,223-8 0 0 0,-643 72 0 0 0,213 36 0 0 0,453-104 0 0 0,7 2 0 0 0,7 4 0 0 0,4-11 0 0 0,1 0 0 0 0,-1 0 0 0 0,1 0 0 0 0,0 0 0 0 0,-1 1 0 0 0,1-1 0 0 0,0 0 0 0 0,0 0 0 0 0,0 0 0 0 0,0-1 0 0 0,0 1 0 0 0,0 0 0 0 0,0 0 0 0 0,0 0 0 0 0,0-1 0 0 0,0 1 0 0 0,0 0 0 0 0,0-1 0 0 0,2 1 0 0 0,26 9 0 0 0,-28-10 0 0 0,25 5 0 0 0,1-1 0 0 0,1-1 0 0 0,-1-2 0 0 0,0-1 0 0 0,50-5 0 0 0,-21 1 0 0 0,832-91 0 0 0,-639 54 0 0 0,-194 29 0 0 0,-2-2 0 0 0,79-32 0 0 0,-92 25 0 0 0,-31 12 0 0 0,-8 8 0 0 0,-1 1 0 0 0,0-1 0 0 0,0 1 0 0 0,1-1 0 0 0,-1 1 0 0 0,0-1 0 0 0,0 1 0 0 0,0-1 0 0 0,0 1 0 0 0,0-1 0 0 0,0 1 0 0 0,0-1 0 0 0,0 0 0 0 0,0 1 0 0 0,0-1 0 0 0,0 1 0 0 0,0-1 0 0 0,0 1 0 0 0,0-1 0 0 0,0 0 0 0 0,-2-1 20 0 0,1-1 0 0 0,-1 1 0 0 0,0 0 0 0 0,0 0 0 0 0,0 0 0 0 0,0 0 0 0 0,0 0 0 0 0,0 1 0 0 0,0-1 0 0 0,-1 0 0 0 0,1 1 0 0 0,0 0 0 0 0,-1-1 0 0 0,0 1 0 0 0,1 0 0 0 0,-4 0 0 0 0,-45-12 571 0 0,-7 7-755 0 0,1 3 1 0 0,-1 2-1 0 0,-72 9 1 0 0,113-7 108 0 0,-100 8 13 0 0,1 5 1 0 0,0 5 0 0 0,-152 47-1 0 0,236-56 42 0 0,-41 20 0 0 0,61-24 0 0 0,0 0 0 0 0,0 2 0 0 0,0-1 0 0 0,1 1 0 0 0,-20 19 0 0 0,29-24 2 0 0,-1-1-1 0 0,1 1 0 0 0,0-1 0 0 0,0 1 1 0 0,0 0-1 0 0,1 0 0 0 0,-1 0 1 0 0,1 0-1 0 0,-1 0 0 0 0,1 0 0 0 0,0 0 1 0 0,0 1-1 0 0,1-1 0 0 0,-1 0 1 0 0,0 0-1 0 0,1 1 0 0 0,0-1 0 0 0,0 1 1 0 0,0-1-1 0 0,0 0 0 0 0,1 1 1 0 0,-1-1-1 0 0,1 0 0 0 0,0 1 0 0 0,0-1 1 0 0,0 0-1 0 0,0 0 0 0 0,1 0 1 0 0,3 5-1 0 0,-1-1-38 0 0,0-1 0 0 0,1 0 0 0 0,0 0 0 0 0,0 0 0 0 0,1-1 0 0 0,-1 0 0 0 0,1 0 0 0 0,0 0 0 0 0,1-1 0 0 0,-1 0 0 0 0,1 0 0 0 0,8 3 0 0 0,34 12-231 0 0,1-1 1 0 0,1-3-1 0 0,1-2 0 0 0,0-3 1 0 0,97 8-1 0 0,631-9 2260 0 0,-657-9-1992 0 0,-116-2 26 0 0,-14-2 54 0 0,-14-2 257 0 0,-26 0 206 0 0,-1 3-1 0 0,-70 3 1 0 0,42 1-566 0 0,-1103 39 23 0 0,1078-34-4 0 0,16-2-26 0 0,-147 27 0 0 0,231-31-20 0 0,1 0 0 0 0,-1 0 0 0 0,1 0 0 0 0,-1 0 0 0 0,1 0-1 0 0,-1 0 1 0 0,1 0 0 0 0,-1 0 0 0 0,1 0 0 0 0,-1 0 0 0 0,1 0 0 0 0,-1 0-1 0 0,1 1 1 0 0,-1-1 0 0 0,1 0 0 0 0,-1 0 0 0 0,1 1 0 0 0,-1-1 0 0 0,1 0-1 0 0,-3 4-450 0 0,3-3 451 0 0,-1-1 0 0 0,1 1 0 0 0,0-1-1 0 0,0 1 1 0 0,0 0 0 0 0,0 0 30 0 0,1 0-1 0 0,0 0 0 0 0,0 0 1 0 0,0 0-1 0 0,0 0 1 0 0,0 0-1 0 0,0 0 0 0 0,0 0 1 0 0,0 0-1 0 0,0-1 1 0 0,0 1-1 0 0,0 0 0 0 0,2 0 1 0 0,43 16 185 0 0,37-2-708 0 0,164 7 0 0 0,-209-20 189 0 0,1258 20-254 0 0,-918-28 608 0 0,-363 5 0 0 0,-12-1 90 0 0,-10-1 133 0 0,-11-2 340 0 0,-25-1-299 0 0,-1 3 1 0 0,0 2-1 0 0,-73 6 0 0 0,68-2-205 0 0,-763 75-59 0 0,275 2 0 0 0,478-69 0 0 0,0 2 0 0 0,-61 22 0 0 0,88-18-1384 0 0,41-4 792 0 0,-6-10 591 0 0,0-1-1 0 0,0 0 1 0 0,1 0-1 0 0,-1-1 1 0 0,0 1-1 0 0,1-1 1 0 0,-1 0 0 0 0,1 1-1 0 0,-1-2 1 0 0,5 2-1 0 0,42 4-213 0 0,-33-5-12 0 0,139 7-467 0 0,189-15 0 0 0,-171 0 476 0 0,64 0 218 0 0,577-5 0 0 0,-798 12 201 0 0,34 6 1425 0 0,-52-6-1612 0 0,0 1 0 0 0,0 0 0 0 0,-1 0 0 0 0,1-1 0 0 0,0 1 0 0 0,0-1 0 0 0,-1 1 0 0 0,1-1 0 0 0,0 0 0 0 0,0 1 0 0 0,-3-1 0 0 0,0 1-17 0 0,-50 11 3 0 0,-1-2 0 0 0,-63 2 0 0 0,43-5 0 0 0,-675 76 0 0 0,167 1 0 0 0,520-73 0 0 0,-162 36 0 0 0,181-36 0 0 0,34-6-22 0 0,10-1-47 0 0,6-1-241 0 0,2 1 96 0 0,0 0-1 0 0,0-1 1 0 0,1 0 0 0 0,-1 0 0 0 0,1-1 0 0 0,0 0-1 0 0,9 1 1 0 0,68 3-787 0 0,-59-5 685 0 0,552 3-131 0 0,-54-2 286 0 0,-351 2 161 0 0,111 6 0 0 0,-3 22 0 0 0,-203-14 0 0 0,-65-13 0 0 0,-14-4 3 0 0,0-1 0 0 0,1 0 0 0 0,-1 1 0 0 0,0-1 0 0 0,1 0 0 0 0,-1 1 0 0 0,0-1 0 0 0,1 0 0 0 0,-1 1-1 0 0,0-1 1 0 0,0 0 0 0 0,1 1 0 0 0,-1-1 0 0 0,0 1 0 0 0,0-1 0 0 0,0 1 0 0 0,0-1 0 0 0,0 1 0 0 0,0-1 0 0 0,0 0-1 0 0,0 2 1 0 0,0-1 28 0 0,0 0 0 0 0,-1-1 0 0 0,1 1 0 0 0,-1 0-1 0 0,1 0 1 0 0,-1 0 0 0 0,0 0 0 0 0,1-1 0 0 0,-1 1 0 0 0,0 0-1 0 0,0-1 1 0 0,1 1 0 0 0,-1-1 0 0 0,0 1 0 0 0,0-1-1 0 0,0 1 1 0 0,0-1 0 0 0,0 1 0 0 0,0-1 0 0 0,-1 1-1 0 0,-25 5 548 0 0,23-5-483 0 0,-110 16 179 0 0,-223 3 1 0 0,157-14-216 0 0,-438 38 1989 0 0,555-37-2340 0 0,0 3 0 0 0,-89 26 0 0 0,135-28-23 0 0,16-8 304 0 0,1 0-1 0 0,0 1 1 0 0,0-1-1 0 0,-1 0 1 0 0,1 0-1 0 0,0 0 1 0 0,0 1-1 0 0,0-1 1 0 0,0 0-1 0 0,-1 0 1 0 0,1 0-1 0 0,0 1 1 0 0,0-1-1 0 0,0 0 1 0 0,0 0-1 0 0,0 1 1 0 0,0-1-1 0 0,-1 0 1 0 0,1 0-1 0 0,0 1 1 0 0,0-1-1 0 0,0 0 1 0 0,0 1-1 0 0,0-1 1 0 0,0 0-1 0 0,0 0 1 0 0,0 1-1 0 0,0-1 1 0 0,0 0-1 0 0,0 0 1 0 0,1 1-1 0 0,0 1-21 0 0,1-1 0 0 0,0 1-1 0 0,-1-1 1 0 0,1 0 0 0 0,0 1-1 0 0,0-1 1 0 0,0 0 0 0 0,0 0 0 0 0,0 0-1 0 0,0-1 1 0 0,0 1 0 0 0,4 1-1 0 0,18 3-88 0 0,1 0 0 0 0,0-2 0 0 0,0 0 0 0 0,0-2 0 0 0,25-1 0 0 0,-13 0-76 0 0,181-4-175 0 0,1-9 1 0 0,312-60-1 0 0,-473 63 373 0 0,0-3 0 0 0,0-2 0 0 0,79-32 0 0 0,-131 45 103 0 0,-1-1-1 0 0,1 0 1 0 0,-1 0-1 0 0,1-1 1 0 0,-1 1-1 0 0,0-1 1 0 0,7-8-1 0 0,-11 11-73 0 0,0 0 1 0 0,0 0-1 0 0,0-1 0 0 0,0 1 0 0 0,0 0 0 0 0,-1 0 0 0 0,1-1 0 0 0,0 1 0 0 0,-1-1 0 0 0,1 1 0 0 0,-1 0 0 0 0,0-1 0 0 0,1 1 0 0 0,-1-1 1 0 0,0 1-1 0 0,0-1 0 0 0,0 1 0 0 0,0-1 0 0 0,0 1 0 0 0,0-1 0 0 0,0 0 0 0 0,-1 1 0 0 0,1 0 0 0 0,0-1 0 0 0,-1 1 0 0 0,1-1 1 0 0,-1 1-1 0 0,0-1 0 0 0,1 1 0 0 0,-1 0 0 0 0,0 0 0 0 0,0-1 0 0 0,0 1 0 0 0,0 0 0 0 0,0 0 0 0 0,-1-1 0 0 0,-3-3 135 0 0,-1 0-1 0 0,0 1 1 0 0,1 0-1 0 0,-2 0 0 0 0,1 0 1 0 0,0 1-1 0 0,-1-1 1 0 0,-10-2-1 0 0,-59-15 476 0 0,57 17-621 0 0,-390-65 2 0 0,-4 32-24 0 0,322 30 4 0 0,-292-32 0 0 0,366 36 0 0 0,0 1 0 0 0,-18 1 0 0 0,35 1 0 0 0,0 0 0 0 0,0-1 0 0 0,0 1 0 0 0,0 0 0 0 0,0 0 0 0 0,0 0 0 0 0,0 0 0 0 0,0 0 0 0 0,-1 0 0 0 0,1 0 0 0 0,0 0 0 0 0,0 0 0 0 0,0 0 0 0 0,0 0 0 0 0,0 0 0 0 0,0 0 0 0 0,0 0 0 0 0,0 0 0 0 0,0 0 0 0 0,-1 0 0 0 0,1 0 0 0 0,0 0 0 0 0,0 0 0 0 0,0 0 0 0 0,0 0 0 0 0,0 0 0 0 0,0 0 0 0 0,0 0 0 0 0,0 0 0 0 0,0 0 0 0 0,-1 0 0 0 0,1 1 0 0 0,0-1 0 0 0,0 0 0 0 0,0 0 0 0 0,0 0 0 0 0,0 0 0 0 0,0 0 0 0 0,0 0 0 0 0,0 0 0 0 0,0 0 0 0 0,0 0 0 0 0,0 0 0 0 0,0 0 0 0 0,0 1 0 0 0,0-1 0 0 0,0 0 0 0 0,0 0 0 0 0,0 0 0 0 0,0 0 0 0 0,0 0 0 0 0,0 0 0 0 0,0 0 0 0 0,0 0 0 0 0,0 0 0 0 0,0 1 0 0 0,0-1 0 0 0,0 0 0 0 0,0 0 0 0 0,0 0 0 0 0,0 0 0 0 0,7 6 0 0 0,12 4 0 0 0,17 5 0 0 0,1-1 0 0 0,72 17 0 0 0,83 3 0 0 0,-145-26 0 0 0,666 83-401 0 0,-663-85-1024 0 0,-80 6 1259 0 0,-213 41-748 0 0,-31 9-204 0 0,233-52 1106 0 0,13-2 32 0 0,0 0 0 0 0,-40 21 1320 0 0,70-27-1316 0 0,0 0 0 0 0,0 0 0 0 0,1 0 0 0 0,-1-1 0 0 0,1 1 0 0 0,-1 0 0 0 0,1-1 0 0 0,-1 0 0 0 0,1 1 0 0 0,0-1 0 0 0,-1 0 0 0 0,1-1 0 0 0,0 1-1 0 0,0 0 1 0 0,0-1 0 0 0,3 1 0 0 0,53 1 173 0 0,-51-3-193 0 0,371-32 1123 0 0,-48 2-206 0 0,-331 30-921 0 0,1 1 0 0 0,-1 0 0 0 0,0 0 0 0 0,0 0 0 0 0,0 0 0 0 0,0 0 0 0 0,0 0 0 0 0,0 0 0 0 0,1 0 0 0 0,-1 0 0 0 0,0 0 0 0 0,0 0 0 0 0,0 0 0 0 0,0 0 0 0 0,0 0 0 0 0,1 0 0 0 0,-1 0 0 0 0,0 0 0 0 0,0 0 0 0 0,0 0 0 0 0,0 0 0 0 0,0 0 0 0 0,1 0 0 0 0,-1 0 0 0 0,0 0 0 0 0,0 0 0 0 0,0 0 0 0 0,0 0 0 0 0,0 0 0 0 0,1 0 0 0 0,-1 0 0 0 0,0 0 0 0 0,0 0 0 0 0,0 1 0 0 0,0-1 0 0 0,0 0 0 0 0,0 0 0 0 0,0 0 0 0 0,0 0 0 0 0,1 0 0 0 0,-1 0 0 0 0,0 0 0 0 0,0 1 0 0 0,0-1 0 0 0,0 0 0 0 0,0 0 0 0 0,0 0 0 0 0,0 0 0 0 0,0 1 0 0 0,-8 4 0 0 0,-13 6 0 0 0,-164 46 0 0 0,-24 10 0 0 0,20-4-734 0 0,99-35 105 0 0,-87 40 0 0 0,131-43 629 0 0,33-16 0 0 0,13-9 0 0 0,0 0 0 0 0,-1 1 0 0 0,1-1 0 0 0,0 0 0 0 0,-1 1 0 0 0,1-1 0 0 0,0 0 0 0 0,0 1 0 0 0,-1-1 0 0 0,1 1 0 0 0,0-1 0 0 0,0 1 0 0 0,0-1 0 0 0,0 1 0 0 0,0-1 0 0 0,-1 0 0 0 0,1 1 0 0 0,0-1 0 0 0,0 1 0 0 0,0-1 0 0 0,0 1 0 0 0,1 1 0 0 0,0-1 0 0 0,0 1 0 0 0,0-1 0 0 0,0 0 0 0 0,0 0 0 0 0,1 0 0 0 0,-1 0 0 0 0,0 0 0 0 0,0 0 0 0 0,1 0 0 0 0,-1 0 0 0 0,0 0 0 0 0,1 0 0 0 0,-1-1 0 0 0,1 1 0 0 0,-1 0 0 0 0,1-1 0 0 0,0 0 0 0 0,-1 1 0 0 0,1-1 0 0 0,2 0 0 0 0,39 6 0 0 0,-41-6 0 0 0,544-6 0 0 0,-237-5 0 0 0,153 2 402 0 0,-480 13 580 0 0,-193 19 1004 0 0,96-15-1316 0 0,-515 30-655 0 0,155-13-94 0 0,445-23-733 0 0,56 9-582 0 0,0-4 1100 0 0,1 0 0 0 0,-1-2-1 0 0,1 0 1 0 0,28 0 0 0 0,5 1-5 0 0,450 55 299 0 0,3-38 0 0 0,-403-30 0 0 0,-92 5 0 0 0,-1-1 0 0 0,0 0 0 0 0,1-2 0 0 0,19-7 0 0 0,-22 4 0 0 0,-15 8 0 0 0,1-1 0 0 0,-1 1 0 0 0,1-1 0 0 0,-1 1 0 0 0,1-1 0 0 0,-1 1 0 0 0,0-1 0 0 0,1 1 0 0 0,-1-1 0 0 0,0 1 0 0 0,1-1 0 0 0,-1 1 0 0 0,0-1 0 0 0,0 1 0 0 0,1-1 0 0 0,-1 0 0 0 0,0 1 0 0 0,0-1 0 0 0,0 0 0 0 0,0-1 15 0 0,0 1-1 0 0,-1-1 0 0 0,1 1 0 0 0,-1-1 0 0 0,1 1 1 0 0,-1-1-1 0 0,0 1 0 0 0,1-1 0 0 0,-1 1 0 0 0,0 0 1 0 0,0-1-1 0 0,0 1 0 0 0,0 0 0 0 0,0 0 1 0 0,0 0-1 0 0,-2-2 0 0 0,-24-17 471 0 0,19 15-336 0 0,-12-8 195 0 0,0 1 0 0 0,-2 1-1 0 0,1 1 1 0 0,-24-7 0 0 0,-95-25 846 0 0,69 22-951 0 0,-268-63-219 0 0,116 30-24 0 0,-38-7 4 0 0,172 41 13 0 0,47 11-39 0 0,1-1 1 0 0,-50-19-1 0 0,108 28-620 0 0,2 2 337 0 0,0 1 0 0 0,21 7 0 0 0,8 0-46 0 0,301 49 2347 0 0,-113-38-1992 0 0,-152-16 0 0 0,-48-5 12 0 0,-22 0-27 0 0,-1 1 0 0 0,1 0-1 0 0,0 0 1 0 0,14 5 0 0 0,-43-3-1658 0 0,10-2 1584 0 0,-7 4 1 0 0,-3 0 10 0 0,4-2 75 0 0,-210 65-1054 0 0,175-51 728 0 0,1 2 0 0 0,-73 41-1 0 0,103-49 330 0 0,14-11 0 0 0,0 1-1 0 0,1-1 1 0 0,-1 1-1 0 0,0-1 1 0 0,1 1-1 0 0,-1-1 1 0 0,1 1-1 0 0,-1-1 0 0 0,1 1 1 0 0,-1-1-1 0 0,1 1 1 0 0,-1 0-1 0 0,1-1 1 0 0,0 1-1 0 0,-1 0 1 0 0,1 0-1 0 0,0-1 1 0 0,-1 1-1 0 0,1 0 1 0 0,0 0-1 0 0,0-1 0 0 0,0 1 1 0 0,0 0-1 0 0,0 0 1 0 0,0-1-1 0 0,0 1 1 0 0,0 0-1 0 0,0 1 1 0 0,9 5 50 0 0,-8-7-21 0 0,3 3 85 0 0,0-1 0 0 0,0 0-1 0 0,1 0 1 0 0,-1 0 0 0 0,1 0-1 0 0,0-1 1 0 0,0 0-1 0 0,-1 0 1 0 0,1 0 0 0 0,5 0-1 0 0,53-1 528 0 0,-43-1-620 0 0,128-12 935 0 0,206-42 0 0 0,-255 36-804 0 0,-10 3-444 0 0,0 4 0 0 0,95-1 0 0 0,-190 24-808 0 0,-6-2 1098 0 0,-1-1-1 0 0,1 0 1 0 0,-2-1-1 0 0,1-1 1 0 0,-1 0-1 0 0,-26 7 1 0 0,9-2 3 0 0,-614 189-1 0 0,361-120 0 0 0,273-76 0 0 0,-394 110 0 0 0,307-92 0 0 0,115-31 438 0 0,35-12 0 0 0,40-1 52 0 0,101-10-1 0 0,-92 17-352 0 0,135-19-137 0 0,2 9 0 0 0,439 13 0 0 0,-639 14 0 0 0,0 1 0 0 0,0 2 0 0 0,62 17 0 0 0,-90-17 0 0 0,-10 0 0 0 0,-6 0 0 0 0,-3-1 0 0 0,0 1 0 0 0,0-2 0 0 0,-1 1 0 0 0,1-1 0 0 0,-1 0 0 0 0,0-1 0 0 0,0 0 0 0 0,-17 0 0 0 0,10 0 0 0 0,-268 24-678 0 0,62-9-28 0 0,211-16 689 0 0,-308 39-403 0 0,217-23 334 0 0,-108 33 1 0 0,194-45 85 0 0,0 1 0 0 0,1 0 0 0 0,0 0 0 0 0,1 2 0 0 0,-1 0 0 0 0,-15 12 0 0 0,30-20 0 0 0,0 1 0 0 0,0-1 0 0 0,0 1 0 0 0,0-1 0 0 0,1 1 0 0 0,-1-1 0 0 0,0 1 0 0 0,1 0 0 0 0,-1-1 0 0 0,0 1 0 0 0,1 0 0 0 0,-1-1 0 0 0,1 1 0 0 0,-1 0 0 0 0,1 0 0 0 0,-1 0 0 0 0,1 0 0 0 0,0-1 0 0 0,-1 1 0 0 0,1 0 0 0 0,0 0 0 0 0,0 0 0 0 0,-1 0 0 0 0,1 0 0 0 0,0 0 0 0 0,0 0 0 0 0,0 0 0 0 0,0 0 0 0 0,0-1 0 0 0,1 3 0 0 0,0-1 0 0 0,0-1 0 0 0,-1 0 0 0 0,1 0 0 0 0,0 0 0 0 0,1 1 0 0 0,-1-1 0 0 0,0 0 0 0 0,0 0 0 0 0,0-1 0 0 0,1 1 0 0 0,0 1 0 0 0,0-1 0 0 0,9 5 0 0 0,0 0 0 0 0,0-1 0 0 0,0 0 0 0 0,0-1 0 0 0,1 0 0 0 0,23 4 0 0 0,78 5 0 0 0,-90-11 0 0 0,958 31 0 0 0,-722-31 0 0 0,43-5 0 0 0,-300 2 0 0 0,-11-1 0 0 0,-18 0 0 0 0,-659 18 980 0 0,1 38 32 0 0,669-53-1012 0 0,-211 31 0 0 0,182-20 0 0 0,31-5-88 0 0,15 1-131 0 0,11 1-339 0 0,3-3 412 0 0,0 0 10 0 0,0-1 1 0 0,1 0-1 0 0,0-2 1 0 0,0 0-1 0 0,0 0 1 0 0,21-1-1 0 0,-17 0 104 0 0,389 19 32 0 0,-216-14 0 0 0,100 4 0 0 0,381 23 0 0 0,-629-30 0 0 0,74 16 0 0 0,-119-19 0 0 0,0-1 0 0 0,0 0 0 0 0,0 0 0 0 0,-1 0 0 0 0,1 0 0 0 0,0 0 0 0 0,0 1 0 0 0,0-1 0 0 0,-1 0 0 0 0,1 0 0 0 0,0 0 0 0 0,0 0 0 0 0,0 1 0 0 0,0-1 0 0 0,0 0 0 0 0,-1 0 0 0 0,1 1 0 0 0,0-1 0 0 0,0 0 0 0 0,0 0 0 0 0,0 1 0 0 0,0-1 0 0 0,0 0 0 0 0,0 0 0 0 0,0 1 0 0 0,0-1 0 0 0,0 0 0 0 0,0 0 0 0 0,0 1 0 0 0,0-1 0 0 0,0 0 0 0 0,0 0 0 0 0,0 1 0 0 0,0-1 0 0 0,0 0 0 0 0,0 0 0 0 0,1 1 0 0 0,-1-1 0 0 0,0 0 0 0 0,0 0 0 0 0,0 0 0 0 0,0 1 0 0 0,0-1 0 0 0,1 0 0 0 0,-1 0 0 0 0,0 0 0 0 0,0 0 0 0 0,0 1 0 0 0,1-1 0 0 0,-1 0 0 0 0,0 0 0 0 0,0 0 0 0 0,1 0 0 0 0,-1 0 0 0 0,0 0 0 0 0,0 0 0 0 0,1 0 0 0 0,-1 1 0 0 0,0-1 0 0 0,0 0 0 0 0,1 0 0 0 0,-1 0 0 0 0,0 0 0 0 0,0 0 0 0 0,1-1 0 0 0,-16 9 0 0 0,-20 1 0 0 0,-1-2 0 0 0,0-1 0 0 0,-42 1 0 0 0,35-3 0 0 0,-818 87 1827 0 0,691-73-1694 0 0,-169 24-101 0 0,284-32-410 0 0,-68 14-1070 0 0,112-20 1336 0 0,11 0 65 0 0,8 0 40 0 0,1-1 7 0 0,-1 1 0 0 0,1-1 0 0 0,0-1 0 0 0,0 1 0 0 0,1-1 0 0 0,9 0 0 0 0,60 1 0 0 0,-49-2 0 0 0,2-1 0 0 0,561 9 0 0 0,-44-7 0 0 0,-204 1-138 0 0,-87 1-166 0 0,-117 0-1286 0 0,-133-1 1858 0 0,-13 1-52 0 0,-13 2 160 0 0,-372 40 609 0 0,256-33-854 0 0,125-12-131 0 0,-939 106 0 0 0,881-98 301 0 0,-151 27 1382 0 0,232-26-3142 0 0,-9-8 1412 0 0,0 0 1 0 0,0 0-1 0 0,1-1 1 0 0,10 2-1 0 0,43 3-166 0 0,-36-4 190 0 0,430 5 23 0 0,-186-8 0 0 0,38 4 0 0 0,217 6 0 0 0,-486-7-1 0 0,309 7 66 0 0,-579 7 1406 0 0,120-6-1014 0 0,-198 22-457 0 0,-413 97 0 0 0,666-116 0 0 0,1 3 0 0 0,-102 42 0 0 0,120-36 0 0 0,39-21-20 0 0,0-1 0 0 0,0 1 0 0 0,0-1 0 0 0,0 1 0 0 0,0 0 0 0 0,0-1 0 0 0,0 1 0 0 0,0 0 0 0 0,0 0 0 0 0,1-1 0 0 0,-1 1 0 0 0,0 0 1 0 0,0 0-1 0 0,1 0 0 0 0,-1 0 0 0 0,1 0 0 0 0,-1 0 0 0 0,1 1 0 0 0,-1-1 0 0 0,1 0 0 0 0,-1 1 0 0 0,1-1-25 0 0,1 0 0 0 0,-1 0 0 0 0,0-1 0 0 0,0 1 0 0 0,1 0 0 0 0,-1-1 0 0 0,0 1 0 0 0,1 0 0 0 0,-1-1 0 0 0,0 1 0 0 0,1-1 0 0 0,-1 1 0 0 0,1 0 0 0 0,-1-1 0 0 0,1 1 0 0 0,1 0 0 0 0,0 1-135 0 0,1 1 152 0 0,0 0 0 0 0,0 0 0 0 0,0 0-1 0 0,1 0 1 0 0,-1 0 0 0 0,1-1-1 0 0,0 0 1 0 0,0 1 0 0 0,0-2 0 0 0,0 1-1 0 0,0 0 1 0 0,5 1 0 0 0,7 1-79 0 0,32 3-1 0 0,-21-3 82 0 0,281 25 26 0 0,3-25 0 0 0,-198-3 0 0 0,141 0 0 0 0,454 11 0 0 0,-627-8 0 0 0,56 2 0 0 0,-224-18 1827 0 0,-78 4-1743 0 0,-185 16 0 0 0,203-2-87 0 0,-926 52 3 0 0,958-46 0 0 0,186-6-876 0 0,292-13 39 0 0,-134 1 558 0 0,-181 6 279 0 0,763-28 0 0 0,-792 26 0 0 0,165-15-16 0 0,-150 12 36 0 0,-1-1 0 0 0,0-2 0 0 0,44-16 0 0 0,-64 18 420 0 0,0 0 0 0 0,14-9 0 0 0,-27 15-403 0 0,0-1 0 0 0,0 1 1 0 0,0-1-1 0 0,0 1 0 0 0,0-1 0 0 0,0 1 0 0 0,0-1 0 0 0,0 1 0 0 0,0-1 0 0 0,0 1 0 0 0,0-1 1 0 0,0 1-1 0 0,0-1 0 0 0,-1 1 0 0 0,1-1 0 0 0,0 1 0 0 0,0-1 0 0 0,0 1 0 0 0,-1-1 0 0 0,1 1 0 0 0,0-1 1 0 0,-1 1-1 0 0,1-1 0 0 0,0 1 0 0 0,-2-1 59 0 0,-1-3 29 0 0,-1 0 0 0 0,0 0 0 0 0,0 1 0 0 0,0 0-1 0 0,-1 0 1 0 0,1 0 0 0 0,-1 0 0 0 0,0 0 0 0 0,-8-2 0 0 0,-50-14 242 0 0,-3 5-358 0 0,-104-9 0 0 0,-71 11-12 0 0,105 7 4 0 0,-826-84-1 0 0,775 53 0 0 0,476 113 0 0 0,2 1 0 0 0,-278-75-2 0 0,360 66-60 0 0,-387-64-1258 0 0,-236 40 658 0 0,163-32 680 0 0,1 3 0 0 0,-128 42 0 0 0,177-42-18 0 0,36-15 0 0 0,0-1 0 0 0,0 1 0 0 0,0-1 0 0 0,0 1 0 0 0,0-1 0 0 0,0 1 0 0 0,1 0 0 0 0,-1-1 0 0 0,0 1 0 0 0,0 0 0 0 0,1 0 0 0 0,-1 0 0 0 0,0-1 0 0 0,0 3 0 0 0,1-3 0 0 0,0 1 0 0 0,0-1 0 0 0,0 1 0 0 0,0-1 0 0 0,0 0 0 0 0,0 1 0 0 0,0-1 0 0 0,0 1 0 0 0,0-1 0 0 0,0 0 0 0 0,0 1 0 0 0,0-1 0 0 0,0 1 0 0 0,0-1 0 0 0,0 0 0 0 0,1 1 0 0 0,-1-1 0 0 0,0 1 0 0 0,0-1 0 0 0,0 0 0 0 0,1 1 0 0 0,-1-1 0 0 0,1 1 0 0 0,15 9 0 0 0,-15-10 0 0 0,15 5 131 0 0,0-1-1 0 0,0 0 1 0 0,1-2 0 0 0,-1 0-1 0 0,1-1 1 0 0,0 0-1 0 0,19-3 1 0 0,4 2 208 0 0,579-16 315 0 0,-70 0-700 0 0,-309 25 621 0 0,-168-6 665 0 0,-725 1-1026 0 0,560-1-195 0 0,-140 1-19 0 0,-421 23 0 0 0,524-10-876 0 0,132-6-240 0 0,0-9 1116 0 0,0 1 0 0 0,0-1 0 0 0,0 0 0 0 0,1 0 0 0 0,-1 0 0 0 0,1 0 0 0 0,0 0 0 0 0,-1 0 0 0 0,1-1 0 0 0,0 0 0 0 0,4 2 0 0 0,37 11 0 0 0,-39-13 0 0 0,100 21-721 0 0,1-6 1 0 0,120 5-1 0 0,-169-17 835 0 0,1016 36-114 0 0,-1010-38 0 0 0,286 15 0 0 0,-162-12 1384 0 0,-844-5-792 0 0,366 5-576 0 0,110 4-16 0 0,-201 38 0 0 0,315-37 0 0 0,47-7 0 0 0,-86 15 0 0 0,90-14 0 0 0,0 0 0 0 0,1 1 0 0 0,0 1 0 0 0,-23 11 0 0 0,23-7 0 0 0,14-9 0 0 0,1-1 0 0 0,-1 1 0 0 0,0-1 0 0 0,1 1 0 0 0,-1 0 0 0 0,0-1 0 0 0,1 1 0 0 0,-1 0 0 0 0,1-1 0 0 0,-1 1 0 0 0,1 0 0 0 0,-1 0 0 0 0,1-1 0 0 0,0 1 0 0 0,-1 0 0 0 0,1 0 0 0 0,0 0 0 0 0,0 0 0 0 0,-1-1 0 0 0,1 3 0 0 0,4 2 0 0 0,-4-5 0 0 0,2 3-64 0 0,1 0 0 0 0,-1 0 0 0 0,1 0 0 0 0,0 0 1 0 0,0-1-1 0 0,0 1 0 0 0,0-1 0 0 0,0 0 0 0 0,1 0 0 0 0,-1 0 0 0 0,0 0 0 0 0,1 0 0 0 0,6 1 0 0 0,6 3-374 0 0,31 4 0 0 0,-40-8 383 0 0,65 8 177 0 0,141 1 0 0 0,-145-9 344 0 0,736 0 713 0 0,-191-4-1242 0 0,-551 4 63 0 0,0 2 0 0 0,75 16 0 0 0,-132-17 0 0 0,-12 1 0 0 0,-13 2 0 0 0,-157 17 0 0 0,101-15 0 0 0,-980 101 0 0 0,841-89 0 0 0,40 6 0 0 0,165-22-1 0 0,9 0-6 0 0,6 0-49 0 0,1-1-75 0 0,1 0 0 0 0,-1 0-1 0 0,0 0 1 0 0,1-1 0 0 0,-1 0-1 0 0,1-1 1 0 0,0 1 0 0 0,0-1-1 0 0,0-1 1 0 0,-1 1 0 0 0,11-2-1 0 0,3 2-54 0 0,379 9 23 0 0,-211-9 160 0 0,60 0 3 0 0,97 3 0 0 0,533 49 0 0 0,-811-45 0 0 0,1 4 0 0 0,99 29 0 0 0,-153-35 0 0 0,-14-5 0 0 0,1-1 0 0 0,-1 0 0 0 0,0 0 0 0 0,1 0 0 0 0,-1 0 0 0 0,0 1 0 0 0,0-1 0 0 0,1 0 0 0 0,-1 0 0 0 0,0 0 0 0 0,0 1 0 0 0,0-1 0 0 0,1 0 0 0 0,-1 1 0 0 0,0-1 0 0 0,0 0 0 0 0,0 0 0 0 0,0 1 0 0 0,0-1 0 0 0,1 0 0 0 0,-1 1 0 0 0,0-1 0 0 0,0 0 0 0 0,0 1 0 0 0,0-1 0 0 0,0 0 0 0 0,0 1 0 0 0,0-1 0 0 0,0 0 0 0 0,0 1 0 0 0,-2 1 0 0 0,1-1 0 0 0,-1 1 0 0 0,1-1 0 0 0,-1 0 0 0 0,1 0 0 0 0,-1 1 0 0 0,0-1 0 0 0,0 0 0 0 0,1 0 0 0 0,-1-1 0 0 0,0 1 0 0 0,0 0 0 0 0,-3 0 0 0 0,-32 9 0 0 0,30-9 0 0 0,-72 13 0 0 0,-129 5 0 0 0,96-11 0 0 0,-185 9 0 0 0,38-3 0 0 0,-140 9 0 0 0,-130 12 0 0 0,344-22 0 0 0,178-11 0 0 0,9 1 0 0 0,8 1 0 0 0,24 4 0 0 0,0-2 0 0 0,1-1 0 0 0,58 0 0 0 0,-64-4 0 0 0,455-6 0 0 0,0-32 0 0 0,-416 32 0 0 0,950-62 0 0 0,-579 62 0 0 0,-431 5 0 0 0,60-1 0 0 0,-1 2 0 0 0,124 19 0 0 0,-183-16 21 0 0,-14 0 64 0 0,-11 2 207 0 0,17-6-288 0 0,-48 9 791 0 0,-91 5 1 0 0,68-8-797 0 0,-964 75 1 0 0,377-33 0 0 0,-10 22 0 0 0,580-54 0 0 0,76-11 0 0 0,11-1 0 0 0,6 1 0 0 0,-1-2 0 0 0,1 0 0 0 0,-1 0 0 0 0,0 0 0 0 0,1-1 0 0 0,0 0 0 0 0,0 0 0 0 0,-1 0 0 0 0,1-1 0 0 0,6 2 0 0 0,50 7 0 0 0,-45-8 0 0 0,96 10 0 0 0,122-5 0 0 0,-122-6 0 0 0,16 2 0 0 0,480 14 0 0 0,-503-12 0 0 0,556 29 0 0 0,-551-27 0 0 0,379 42 0 0 0,-452-42 0 0 0,1 0 0 0 0,-1 3 0 0 0,-1 1 0 0 0,63 28 0 0 0,-97-38 0 0 0,0 0 0 0 0,-1-1 0 0 0,1 1 0 0 0,0 0 0 0 0,-1 0 0 0 0,1 0 0 0 0,-1 0 0 0 0,1 0 0 0 0,-1 0 0 0 0,0 1 0 0 0,1-1 0 0 0,-1 0 0 0 0,2 3 0 0 0,-3-3 0 0 0,0-1 0 0 0,0 0 0 0 0,1 1 0 0 0,-1-1 0 0 0,0 1 0 0 0,0-1 0 0 0,0 0 0 0 0,0 1 0 0 0,0-1 0 0 0,1 1 0 0 0,-1-1 0 0 0,0 1 0 0 0,0-1 0 0 0,0 0 0 0 0,0 1 0 0 0,0-1 0 0 0,-1 1 0 0 0,1-1 0 0 0,0 1 0 0 0,0-1 0 0 0,0 0 0 0 0,0 1 0 0 0,0 0 0 0 0,-2 0 0 0 0,1 1 0 0 0,-1-1 0 0 0,0 1 0 0 0,1-1 0 0 0,-1 0 0 0 0,0 1 0 0 0,0-1 0 0 0,0 0 0 0 0,0 0 0 0 0,0 0 0 0 0,0-1 0 0 0,-4 2 0 0 0,-32 7 0 0 0,30-7 0 0 0,-127 19 0 0 0,-203 5 0 0 0,252-21 0 0 0,-571 21 0 0 0,-295 20 0 0 0,591 1 0 0 0,343-43 0 0 0,18-4 0 0 0,-1 0 0 0 0,1 0 0 0 0,0 0 0 0 0,-1 0 0 0 0,1 0 0 0 0,0 0 0 0 0,-1 0 0 0 0,1 0 0 0 0,0 0 0 0 0,-1 0 0 0 0,1 1 0 0 0,0-1 0 0 0,-1 0 0 0 0,1 0 0 0 0,0 0 0 0 0,-1 0 0 0 0,1 1 0 0 0,0-1 0 0 0,0 0 0 0 0,-1 0 0 0 0,1 0 0 0 0,0 1 0 0 0,0-1 0 0 0,-1 0 0 0 0,1 0 0 0 0,0 1 0 0 0,0-1 0 0 0,0 0 0 0 0,0 1 0 0 0,-1-1 0 0 0,1 0 0 0 0,0 1 0 0 0,0-1 0 0 0,0 0 0 0 0,0 1 0 0 0,0-1 0 0 0,0 0 0 0 0,0 1 0 0 0,0-1 0 0 0,0 0 0 0 0,0 1 0 0 0,0-1 0 0 0,0 0 0 0 0,0 1 0 0 0,0-1 0 0 0,0 0 0 0 0,0 1 0 0 0,0-1 0 0 0,1 0 0 0 0,-1 0 0 0 0,0 1 0 0 0,0-1 0 0 0,0 0 0 0 0,1 1 0 0 0,-1-1 0 0 0,0 0 0 0 0,0 0 0 0 0,0 1 0 0 0,1-1 0 0 0,-1 0 0 0 0,0 0 0 0 0,1 0 0 0 0,-1 1 0 0 0,0-1 0 0 0,0 0 0 0 0,1 0 0 0 0,-1 0 0 0 0,0 0 0 0 0,1 0 0 0 0,3 4 0 0 0,1-2 0 0 0,-1 1 0 0 0,0 0 0 0 0,1-1 0 0 0,0 0 0 0 0,0 0 0 0 0,0 0 0 0 0,10 2 0 0 0,45 5 0 0 0,-51-8 0 0 0,311 15 0 0 0,5-21 0 0 0,-259 3 0 0 0,1085-7 0 0 0,-243 38-1976 0 0,-433 19 1960 0 0,-610-53 16 0 0,78 4 0 0 0,-957-9 832 0 0,328 5 328 0 0,464-1-1160 0 0,310 18 0 0 0,729-3 0 0 0,3-42 0 0 0,-389 13 0 0 0,483-42 0 0 0,-895 60 0 0 0,-13-1 0 0 0,-9 0 0 0 0,-9-1 0 0 0,-33-7 0 0 0,0 2 0 0 0,-1 2 0 0 0,-82-1 0 0 0,55 4 0 0 0,-1427-147 2048 0 0,1180 110-2048 0 0,-244-36 0 0 0,551 75 0 0 0,-30-5 0 0 0,-74-22 0 0 0,106 23-1 0 0,10 2-6 0 0,7 1-49 0 0,3 0-105 0 0,-1 0-1 0 0,1 1 0 0 0,0 0 1 0 0,0 0-1 0 0,0 1 1 0 0,0 0-1 0 0,0 1 0 0 0,13 0 1 0 0,11 0-147 0 0,1223-23-1906 0 0,-1227 23 2242 0 0,347-3 1920 0 0,-368 1-1933 0 0,-9-2-12 0 0,-9-2-5 0 0,10 6 2 0 0,-17-8 0 0 0,0 2 0 0 0,-1 0 0 0 0,1 1 0 0 0,-1 0 0 0 0,-21-1 0 0 0,-95-6 0 0 0,90 10 0 0 0,-384-13 0 0 0,88 5 0 0 0,-50 5 0 0 0,276 6 0 0 0,79 0-64 0 0,39-1-102 0 0,1 1 0 0 0,-1-1 0 0 0,1 1 0 0 0,-1 0 0 0 0,6 2 0 0 0,12 3-158 0 0,337 37 78 0 0,-260-34 760 0 0,446 33 602 0 0,-391-29-1077 0 0,563 66 853 0 0,-506-47-127 0 0,209 38-1990 0 0,-311-46 1018 0 0,189 67-1 0 0,-256-71 208 0 0,-42-20 0 0 0,1 0 0 0 0,-1 0 0 0 0,1 1 0 0 0,-1-1 0 0 0,0 0 0 0 0,1 0 0 0 0,-1 0 0 0 0,0 1 0 0 0,1-1 0 0 0,-1 0 0 0 0,0 0 0 0 0,1 1 0 0 0,-1-1 0 0 0,0 0 0 0 0,0 0 0 0 0,1 1 0 0 0,-1-1 0 0 0,0 0 0 0 0,0 1 0 0 0,0-1 0 0 0,1 1 0 0 0,-1-1 0 0 0,0 0 0 0 0,0 1 0 0 0,0-1 0 0 0,0 0 0 0 0,0 1 0 0 0,0-1 0 0 0,0 1 0 0 0,0-1 0 0 0,0 0 0 0 0,0 1 0 0 0,0-1 0 0 0,0 1 0 0 0,0-1 0 0 0,0 0 0 0 0,0 1 0 0 0,0-1 0 0 0,0 1 0 0 0,-1-1 0 0 0,1 0 0 0 0,0 1 0 0 0,0-1 0 0 0,0 0 0 0 0,-1 1 0 0 0,1-1 0 0 0,0 0 0 0 0,0 1 0 0 0,-1-1 0 0 0,1 0 0 0 0,0 0 0 0 0,-1 1 0 0 0,1-1 0 0 0,0 0 0 0 0,-1 0 0 0 0,1 0 0 0 0,0 1 0 0 0,-1-1 0 0 0,1 0 0 0 0,-1 0 0 0 0,1 0 0 0 0,0 0 0 0 0,-1 0 0 0 0,1 0 0 0 0,-1 0 0 0 0,1 0 0 0 0,-13 5 23 0 0,1 0-1 0 0,-1-1 1 0 0,0-1 0 0 0,-1 0-1 0 0,1-1 1 0 0,0 0-1 0 0,-1-1 1 0 0,-14-1 0 0 0,2 1 175 0 0,-731 14 1337 0 0,533-14-1480 0 0,-4 0-119 0 0,-843 15-1864 0 0,392 49 1928 0 0,664-63 0 0 0,-12 2 0 0 0,1 0 0 0 0,1 2 0 0 0,-1 1 0 0 0,1 0 0 0 0,-28 14 0 0 0,52-21 0 0 0,1 0 0 0 0,0 0 0 0 0,-1 1 0 0 0,1-1 0 0 0,-1 0 0 0 0,1 0 0 0 0,0 0 0 0 0,-1 0 0 0 0,1 0 0 0 0,-1 1 0 0 0,1-1 0 0 0,0 0 0 0 0,-1 0 0 0 0,1 1 0 0 0,0-1 0 0 0,0 0 0 0 0,-1 1 0 0 0,1-1 0 0 0,0 0 0 0 0,-1 0 0 0 0,1 1 0 0 0,0-1 0 0 0,0 1 0 0 0,0-1 0 0 0,0 0 0 0 0,-1 1 0 0 0,1-1 0 0 0,0 1 0 0 0,0-1 0 0 0,0 0 0 0 0,0 1 0 0 0,0-1 0 0 0,0 1 0 0 0,0-1 0 0 0,0 0 0 0 0,0 1 0 0 0,0-1 0 0 0,0 1 0 0 0,0-1 0 0 0,0 0 0 0 0,0 1 0 0 0,0-1 0 0 0,1 1 0 0 0,-1-1 0 0 0,0 0 0 0 0,0 1 0 0 0,0-1 0 0 0,1 0 0 0 0,-1 1 0 0 0,0-1 0 0 0,0 0 0 0 0,1 1 0 0 0,-1-1 0 0 0,0 0 0 0 0,1 1 0 0 0,-1-1 0 0 0,0 0 0 0 0,1 0 0 0 0,-1 0 0 0 0,1 1 0 0 0,-1-1 0 0 0,4 3 0 0 0,-1 1 0 0 0,1-1 0 0 0,0 0 0 0 0,0 0 0 0 0,1-1 0 0 0,-1 1 0 0 0,0-1 0 0 0,1 0 0 0 0,0 0 0 0 0,-1-1 0 0 0,11 3 0 0 0,5 0 0 0 0,34 2 0 0 0,-36-4 0 0 0,150 6 0 0 0,193-15 0 0 0,-269 3 0 0 0,1010-57 0 0 0,-487 23 0 0 0,-567 35 0 0 0,770-26 0 0 0,-630 32 0 0 0,0 8 0 0 0,248 47 0 0 0,-415-54 0 0 0,-2-1 0 0 0,-1 1 0 0 0,1 0 0 0 0,20 9 0 0 0,-31-7 0 0 0,-10-2 0 0 0,-4-2 0 0 0,-9 2 0 0 0,-1 0 0 0 0,1-2 0 0 0,0 0 0 0 0,-1-1 0 0 0,-19-1 0 0 0,-2 1 0 0 0,-494 15-2 0 0,293-11 68 0 0,-489 4 1894 0 0,136-3-2868 0 0,324-3-78 0 0,-224 7 856 0 0,414-10 130 0 0,218 3 0 0 0,523-19 0 0 0,-536 11 0 0 0,410-20 0 0 0,356-12 0 0 0,-1 33 0 0 0,-789 7 0 0 0,191 8 0 0 0,-220-4 0 0 0,139 30 0 0 0,-206-33 0 0 0,-10-1 0 0 0,-11 0 0 0 0,13-3 0 0 0,-53 7 0 0 0,-75-1 0 0 0,47-4 0 0 0,-1100 45 0 0 0,92-4 0 0 0,665-17 0 0 0,141-7 0 0 0,-491 36 0 0 0,582-34 0 0 0,280-14 0 0 0,475-32 0 0 0,-403 13 0 0 0,317-24 0 0 0,334-21 0 0 0,664 4 402 0 0,-1049 36 715 0 0,-124 5-2470 0 0,341-1 1187 0 0,-603 12 166 0 0,-92-11 0 0 0,-553-5 378 0 0,425 19 628 0 0,-79 0-363 0 0,-216-3-678 0 0,894-5 35 0 0,20-28 0 0 0,-275 21 0 0 0,975-50-1992 0 0,-1137 63 1992 0 0,225 0 0 0 0,-152 3 0 0 0,74 13 0 0 0,-141-15 10 0 0,1 0-213 0 0,0 0 0 0 0,0 1 1 0 0,0 0-1 0 0,0 0 0 0 0,0 1 1 0 0,0 0-1 0 0,0 1 0 0 0,15 9 202 0 0,-35-3 952 0 0,5-6-870 0 0,0 0 0 0 0,-1-1 0 0 0,1 1 0 0 0,-1-2 0 0 0,0 1 0 0 0,0-1 1 0 0,-12 3-1 0 0,-56 6-163 0 0,61-9 121 0 0,-478 23 298 0 0,-1-46 1374 0 0,450 18-1815 0 0,-167-15 336 0 0,160 12-736 0 0,0-3 0 0 0,-53-17 0 0 0,66 12-88 0 0,37 14 592 0 0,-1 0 0 0 0,1 0-1 0 0,0 0 1 0 0,-1-1 0 0 0,1 1 0 0 0,0 0-1 0 0,-1 0 1 0 0,1-1 0 0 0,0 1-1 0 0,0 0 1 0 0,-1-1 0 0 0,1 1 0 0 0,0 0-1 0 0,0-1 1 0 0,-1 1 0 0 0,1 0 0 0 0,0-1-1 0 0,0 1 1 0 0,0 0 0 0 0,0-1-1 0 0,0 1 1 0 0,-1-1 0 0 0,1 1 0 0 0,0 0-1 0 0,0-1 1 0 0,0 1 0 0 0,0-1 0 0 0,0 1-1 0 0,0 0 1 0 0,0-1 0 0 0,0 1-1 0 0,1-1 1 0 0,-1 1 0 0 0,0 0 0 0 0,0-1-1 0 0,0 1 1 0 0,0-1 0 0 0,0 1-1 0 0,1 0 1 0 0,-1-1 0 0 0,0 1 0 0 0,0 0-1 0 0,1-1 1 0 0,-1 1 0 0 0,0 0 0 0 0,1-1-1 0 0,-1 1 1 0 0,0 0 0 0 0,0 0-1 0 0,1 0 1 0 0,-1-1 0 0 0,1 1 0 0 0,-1 0-1 0 0,0 0 1 0 0,1 0 0 0 0,-1 0 0 0 0,1-1-1 0 0,6-4-69 0 0,1 1 0 0 0,-1 0 0 0 0,1 0 0 0 0,0 0 0 0 0,0 1 0 0 0,0 0 0 0 0,14-2 0 0 0,64-10-1092 0 0,-61 12 1002 0 0,602-59-18 0 0,-529 54 118 0 0,694-42-3032 0 0,1 70 3544 0 0,-769-18-159 0 0,0 1-1 0 0,0 1 1 0 0,-1 1 0 0 0,0 2-1 0 0,0 0 1 0 0,40 19-1 0 0,-70-13 732 0 0,4-9-906 0 0,0-1-1 0 0,0 0 1 0 0,0-1-1 0 0,-1 1 1 0 0,1-1-1 0 0,-1 1 0 0 0,1-1 1 0 0,-1 0-1 0 0,0 0 1 0 0,0-1-1 0 0,-7 3 1 0 0,-50 9 119 0 0,49-10-252 0 0,-272 27 15 0 0,-3-23 0 0 0,65-10 1024 0 0,-294-41 0 0 0,462 37-1485 0 0,1-3 0 0 0,-55-17-1 0 0,106 26 740 0 0,19-7 595 0 0,13 0-1404 0 0,0 2 1 0 0,0 0-1 0 0,45-1 1 0 0,-16 1-35 0 0,353-26-544 0 0,-225 21 1098 0 0,732 5 2003 0 0,-464 61 56 0 0,-455-55-2048 0 0,-1 0 0 0 0,1 0 0 0 0,0 0 0 0 0,0 0 0 0 0,0 0 0 0 0,0 0 0 0 0,0 0 0 0 0,0 0 0 0 0,0 0 0 0 0,0 0 0 0 0,0 0 0 0 0,0 0 0 0 0,0 0 0 0 0,0 0 0 0 0,0 0 0 0 0,0 0 0 0 0,0 0 0 0 0,0 0 0 0 0,-1 0 0 0 0,1 0 0 0 0,0 0 0 0 0,0 0 0 0 0,0 0 0 0 0,0 0 0 0 0,0 0 0 0 0,0 0 0 0 0,0 0 0 0 0,0 0 0 0 0,0 1 0 0 0,0-1 0 0 0,0 0 0 0 0,0 0 0 0 0,0 0 0 0 0,0 0 0 0 0,0 0 0 0 0,0 0 0 0 0,0 0 0 0 0,0 0 0 0 0,0 0 0 0 0,0 0 0 0 0,0 0 0 0 0,0 0 0 0 0,0 0 0 0 0,-13 3 0 0 0,-19 2 0 0 0,-194-1 0 0 0,77-2 0 0 0,-516 25 0 0 0,594-25-64 0 0,134 7-1853 0 0,0-3 1912 0 0,120-5 0 0 0,-64-2 4 0 0,619-4 1 0 0,-323-1 0 0 0,-171 4 0 0 0,586 8 0 0 0,-709 2 0 0 0,202 40 0 0 0,-305-43 0 0 0,-7 0 0 0 0,-11-1 0 0 0,-5-2 0 0 0,-6 2 0 0 0,1-1 0 0 0,-1-1 0 0 0,0 0 0 0 0,0-1 0 0 0,0 0 0 0 0,-21 0 0 0 0,0-1 0 0 0,-422 11 843 0 0,112-5 306 0 0,161 0-1149 0 0,-403 26 0 0 0,565-30 0 0 0,11 0-277 0 0,12 2 59 0 0,12 1-163 0 0,48 3 27 0 0,1-4 0 0 0,84-5 0 0 0,-53 0 300 0 0,885-20 1804 0 0,1-1-1572 0 0,-787 16-2042 0 0,-232 4 2820 0 0,-44-7-1 0 0,28 2-938 0 0,-684-43-17 0 0,43 25 0 0 0,79 4 0 0 0,115-12-1992 0 0,438 24 1992 0 0,50 4-22 0 0,18-1-74 0 0,13-2-228 0 0,48-6-486 0 0,87-7 1 0 0,-92 13 822 0 0,1489-133 1979 0 0,-1097 121-1992 0 0,-133-10-401 0 0,-333 28-457 0 0,4 1 920 0 0,0-1 0 0 0,1 0 0 0 0,-8-2 0 0 0,-16-5 343 0 0,-36-1-219 0 0,0 3 0 0 0,-91 1-1 0 0,85 5-200 0 0,-1607 10-3961 0 0,1167 9 3976 0 0,3 31 0 0 0,443-37 0 0 0,58-9 0 0 0,10 0 0 0 0,10 0 0 0 0,-11-3 0 0 0,38 4 285 0 0,74-1 0 0 0,-54-2 21 0 0,399-13 1995 0 0,-266 4-1603 0 0,1248 8-533 0 0,-1161 11 462 0 0,572 34 794 0 0,-233 9-1421 0 0,-532-45 0 0 0,200 13 0 0 0,-244-22 0 0 0,-41 0 0 0 0,0 0 0 0 0,0 0 0 0 0,0 0 0 0 0,0 0 0 0 0,0 0 0 0 0,0 0 0 0 0,-1 0 0 0 0,1 0 0 0 0,0 0 0 0 0,0 0 0 0 0,0 0 0 0 0,0 0 0 0 0,0 0 0 0 0,0 0 0 0 0,0-1 0 0 0,0 1 0 0 0,0 0 0 0 0,0 0 0 0 0,0 0 0 0 0,0 0 0 0 0,0 0 0 0 0,0 0 0 0 0,0 0 0 0 0,0 0 0 0 0,0 0 0 0 0,0 0 0 0 0,0 0 0 0 0,0 0 0 0 0,0 0 0 0 0,0 0 0 0 0,1-1 0 0 0,-1 1 0 0 0,0 0 0 0 0,0 0 0 0 0,0 0 0 0 0,0 0 0 0 0,0 0 0 0 0,0 0 0 0 0,0 0 0 0 0,0 0 0 0 0,0 0 0 0 0,0 0 0 0 0,0 0 0 0 0,0 0 0 0 0,0 0 0 0 0,0 0 0 0 0,0 0 0 0 0,0 0 0 0 0,0 0 0 0 0,1 0 0 0 0,-1 0 0 0 0,0 0 0 0 0,0 0 0 0 0,0 0 0 0 0,0 0 0 0 0,0 0 0 0 0,0 0 0 0 0,0 0 0 0 0,-9-6 0 0 0,-15-5 0 0 0,-32-6 12 0 0,-92-16-1 0 0,-63 4-435 0 0,-313-15-1160 0 0,-4 23 1577 0 0,-162 8 7 0 0,-622 33 0 0 0,1108-13 0 0 0,202-7 0 0 0,3-1 0 0 0,11-2 0 0 0,18-4 0 0 0,17 0 0 0 0,380-55 0 0 0,-387 57 66 0 0,512-49 1431 0 0,2 20-1068 0 0,1089-17-2421 0 0,-1615 51 1986 0 0,27-2-27 0 0,110-15 0 0 0,-162 16-89 0 0,1 0-1 0 0,-1 0 0 0 0,1 0 1 0 0,-1 0-1 0 0,1-1 0 0 0,4-2 1 0 0,-20-5-900 0 0,-7 4 664 0 0,0 0 0 0 0,0 1 0 0 0,0 0 0 0 0,-35 0 0 0 0,28 2 170 0 0,-833-19-154 0 0,745 22 76 0 0,-891 28-2740 0 0,338 15 3916 0 0,601-38-1146 0 0,-175 8 810 0 0,260-20 450 0 0,168-24 975 0 0,-105 20-1438 0 0,1343-147 3323 0 0,-1163 132-3064 0 0,573-76-1221 0 0,-813 98 7 0 0,0-1 1 0 0,0-1-1 0 0,35-12 0 0 0,-46 10 379 0 0,-12 2 13 0 0,-6 2 3 0 0,-3 0-67 0 0,0 0-1 0 0,0 1 0 0 0,-1 0 1 0 0,1 0-1 0 0,-1 1 0 0 0,1 1 1 0 0,-1 0-1 0 0,-14 1 0 0 0,-10 0-263 0 0,-35 0-246 0 0,-95 14 0 0 0,-69 24 668 0 0,132-20-150 0 0,-300 57 347 0 0,-191 31-2150 0 0,403-82-1234 0 0,-223 2 0 0 0,391-27 2941 0 0,1 0 1 0 0,0-1-1 0 0,0-2 0 0 0,-41-9 1 0 0,60 12 154 0 0,1 0 0 0 0,0 0 0 0 0,0-1 1 0 0,-1 1-1 0 0,1-1 0 0 0,0 1 1 0 0,0-1-1 0 0,0 0 0 0 0,0 0 0 0 0,0 1 1 0 0,0-1-1 0 0,0 0 0 0 0,0 0 0 0 0,0 0 1 0 0,0 0-1 0 0,0 0 0 0 0,0 0 0 0 0,1 0 1 0 0,-1 0-1 0 0,0 0 0 0 0,0-2 0 0 0,1 2 7 0 0,0 0-1 0 0,0 0 1 0 0,0 0-1 0 0,1 0 1 0 0,-1 0-1 0 0,0 0 1 0 0,0 0-1 0 0,1 0 1 0 0,-1 0-1 0 0,1 0 1 0 0,-1 0-1 0 0,1 0 1 0 0,-1 0-1 0 0,1 1 1 0 0,-1-1-1 0 0,1 0 1 0 0,0 0-1 0 0,-1 0 1 0 0,1 1-1 0 0,1-2 1 0 0,6-4 19 0 0,0 1 0 0 0,0 0 0 0 0,0 0 0 0 0,11-4 0 0 0,-17 8-49 0 0,54-24 443 0 0,91-27-1 0 0,65-5 1748 0 0,-114 32-1390 0 0,485-119 1761 0 0,9 40-281 0 0,-495 92-1859 0 0,564-62 2718 0 0,-119 50-3009 0 0,-570 36-1428 0 0,-211 35 697 0 0,98-23 196 0 0,-44 13-528 0 0,-627 134 304 0 0,191-36 651 0 0,612-133 43 0 0,-32 6 234 0 0,0-2 1 0 0,-55 2 0 0 0,99-8-161 0 0,-1-1 0 0 0,0 0 0 0 0,0 1 0 0 0,1-1-1 0 0,-1 0 1 0 0,0 0 0 0 0,0 0 0 0 0,2-2 0 0 0,8-3-69 0 0,41-14-39 0 0,65-15-1 0 0,-2 2-9 0 0,577-221 2081 0 0,-297 104-2112 0 0,194-96 32 0 0,-577 240-28 0 0,-1 1-184 0 0,0-1 0 0 0,0 0 0 0 0,17-13 0 0 0,-40 10-888 0 0,6 7 1098 0 0,0 1 1 0 0,1 0-1 0 0,-1 0 0 0 0,0 0 0 0 0,0 0 1 0 0,0 1-1 0 0,0 0 0 0 0,0 0 1 0 0,-7 1-1 0 0,-48 11 5 0 0,33-6-5 0 0,-226 55-427 0 0,95-21-582 0 0,-6 3 401 0 0,-121 25 612 0 0,275-66 3 0 0,6-1 2 0 0,0-1 1 0 0,0 1-1 0 0,0-1 1 0 0,0 0-1 0 0,-1 0 0 0 0,1 0 1 0 0,-10-4 811 0 0,15 0-749 0 0,0 1 0 0 0,0-1 1 0 0,1 1-1 0 0,-1 0 0 0 0,1-1 0 0 0,0 1 0 0 0,0 0 0 0 0,0 0 0 0 0,0 0 0 0 0,0 0 0 0 0,1 1 0 0 0,-1-1 1 0 0,1 0-1 0 0,0 1 0 0 0,0 0 0 0 0,3-2 0 0 0,10-7-138 0 0,31-15 1 0 0,-39 22 126 0 0,189-90 251 0 0,4 8 1 0 0,336-95-1 0 0,-340 136 807 0 0,-197 45-1117 0 0,0 1 0 0 0,-1-1 0 0 0,1 0 0 0 0,0 0 0 0 0,0 0 0 0 0,0 0 0 0 0,0 0 0 0 0,0 1 0 0 0,0-1 0 0 0,0 0 0 0 0,0 0 0 0 0,-1 0 0 0 0,1 1 0 0 0,0-1 0 0 0,0 0 0 0 0,0 0 0 0 0,0 0 0 0 0,0 0 0 0 0,0 1 0 0 0,0-1 0 0 0,0 0 0 0 0,0 0 0 0 0,0 0 0 0 0,0 1 0 0 0,0-1 0 0 0,0 0 0 0 0,1 0 0 0 0,-1 0 0 0 0,0 1 0 0 0,0-1 0 0 0,0 0 0 0 0,0 0 0 0 0,0 0 0 0 0,0 0 0 0 0,0 1 0 0 0,0-1 0 0 0,1 0 0 0 0,-1 0 0 0 0,0 0 0 0 0,0 0 0 0 0,0 0 0 0 0,0 0 0 0 0,0 1 0 0 0,1-1 0 0 0,-1 0 0 0 0,0 0 0 0 0,0 0 0 0 0,0 0 0 0 0,0 0 0 0 0,1 0 0 0 0,-1 0 0 0 0,0 0 0 0 0,0 0 0 0 0,0 0 0 0 0,1 0 0 0 0,-1 0 0 0 0,0 0 0 0 0,1 0 0 0 0,-14 12 0 0 0,13-12 0 0 0,-14 11 0 0 0,-1 0 0 0 0,-26 13 0 0 0,13-9 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05.286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 31 2759 0 0,'23'-25'7499'0'0,"-22"25"-7317"0"0,1-1 0 0 0,-1 0 0 0 0,1 0 0 0 0,-1 1 0 0 0,1-1 0 0 0,0 1 0 0 0,-1-1 0 0 0,1 1 0 0 0,0 0 0 0 0,1-1 0 0 0,1 2 201 0 0,0 1 1 0 0,-1-1-1 0 0,1 0 0 0 0,-1 1 1 0 0,1 0-1 0 0,-1 0 1 0 0,4 2-1 0 0,1 1-383 0 0,-6-4 82 0 0,1 0 0 0 0,-1 1 0 0 0,0-1-1 0 0,0 1 1 0 0,0 0 0 0 0,0-1 0 0 0,0 1-1 0 0,0 0 1 0 0,2 2 0 0 0,-1 0 54 0 0,1 0 1 0 0,0 0 0 0 0,1 0 0 0 0,-1-1-1 0 0,1 0 1 0 0,-1 0 0 0 0,1 0 0 0 0,6 3-1 0 0,-8-5-16 0 0,0 0-1 0 0,-1 1 0 0 0,1-1 1 0 0,-1 1-1 0 0,1 0 0 0 0,-1 0 1 0 0,0 0-1 0 0,0 0 0 0 0,0 0 1 0 0,3 4-1 0 0,9 11 600 0 0,5 9-701 0 0,-17-22-18 0 0,1 0-1 0 0,-1-1 1 0 0,1 1 0 0 0,0-1 0 0 0,0 0-1 0 0,5 4 1 0 0,5 4 133 0 0,1 0 0 0 0,1-1-1 0 0,0 0 1 0 0,0-2 0 0 0,19 9 0 0 0,85 28 995 0 0,-78-31-1005 0 0,-36-12-123 0 0,0 0 0 0 0,0 0 0 0 0,0 1 0 0 0,0 0 0 0 0,0 0 0 0 0,-1 0 0 0 0,8 7 0 0 0,23 15 0 0 0,1-2 0 0 0,2 0 0 0 0,0-3 0 0 0,44 17 0 0 0,-65-28 0 0 0,-1 0 0 0 0,-1 1 0 0 0,16 12 0 0 0,-4-2 0 0 0,127 101 0 0 0,-127-101 0 0 0,-2 1 0 0 0,0 1 0 0 0,-1 1 0 0 0,-2 1 0 0 0,0 1 0 0 0,31 49 0 0 0,-21-24 0 0 0,37 46 0 0 0,-33-48 0 0 0,-1 1 0 0 0,-3 2 0 0 0,40 87 0 0 0,-51-99 0 0 0,32 45 0 0 0,12 21 0 0 0,-33-51 0 0 0,-19-32 0 0 0,18 36 0 0 0,-22-36 0 0 0,8 21 0 0 0,3-1 0 0 0,1-1 0 0 0,38 56 0 0 0,-14-25 0 0 0,-23-34 0 0 0,-7-8 0 0 0,0 0 0 0 0,-2 2 0 0 0,15 52 0 0 0,16 41 0 0 0,62 123 0 0 0,-71-148 0 0 0,4 8 0 0 0,-15-45 0 0 0,25 95 0 0 0,1-9 0 0 0,-34-119 0 0 0,1 7 0 0 0,-3 1 0 0 0,23 50 0 0 0,-27-68 0 0 0,9 20 0 0 0,17 43 0 0 0,-35-81 0 0 0,14 39 0 0 0,-2 1 0 0 0,10 56 0 0 0,-16-66 0 0 0,14 43 0 0 0,4 14 0 0 0,21 80 0 0 0,-17-67 0 0 0,-16-54 0 0 0,-2-14 0 0 0,-3 1 0 0 0,6 43 0 0 0,9 64 0 0 0,16 72 0 0 0,-24-159 0 0 0,-10-42 0 0 0,-2 0 0 0 0,4 21 0 0 0,0 6 0 0 0,-4-23 0 0 0,0 1 0 0 0,0 21 0 0 0,-2-15 0 0 0,6 31 0 0 0,0 10 0 0 0,-3-10 0 0 0,0 74 0 0 0,-4-95 0 0 0,10 67 0 0 0,-1-14 0 0 0,-4-32 0 0 0,1 31 0 0 0,-4-21 0 0 0,0-34 0 0 0,-5 61 0 0 0,-36 113 0 0 0,10-66 0 0 0,-12 42 0 0 0,22-119 0 0 0,12-41 0 0 0,1-1 0 0 0,0 1 0 0 0,-2 23 0 0 0,6-27 0 0 0,1-1 0 0 0,0-1 0 0 0,-2 0 0 0 0,0 0 0 0 0,-1 0 0 0 0,-6 16 0 0 0,-27 56 0 0 0,13-24 0 0 0,19-41 0 0 0,-3 1 0 0 0,0-9 0 0 0,0-1 0 0 0,-15 18 0 0 0,18-25 0 0 0,0-1 0 0 0,1 1 0 0 0,0 1 0 0 0,-7 12 0 0 0,-4 8 0 0 0,-19 35 0 0 0,9-12 0 0 0,-19 42 0 0 0,40-81 0 0 0,1-7 0 0 0,-8 9 0 0 0,6-8 0 0 0,-11 21 0 0 0,13-21 0 0 0,-33 39 0 0 0,-5 27 0 0 0,38-68 0 0 0,-8 24 0 0 0,4-9 0 0 0,-5-4 0 0 0,-2 8 0 0 0,-8 24 0 0 0,0-14 0 0 0,-4 21 0 0 0,14-19 0 0 0,-8 6 0 0 0,6-9-199 0 0,10-21-282 0 0,0-1-1 0 0,-1 1 1 0 0,0-1 0 0 0,-7 10 0 0 0,9-17 190 0 0,1 1 0 0 0,-1-1-1 0 0,1 0 1 0 0,-1 0 0 0 0,0 0 0 0 0,0 0 0 0 0,0 0 0 0 0,0-1 0 0 0,0 1 0 0 0,0-1 0 0 0,0 0 0 0 0,-1 0-1 0 0,1 0 1 0 0,-4 0 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35.542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 12 8287 0 0,'1'-1'756'0'0,"7"-3"-622"0"0,-6 3-134 0 0,0 0 1 0 0,1 0 0 0 0,-1 0-1 0 0,1 1 1 0 0,-1-1 0 0 0,0 1 0 0 0,1-1-1 0 0,-1 1 1 0 0,1 0 0 0 0,-1 0-1 0 0,1 0 1 0 0,-1 0 0 0 0,1 1-1 0 0,-1-1 1 0 0,1 0 0 0 0,-1 1-1 0 0,1 0 1 0 0,-1 0 0 0 0,0 0 0 0 0,0 0-1 0 0,3 1 1 0 0,1 1-2 0 0,30 12 1 0 0,-1 2 0 0 0,0 1 0 0 0,-1 2 0 0 0,-1 1 0 0 0,49 41 0 0 0,135 113 1020 0 0,-172-145-765 0 0,1-2 0 0 0,1-2 0 0 0,59 23 0 0 0,65 15-255 0 0,-129-51 0 0 0,1-1 0 0 0,48 6 0 0 0,-63-17 931 0 0,-47-17 170 0 0,-36-7-1094 0 0,0 2 0 0 0,-106-25-1 0 0,-121-3-10 0 0,216 42-7 0 0,38 6 28 0 0,1-2-1 0 0,0-2 1 0 0,0 0 0 0 0,-33-11 370 0 0,62 15-235 0 0,1 0 1 0 0,-1 0-1 0 0,1 0 1 0 0,-1 1-1 0 0,1-1 1 0 0,-1 1-1 0 0,1 0 0 0 0,3-1 1 0 0,18 3-342 0 0,-1 1-1 0 0,0 1 1 0 0,-1 1-1 0 0,1 1 1 0 0,-1 1 0 0 0,30 13-1 0 0,33 11-243 0 0,14 1 433 0 0,-53-15 0 0 0,0-3 0 0 0,50 9 0 0 0,-52-13 0 0 0,-32-7 0 0 0,0 0 0 0 0,0 0 0 0 0,0-2 0 0 0,0 1 0 0 0,0-1 0 0 0,0-1 0 0 0,18-2 0 0 0,-29 2 0 0 0,-1 0 0 0 0,0 0 0 0 0,0 0 0 0 0,1 0 0 0 0,-1 0 0 0 0,0 0 0 0 0,0 0 0 0 0,1 0 0 0 0,-1 0 0 0 0,0 0 0 0 0,0 0 0 0 0,1 0 0 0 0,-1 0 0 0 0,0-1 0 0 0,0 1 0 0 0,0 0 0 0 0,1 0 0 0 0,-1 0 0 0 0,0 0 0 0 0,0-1 0 0 0,0 1 0 0 0,1 0 0 0 0,-1 0 0 0 0,0 0 0 0 0,0-1 0 0 0,0 1 0 0 0,0 0 0 0 0,0 0 0 0 0,0-1 0 0 0,1 1 0 0 0,-1 0 0 0 0,0 0 0 0 0,0-1 0 0 0,0 1 0 0 0,0 0 0 0 0,0 0 0 0 0,0-1 0 0 0,0 1 0 0 0,0 0 0 0 0,0 0 0 0 0,0-1 0 0 0,0 1 0 0 0,0 0 0 0 0,0 0 0 0 0,-1-1 0 0 0,1 1 0 0 0,0 0 0 0 0,0 0 0 0 0,0-1 0 0 0,0 1 0 0 0,0 0 0 0 0,-6-7 0 0 0,-4-2 133 0 0,-1 0 0 0 0,0 1 0 0 0,0 0-1 0 0,-1 0 1 0 0,0 1 0 0 0,0 1 0 0 0,-22-8-1 0 0,-1-2 190 0 0,-101-40 140 0 0,22 11-316 0 0,102 39-146 0 0,-71-30 0 0 0,1-4 0 0 0,-80-54 0 0 0,122 67 0 0 0,35 20 0 0 0,11 5 0 0 0,9 3 0 0 0,25 7 0 0 0,0 3 0 0 0,72 28 0 0 0,-47-15 0 0 0,-28-9 0 0 0,0 2 0 0 0,-1 1 0 0 0,-1 2 0 0 0,54 39 0 0 0,120 114 0 0 0,-153-124 0 0 0,198 163 0 0 0,-195-164 0 0 0,-7-4 0 0 0,56 61 0 0 0,-84-78 0 0 0,-1 1 0 0 0,-1 1 0 0 0,35 62 0 0 0,-50-78 0 0 0,1-1 0 0 0,0 0 0 0 0,0-1 0 0 0,1 0 0 0 0,1 0 0 0 0,0-1 0 0 0,1 0 0 0 0,-1-1 0 0 0,2 0 0 0 0,-1-1 0 0 0,1 0 0 0 0,1 0 0 0 0,18 7 0 0 0,-17-8 0 0 0,16 8 0 0 0,0-1 0 0 0,65 20 0 0 0,-75-27 1440 0 0,-22-8-1384 0 0,0 0-1 0 0,1-1 0 0 0,-1 1 0 0 0,0 0 1 0 0,0 0-1 0 0,0 0 0 0 0,0 0 0 0 0,0 0 1 0 0,0 1-1 0 0,-4-2 0 0 0,-50-10-226 0 0,-1 1 0 0 0,-1 4-1 0 0,-77-2 1 0 0,-177 18-1340 0 0,177-3 1715 0 0,95-4-174 0 0,22 0 23 0 0,1-1 0 0 0,0-1 0 0 0,0 0 0 0 0,-1-1 0 0 0,1-1 0 0 0,-22-6 1 0 0,38 8-13 0 0,0 0 0 0 0,1 0-1 0 0,-1 0 1 0 0,0-1 0 0 0,1 1 0 0 0,-1 0 0 0 0,1-1 0 0 0,-1 1 0 0 0,0-1 0 0 0,1 1 0 0 0,-1-1 0 0 0,1 1 0 0 0,-1-1 0 0 0,1 1 0 0 0,-1-1 0 0 0,1 1 0 0 0,0-1 0 0 0,-1 1 0 0 0,1-1 0 0 0,0 0 0 0 0,-1 1 0 0 0,1-1 0 0 0,0 0 0 0 0,0 1 0 0 0,0-1 0 0 0,-1 0 0 0 0,1 1 0 0 0,0-1 0 0 0,0 0 0 0 0,0 1 0 0 0,0-1-1 0 0,0 0 1 0 0,0 0 0 0 0,1 1 0 0 0,-1-1 0 0 0,0 0 0 0 0,0 1 0 0 0,0-1 0 0 0,1 0 0 0 0,-1 0 0 0 0,2-2-54 0 0,-1 0 1 0 0,0 0-1 0 0,1 1 0 0 0,0-1 1 0 0,-1 1-1 0 0,5-5 0 0 0,3-1 13 0 0,1 0 0 0 0,-1 1 0 0 0,1 0 0 0 0,1 1 0 0 0,19-10 0 0 0,61-20 0 0 0,-65 27 0 0 0,99-33 0 0 0,162-31 0 0 0,-243 63 233 0 0,1 3 0 0 0,0 2-1 0 0,62 0 1 0 0,-96 6-270 0 0,0 0-1 0 0,0 0 1 0 0,0 1 0 0 0,-1 1 0 0 0,1 0 0 0 0,-1 0 0 0 0,1 1-1 0 0,-1 0 1 0 0,0 0 0 0 0,15 11 0 0 0,-21-13 21 0 0,-1 1 0 0 0,1-1 0 0 0,-1 1 0 0 0,0 0-1 0 0,0 0 1 0 0,0 1 0 0 0,0-1 0 0 0,0 0 0 0 0,-1 1 0 0 0,1 0 0 0 0,-1 0 0 0 0,0 0 0 0 0,0 0 0 0 0,0 0 0 0 0,-1 0 0 0 0,0 0 0 0 0,1 0 0 0 0,-1 0 0 0 0,-1 1 0 0 0,1-1 0 0 0,-1 1 0 0 0,0-1 0 0 0,0 0 0 0 0,0 1-1 0 0,0-1 1 0 0,-1 0 0 0 0,1 1 0 0 0,-4 7 0 0 0,1-2 16 0 0,-1 1 0 0 0,0-1 0 0 0,-1 0 0 0 0,-1 0 0 0 0,1 0 0 0 0,-1 0 0 0 0,-1-1 0 0 0,0 0 0 0 0,-15 14 0 0 0,10-12 0 0 0,0 0 0 0 0,-1-2 0 0 0,-1 1 0 0 0,1-2 0 0 0,-2 0 0 0 0,-17 8 0 0 0,22-11 0 0 0,-1-1 0 0 0,1 0 0 0 0,-1-1 0 0 0,0 0 0 0 0,0-1 0 0 0,0 0 0 0 0,0 0 0 0 0,-1-2 0 0 0,1 1 0 0 0,0-1 0 0 0,-21-3 0 0 0,24 2 0 0 0,7 1 0 0 0,1 0 0 0 0,-1 0 0 0 0,0 0 0 0 0,1 0 0 0 0,-1 0 0 0 0,0 0 0 0 0,1 0 0 0 0,-1 0 0 0 0,0 0 0 0 0,1 0 0 0 0,-1 0 0 0 0,0-1 0 0 0,1 1 0 0 0,-1 0 0 0 0,1-1 0 0 0,-1 1 0 0 0,1 0 0 0 0,-1-1 0 0 0,1 1 0 0 0,-1 0 0 0 0,1-1 0 0 0,-1 1 0 0 0,1-1 0 0 0,-1 1 0 0 0,1-1 0 0 0,-1 0 0 0 0,-9-11 0 0 0,7 10 0 0 0,-8-15 0 0 0,6 8 0 0 0,5 8 0 0 0,0 1 0 0 0,-1-1 0 0 0,1 1 0 0 0,0-1 0 0 0,-1 0 0 0 0,1 1 0 0 0,0-1 0 0 0,0 1 0 0 0,-1-1 0 0 0,1 0 0 0 0,0 1 0 0 0,0-1 0 0 0,0 1 0 0 0,0-1 0 0 0,0 0 0 0 0,0 1 0 0 0,0-1 0 0 0,0 0 0 0 0,0 1 0 0 0,0-1 0 0 0,1-1 0 0 0,1-10 0 0 0,-2 8 0 0 0,1 0 0 0 0,0 1 0 0 0,-1-1 0 0 0,2 0 0 0 0,-1 1 0 0 0,0-1 0 0 0,1 1 0 0 0,0-1 0 0 0,-1 1 0 0 0,2-1 0 0 0,-1 1 0 0 0,0 0 0 0 0,0 0 0 0 0,1 0 0 0 0,0 1 0 0 0,3-4 0 0 0,-1 1 0 0 0,2-1 0 0 0,0 1 0 0 0,0-1 0 0 0,1 1 0 0 0,-1 1 0 0 0,1 0 0 0 0,0 0 0 0 0,1 0 0 0 0,-1 1 0 0 0,1 0 0 0 0,-1 1 0 0 0,15-3 0 0 0,-3 2 0 0 0,0 1 0 0 0,0 1 0 0 0,0 1 0 0 0,23 2 0 0 0,-30 0 0 0 0,0 0 0 0 0,0 1 0 0 0,0 1 0 0 0,-1 0 0 0 0,1 0 0 0 0,-1 1 0 0 0,0 1 0 0 0,0 0 0 0 0,14 11 0 0 0,9 8 0 0 0,48 47 0 0 0,-4-4 0 0 0,2 5 0 0 0,8 6 0 0 0,-53-54 296 0 0,2-1 0 0 0,74 34 0 0 0,87 22 808 0 0,-88-39-1104 0 0,116 60 0 0 0,-188-81 0 0 0,73 42 0 0 0,-41-21 0 0 0,2-3 0 0 0,111 40 0 0 0,85 45 0 0 0,-247-111 1 0 0,-1 2 0 0 0,-1 0 1 0 0,0 1-1 0 0,29 30 0 0 0,-41-38-6 0 0,-1 1 0 0 0,-1 0 0 0 0,1 0 0 0 0,-1 0 0 0 0,-1 1 0 0 0,0 0 0 0 0,0 0 0 0 0,0 0 0 0 0,-1 1 0 0 0,-1 0 0 0 0,0-1 0 0 0,0 1 0 0 0,2 19 0 0 0,-5-20-169 0 0,0 0-1 0 0,-1 0 0 0 0,0 0 1 0 0,0 0-1 0 0,-1-1 1 0 0,-1 1-1 0 0,1 0 0 0 0,-1-1 1 0 0,-1 0-1 0 0,0 0 0 0 0,-8 14 1 0 0,6-12 191 0 0,0-1-1 0 0,-1-1 1 0 0,0 1 0 0 0,0-1 0 0 0,-1 0-1 0 0,0-1 1 0 0,0 0 0 0 0,-1 0-1 0 0,-12 7 1 0 0,-5 0-17 0 0,-1-2 0 0 0,-55 18 0 0 0,-62 7 0 0 0,49-14 0 0 0,55-13 0 0 0,-337 77 0 0 0,298-70 0 0 0,0 4 0 0 0,-114 47 0 0 0,77-26 0 0 0,95-34 0 0 0,-30 18 0 0 0,11-5 0 0 0,35-19 0 0 0,0 1 0 0 0,0 0 0 0 0,0 0 0 0 0,1 0 0 0 0,0 0 0 0 0,-1 1 0 0 0,1 0 0 0 0,1 0 0 0 0,-6 6 0 0 0,-3 4 0 0 0,9-12 0 0 0,1 0 0 0 0,0 1 0 0 0,0-1 0 0 0,0 1 0 0 0,0-1 0 0 0,0 1 0 0 0,1 0 0 0 0,-1-1 0 0 0,1 1 0 0 0,0 0 0 0 0,-1 0 0 0 0,0 4 0 0 0,0 2 0 0 0,1-6 0 0 0,0 0 0 0 0,0 0 0 0 0,1 0 0 0 0,-1 0 0 0 0,1 0 0 0 0,0 0 0 0 0,0 0 0 0 0,0 0 0 0 0,0 0 0 0 0,1 0 0 0 0,-1 0 0 0 0,1 0 0 0 0,-1-1 0 0 0,1 1 0 0 0,0 0 0 0 0,0 0 0 0 0,1 0 0 0 0,-1-1 0 0 0,0 1 0 0 0,3 3 0 0 0,19 22 0 0 0,1-1 0 0 0,0-1 0 0 0,50 38 0 0 0,96 54 0 0 0,-105-82 688 0 0,2-3 0 0 0,87 29 0 0 0,-78-33-724 0 0,113 61 0 0 0,20 23 36 0 0,11 8 0 0 0,-89-50-461 0 0,3-5 0 0 0,150 51-1 0 0,-193-84 421 0 0,124 50 1466 0 0,-127-45-1425 0 0,12 6 0 0 0,104 61 0 0 0,-170-85 0 0 0,-2 1 0 0 0,0 1 0 0 0,-1 2 0 0 0,-2 1 0 0 0,35 38 0 0 0,-61-60-36 0 0,0 1-1 0 0,0-1 1 0 0,0 1-1 0 0,-1 0 1 0 0,0 0-1 0 0,0 0 1 0 0,0 0-1 0 0,0 0 1 0 0,0 0-1 0 0,-1 0 1 0 0,0 1-1 0 0,0-1 1 0 0,0 1-1 0 0,0-1 1 0 0,-1 0-1 0 0,0 1 1 0 0,0-1-1 0 0,0 1 1 0 0,0-1-1 0 0,-1 1 1 0 0,0-1-1 0 0,0 1 1 0 0,-1 4-1 0 0,-2-4 42 0 0,1 1 0 0 0,0-2-1 0 0,-1 1 1 0 0,0 0 0 0 0,0-1 0 0 0,-1 0-1 0 0,1 0 1 0 0,-1 0 0 0 0,0 0 0 0 0,-10 5-1 0 0,6-4-196 0 0,-1 0 0 0 0,0 0 0 0 0,-1-1 0 0 0,1 0 0 0 0,-13 3 0 0 0,-255 42 937 0 0,237-42-122 0 0,-154 9 28 0 0,28-5-694 0 0,96-2 43 0 0,-208 32 0 0 0,176-24 0 0 0,-49 11 0 0 0,130-22 0 0 0,0 0 0 0 0,0 2 0 0 0,1 0 0 0 0,-34 20 0 0 0,-11 8 0 0 0,40-23 0 0 0,1 1 0 0 0,0 1 0 0 0,1 1 0 0 0,-38 34 0 0 0,50-40 0 0 0,9-3 0 0 0,0 1 0 0 0,2-6 0 0 0,1 0 0 0 0,-1 0 0 0 0,1 0 0 0 0,-1 0 0 0 0,1 0 0 0 0,0 0 0 0 0,0 0 0 0 0,0 0 0 0 0,0 1 0 0 0,0-1 0 0 0,0 0 0 0 0,1 0 0 0 0,-1 0 0 0 0,1 0 0 0 0,0 0 0 0 0,-1 0 0 0 0,1 0 0 0 0,1 2 0 0 0,0 0 0 0 0,1 1 0 0 0,-1-1 0 0 0,1 1 0 0 0,0-1 0 0 0,0 0 0 0 0,0 0 0 0 0,0 0 0 0 0,1-1 0 0 0,-1 1 0 0 0,1-1 0 0 0,6 4 0 0 0,48 28 0 0 0,-43-26 0 0 0,57 27 0 0 0,80 29 0 0 0,16 7 0 0 0,15-1 0 0 0,-66-29 0 0 0,212 114 0 0 0,-13 27 0 0 0,-230-131 0 0 0,-43-26 0 0 0,-1 3 0 0 0,64 55 0 0 0,-42-31 0 0 0,-38-34 0 0 0,36 36 0 0 0,-46-39 0 0 0,31 22 0 0 0,-31-26 0 0 0,0 1 0 0 0,23 24 0 0 0,101 110 0 0 0,-122-127 0 0 0,0 1 0 0 0,-1 1 0 0 0,-2 0 0 0 0,16 28 0 0 0,-26-41 0 0 0,0 0 0 0 0,-1-1 0 0 0,0 1 0 0 0,-1 1 0 0 0,1-1 0 0 0,-2 1 0 0 0,1-1 0 0 0,-2 1 0 0 0,2 17 0 0 0,-3-15 0 0 0,0-10 0 0 0,0 0 0 0 0,0 0 0 0 0,-1 0 0 0 0,1 0 0 0 0,-1 0 0 0 0,1 0 0 0 0,-1 0 0 0 0,0 0 0 0 0,1 0 0 0 0,-1 0 0 0 0,0-1 0 0 0,0 1 0 0 0,-1 0 0 0 0,0 1 0 0 0,-3 4 0 0 0,1 1 0 0 0,3-5 0 0 0,-1-1 0 0 0,1 1 0 0 0,-1 0 0 0 0,1-1 0 0 0,-1 0 0 0 0,0 1 0 0 0,0-1 0 0 0,0 0 0 0 0,-1 0 0 0 0,1 0 0 0 0,-4 2 0 0 0,-16 16 0 0 0,7-6 0 0 0,-1-1 0 0 0,-20 13 0 0 0,-41 17 0 0 0,-2-4 0 0 0,-99 33 0 0 0,33-13 0 0 0,-94 22 0 0 0,145-53 0 0 0,-138 52 0 0 0,203-66 0 0 0,0 1 0 0 0,-41 28 0 0 0,55-33 0 0 0,5-4 1 0 0,0 1 0 0 0,1 0 0 0 0,-1 1 0 0 0,2-1 0 0 0,-11 12 0 0 0,16-15-5 0 0,0 0 0 0 0,1 0 0 0 0,-1 0 0 0 0,1 0 0 0 0,0 1 1 0 0,0-1-1 0 0,0 1 0 0 0,1-1 0 0 0,-1 1 0 0 0,1 0 0 0 0,0 0 0 0 0,1-1 1 0 0,-1 1-1 0 0,1 0 0 0 0,0 0 0 0 0,0 0 0 0 0,1 8 0 0 0,1-6-108 0 0,0 0 0 0 0,0 0 0 0 0,1 0 0 0 0,0-1-1 0 0,0 1 1 0 0,0-1 0 0 0,1 0 0 0 0,0 0 0 0 0,0 0-1 0 0,1 0 1 0 0,-1-1 0 0 0,1 0 0 0 0,6 5 0 0 0,12 10 979 0 0,42 28-1 0 0,-58-44-965 0 0,102 67 99 0 0,30 19 0 0 0,-35-18 0 0 0,46 33 0 0 0,-123-83 0 0 0,-1 0 0 0 0,-1 2 0 0 0,29 36 0 0 0,118 138 0 0 0,-167-192-62 0 0,1 1 0 0 0,-2 0 0 0 0,1 0 0 0 0,-1 0 0 0 0,0 0 0 0 0,0 1 0 0 0,-1-1 0 0 0,0 1 0 0 0,0 0 0 0 0,2 13 0 0 0,-4-14-20 0 0,-1 0 1 0 0,0 0-1 0 0,-1 0 0 0 0,1 0 0 0 0,-1 0 0 0 0,-1 0 0 0 0,1 0 0 0 0,-1 0 0 0 0,0 0 1 0 0,-1-1-1 0 0,0 1 0 0 0,0-1 0 0 0,0 0 0 0 0,-1 0 0 0 0,-4 6 0 0 0,-10 15 117 0 0,10-12 6 0 0,-1-1 0 0 0,-1 0 0 0 0,0-1-1 0 0,-1 0 1 0 0,0 0 0 0 0,-1-1-1 0 0,-1-1 1 0 0,-15 11 0 0 0,2-5 103 0 0,-1-2 1 0 0,-1 0-1 0 0,-1-2 1 0 0,0-1-1 0 0,0-2 1 0 0,-1-1-1 0 0,-45 8 1 0 0,-72 7-924 0 0,-206 6 0 0 0,-79 8 779 0 0,394-34 0 0 0,-108 16 0 0 0,-133 11 0 0 0,-20-33 0 0 0,253 2-1 0 0,30 0-13 0 0,0 0 0 0 0,1-1 0 0 0,-1-1-1 0 0,-25-5 1 0 0,52-7-1515 0 0,-5 9 1448 0 0,1 1 0 0 0,-1-1 0 0 0,1 1 1 0 0,0 0-1 0 0,15-5 0 0 0,59-18-48 0 0,-61 21-146 0 0,784-201-3379 0 0,-156 102 3654 0 0,-544 91 0 0 0,-104 14 0 0 0,0 0 0 0 0,0 0 0 0 0,0 0 0 0 0,0 0 0 0 0,0 0 0 0 0,0 0 0 0 0,0 0 0 0 0,0 0 0 0 0,-1 0 0 0 0,1 0 0 0 0,0 0 0 0 0,0 0 0 0 0,0-1 0 0 0,0 1 0 0 0,0 0 0 0 0,0 0 0 0 0,0 0 0 0 0,0 0 0 0 0,0 0 0 0 0,0 0 0 0 0,0 0 0 0 0,0 0 0 0 0,0 0 0 0 0,0 0 0 0 0,1 0 0 0 0,-1 0 0 0 0,0 0 0 0 0,0 0 0 0 0,0 0 0 0 0,0 0 0 0 0,0-1 0 0 0,0 1 0 0 0,0 0 0 0 0,0 0 0 0 0,0 0 0 0 0,0 0 0 0 0,0 0 0 0 0,0 0 0 0 0,0 0 0 0 0,0 0 0 0 0,0 0 0 0 0,0 0 0 0 0,0 0 0 0 0,0 0 0 0 0,0 0 0 0 0,0 0 0 0 0,0 0 0 0 0,0 0 0 0 0,1 0 0 0 0,-11-2 0 0 0,-15-1 0 0 0,-40-3 0 0 0,-114-4 0 0 0,-183 1 0 0 0,260 9 413 0 0,-138 1 1150 0 0,232-2-1530 0 0,15-2 61 0 0,12-3 238 0 0,291-46 810 0 0,-108 22-679 0 0,9-4-1090 0 0,140-26-738 0 0,-318 52 1365 0 0,-25 4 64 0 0,-26 1 748 0 0,-60-3-341 0 0,-83 7-1 0 0,60 0-1171 0 0,-726 1-415 0 0,743-5 1116 0 0,170-8 0 0 0,11 3 155 0 0,371-34 1682 0 0,-361 35-1837 0 0,34-5 0 0 0,-115 8 0 0 0,0 0 0 0 0,0-2 0 0 0,31-12 0 0 0,-53 17 0 0 0,-1 0 0 0 0,0-1 0 0 0,1 1 0 0 0,-1-1 0 0 0,0 0 0 0 0,4-4 0 0 0,-6 6 0 0 0,-1 0 0 0 0,1 0 0 0 0,-1-1 0 0 0,0 1 0 0 0,1 0 0 0 0,-1-1 0 0 0,1 1 0 0 0,-1 0 0 0 0,0-1 0 0 0,1 1 0 0 0,-1-1 0 0 0,0 1 0 0 0,1-1 0 0 0,-1 1 0 0 0,0 0 0 0 0,0-1 0 0 0,0 1 0 0 0,1-1 0 0 0,-1 1 0 0 0,0-1 0 0 0,0 0 0 0 0,0 1 0 0 0,0-1 0 0 0,0 1 0 0 0,0-1 0 0 0,0 1 0 0 0,0-1 0 0 0,0 1 0 0 0,0-1 0 0 0,0 1 0 0 0,0-1 0 0 0,-1 1 0 0 0,1-1 0 0 0,0 1 0 0 0,0-1 0 0 0,0 1 0 0 0,-1-1 0 0 0,1 1 0 0 0,0-1 0 0 0,-1 1 0 0 0,1 0 0 0 0,-1-1 0 0 0,1 0 0 0 0,-2-2 0 0 0,-1-1 0 0 0,1 1 0 0 0,-1-1 0 0 0,0 1 0 0 0,0 0 0 0 0,-1 0 0 0 0,1 0 0 0 0,0 0 0 0 0,-1 1 0 0 0,0 0 0 0 0,1-1 0 0 0,-8-2 0 0 0,-56-20 0 0 0,53 20 0 0 0,-55-17 0 0 0,-1 2 0 0 0,-139-18 0 0 0,167 33 0 0 0,0 2 0 0 0,0 3 0 0 0,-1 1 0 0 0,1 2 0 0 0,0 1 0 0 0,-60 16 0 0 0,95-18-109 0 0,1 0-1 0 0,-1 1 1 0 0,1 0-1 0 0,0 0 1 0 0,0 1-1 0 0,0-1 1 0 0,-9 8-1 0 0,15-10 83 0 0,-1 0 0 0 0,1 0-1 0 0,-1-1 1 0 0,1 1 0 0 0,0 0-1 0 0,-1 0 1 0 0,1 0 0 0 0,0 0-1 0 0,0-1 1 0 0,-1 1 0 0 0,1 0-1 0 0,0 0 1 0 0,0 0 0 0 0,0 0-1 0 0,0 0 1 0 0,0 0 0 0 0,0-1 0 0 0,0 1-1 0 0,0 0 1 0 0,1 0 0 0 0,-1 0-1 0 0,0 0 1 0 0,1 0 0 0 0,0 1-1 0 0,9 18-405 0 0,-5-15 433 0 0,1 1 0 0 0,0-1 0 0 0,1 1 0 0 0,-1-2 0 0 0,1 1 0 0 0,0-1 0 0 0,0 0 0 0 0,0 0 0 0 0,12 3 0 0 0,10 3 0 0 0,34 7 0 0 0,-56-15 0 0 0,362 65 0 0 0,-228-45 0 0 0,255 26 0 0 0,-449-57-72 0 0,25 8 61 0 0,0 1-1 0 0,-1 1 1 0 0,-36 7-1 0 0,49-4 21 0 0,-1-1 0 0 0,1 2 0 0 0,0 0 0 0 0,0 1 0 0 0,1 0-1 0 0,-29 18 1 0 0,39-21-9 0 0,0 0 0 0 0,0 1 0 0 0,1-1 0 0 0,0 1 0 0 0,0 0 0 0 0,0 0 0 0 0,0 1 0 0 0,0-1 0 0 0,1 1 0 0 0,0 0 0 0 0,0 0 0 0 0,0 0 0 0 0,1 0 0 0 0,-1 1 0 0 0,1-1 0 0 0,1 0 0 0 0,-1 1 0 0 0,1 0 0 0 0,0-1 0 0 0,0 1 0 0 0,0 0 0 0 0,1 0 0 0 0,0-1 0 0 0,0 1 0 0 0,1 0 0 0 0,-1 0 0 0 0,1-1 0 0 0,1 1 0 0 0,-1-1 0 0 0,1 1 0 0 0,0-1 0 0 0,0 1 0 0 0,0-1 0 0 0,1 0 0 0 0,0 0 0 0 0,0 0 0 0 0,0 0 0 0 0,0-1 0 0 0,1 1 0 0 0,0-1 0 0 0,8 7 0 0 0,-3-3 103 0 0,1-1-1 0 0,0 0 0 0 0,1-1 1 0 0,0 0-1 0 0,0 0 1 0 0,0-2-1 0 0,0 1 0 0 0,1-1 1 0 0,12 2-1 0 0,-8-2 45 0 0,0-1-1 0 0,1-1 0 0 0,-1-1 0 0 0,1 0 1 0 0,-1-1-1 0 0,19-3 0 0 0,-28 3-146 0 0,0-2 0 0 0,0 1 0 0 0,0-1 0 0 0,-1 0 0 0 0,1 0 0 0 0,-1-1 0 0 0,0 0 0 0 0,0 0 0 0 0,0-1 0 0 0,0 1 0 0 0,0-1 0 0 0,-1-1 0 0 0,1 1 0 0 0,-1-1 0 0 0,0 0 0 0 0,-1 0 0 0 0,1 0 0 0 0,6-11 0 0 0,-9 13-5 0 0,1-4-80 0 0,1 1-1 0 0,0-1 1 0 0,1 1 0 0 0,-1 0-1 0 0,1 0 1 0 0,0 0-1 0 0,1 1 1 0 0,-1 0-1 0 0,1 0 1 0 0,0 0-1 0 0,0 1 1 0 0,14-7 950 0 0,-11 10-716 0 0,-8 2-133 0 0,-8 2-12 0 0,-11-1-8 0 0,-2-4 4 0 0,1-2 0 0 0,0 0 0 0 0,0-1 0 0 0,0-1 0 0 0,-18-9 0 0 0,3 3 0 0 0,-63-26 0 0 0,-163-88 0 0 0,-73-86 0 0 0,96 14-4395 0 0,165 133 2437 0 0,20 20-1929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3:24.041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169 53 11975 0 0,'0'0'267'0'0,"6"10"368"0"0,4 4-484 0 0,2 1 0 0 0,-1-1 0 0 0,2-1 1 0 0,17 16-1 0 0,62 43 1141 0 0,-51-41-906 0 0,489 388-370 0 0,-251-162-16 0 0,-134-118 0 0 0,218 215 0 0 0,-217-209 0 0 0,-86-88 0 0 0,2-2 0 0 0,88 59 0 0 0,-144-109 0 0 0,0-1 0 0 0,1 0 0 0 0,0-1 0 0 0,-1 0 0 0 0,14 5 0 0 0,-19-8 0 0 0,-1 0 0 0 0,1 1 0 0 0,0-1 0 0 0,0 0 0 0 0,-1 0 0 0 0,1 0 0 0 0,0 0 0 0 0,-1 1 0 0 0,1-1 0 0 0,0 0 0 0 0,0 0 0 0 0,0-1 0 0 0,-1 1 0 0 0,1 0 0 0 0,0 0 0 0 0,-1 0 0 0 0,1 0 0 0 0,0-1 0 0 0,0 1 0 0 0,-1 0 0 0 0,1 0 0 0 0,0-1 0 0 0,-1 1 0 0 0,1-1 0 0 0,0 1 0 0 0,-1-1 0 0 0,1 1 0 0 0,-1-1 0 0 0,1 1 0 0 0,-1-1 0 0 0,1 1 0 0 0,-1-1 0 0 0,1 0 0 0 0,-1 1 0 0 0,0-1 0 0 0,1 0 0 0 0,-1 1 0 0 0,0-1 0 0 0,0 0 0 0 0,1 1 0 0 0,-1-1 0 0 0,0 0 0 0 0,0-1 0 0 0,0 1 0 0 0,1-3 58 0 0,0 0 0 0 0,0-1-1 0 0,-1 1 1 0 0,0-1 0 0 0,0 1-1 0 0,0 0 1 0 0,0-1 0 0 0,-1 1-1 0 0,0-1 1 0 0,-2-6 0 0 0,-18-45 962 0 0,11 35-792 0 0,-9-21-192 0 0,-2 1 1 0 0,-2 1-1 0 0,-1 1 0 0 0,-34-40 0 0 0,-129-136-65 0 0,143 167 42 0 0,-45-44-13 0 0,-4 4 0 0 0,-149-108 0 0 0,-178-105 0 0 0,-18 29 0 0 0,324 211 0 0 0,-237-88 0 0 0,333 144 0 0 0,17 4 0 0 0,0 1 0 0 0,0 0 0 0 0,1 0 0 0 0,-1 0 0 0 0,0-1 0 0 0,0 1 0 0 0,0 0 0 0 0,1 0 0 0 0,-1 0 0 0 0,0 0 0 0 0,0 0 0 0 0,1 0 0 0 0,-1 0 0 0 0,0 1 0 0 0,0-1 0 0 0,0 0 0 0 0,1 0 0 0 0,-1 1 0 0 0,0-1 0 0 0,1 0 0 0 0,-1 1 0 0 0,0-1 0 0 0,1 1 0 0 0,-1-1 0 0 0,-1 1 0 0 0,2 6 0 0 0,-1-4-5 0 0,1 0-1 0 0,0 1 1 0 0,0-1-1 0 0,1 0 1 0 0,-1 0-1 0 0,1 0 1 0 0,-1 0-1 0 0,1 0 1 0 0,0 0-1 0 0,0-1 1 0 0,0 1-1 0 0,0 0 1 0 0,1 0-1 0 0,-1-1 1 0 0,1 1-1 0 0,0-1 0 0 0,3 5 1 0 0,6 6-190 0 0,0-2-1 0 0,15 13 1 0 0,-16-15 4 0 0,63 52-363 0 0,91 58-1 0 0,-62-48 548 0 0,251 157 7 0 0,14-23 0 0 0,-63-36 0 0 0,348 161 127 0 0,-464-252-911 0 0,312 84 1 0 0,-498-161 753 0 0,113 24 1279 0 0,-125-38-1084 0 0,2 4-165 0 0,0 1 0 0 0,0 0 0 0 0,-1 1 0 0 0,-1 0 0 0 0,1 1 0 0 0,-15-8 0 0 0,-66-27 0 0 0,70 33 0 0 0,-361-131 0 0 0,127 50 0 0 0,-574-230 2048 0 0,819 315-2048 0 0,-842-323 0 0 0,820 315 0 0 0,-8-5 0 0 0,-1 2 0 0 0,-48-11 0 0 0,73 24 0 0 0,14 2 0 0 0,1-1 0 0 0,-1 1 0 0 0,1 0 0 0 0,-1 0 0 0 0,1 0 0 0 0,-1 0 0 0 0,1 0 0 0 0,-1 1 0 0 0,1-1 0 0 0,0 0 0 0 0,-1 0 0 0 0,1 0 0 0 0,-1 0 0 0 0,1 0 0 0 0,-1 1 0 0 0,1-1 0 0 0,0 0 0 0 0,-1 0 0 0 0,1 0 0 0 0,-1 1 0 0 0,1-1 0 0 0,-1 1 0 0 0,1 0 0 0 0,-1 1 1 0 0,1-1-1 0 0,0 0 0 0 0,0 1 0 0 0,0-1 0 0 0,0 1 1 0 0,0-1-1 0 0,0 0 0 0 0,0 1 0 0 0,0-1 1 0 0,0 1-1 0 0,1-1 0 0 0,-1 0 0 0 0,0 1 0 0 0,1-1 1 0 0,-1 0-1 0 0,1 0 0 0 0,1 3 0 0 0,16 24-68 0 0,-3-9-296 0 0,1 0 1 0 0,1-2-1 0 0,35 30 0 0 0,67 39-183 0 0,-52-40 621 0 0,111 78-74 0 0,5-9 0 0 0,298 138 0 0 0,-266-153 0 0 0,280 123 0 0 0,-390-178 0 0 0,168 63 0 0 0,-235-98 0 0 0,-38-10 0 0 0,0 0 0 0 0,0-1 0 0 0,0 1 0 0 0,0 0 0 0 0,0 0 0 0 0,0 0 0 0 0,0 0 0 0 0,0 0 0 0 0,0-1 0 0 0,0 1 0 0 0,0 0 0 0 0,0 0 0 0 0,0 0 0 0 0,0 0 0 0 0,0 0 0 0 0,0-1 0 0 0,0 1 0 0 0,0 0 0 0 0,0 0 0 0 0,0 0 0 0 0,0 0 0 0 0,0 0 0 0 0,0-1 0 0 0,0 1 0 0 0,0 0 0 0 0,0 0 0 0 0,0 0 0 0 0,0 0 0 0 0,0 0 0 0 0,0-1 0 0 0,1 1 0 0 0,-1 0 0 0 0,0 0 0 0 0,0 0 0 0 0,0 0 0 0 0,0 0 0 0 0,0 0 0 0 0,0 0 0 0 0,0 0 0 0 0,1 0 0 0 0,-1-1 0 0 0,0 1 0 0 0,0 0 0 0 0,0 0 0 0 0,0 0 0 0 0,0 0 0 0 0,1 0 0 0 0,-1 0 0 0 0,0 0 0 0 0,0 0 0 0 0,0 0 0 0 0,0 0 0 0 0,1 0 0 0 0,-1 0 0 0 0,0 0 0 0 0,0 0 0 0 0,0 0 0 0 0,0 0 0 0 0,0 0 0 0 0,1 0 0 0 0,-1 1 0 0 0,0-1 0 0 0,0 0 0 0 0,0 0 0 0 0,0 0 0 0 0,-7-9 0 0 0,6 9 0 0 0,-27-23 0 0 0,-1 1 0 0 0,-2 1 0 0 0,-40-21 0 0 0,67 39 0 0 0,-77-38 0 0 0,-107-40 0 0 0,128 57 0 0 0,-301-114-35 0 0,99 39 946 0 0,10-6 227 0 0,-161-57-1160 0 0,308 132 22 0 0,91 30 0 0 0,10 7 0 0 0,7 8 0 0 0,-3-15 0 0 0,5 9 1 0 0,-1-1 1 0 0,1 1-1 0 0,1-1 0 0 0,0-1 0 0 0,0 1 1 0 0,0-1-1 0 0,1 0 0 0 0,8 7 0 0 0,67 48-191 0 0,-56-44-32 0 0,374 225-1369 0 0,131 33 1591 0 0,-527-274 0 0 0,136 62 13 0 0,2-5 0 0 0,198 52 0 0 0,308 39-494 0 0,-75-68-1166 0 0,-356-57 2090 0 0,-19-1 760 0 0,389 63-832 0 0,-547-79-355 0 0,-19-4-16 0 0,-1 1 0 0 0,1 0 0 0 0,-1 1 0 0 0,29 14 0 0 0,-49-20 2 0 0,0 0 0 0 0,0 0 0 0 0,0 0-1 0 0,0 0 1 0 0,0 0 0 0 0,0 0 0 0 0,0 0-1 0 0,0 0 1 0 0,0 0 0 0 0,0 0 0 0 0,0 0-1 0 0,0 0 1 0 0,0 0 0 0 0,0 0 0 0 0,0 0-1 0 0,0 0 1 0 0,0 0 0 0 0,-1 0 0 0 0,1 0-1 0 0,0 0 1 0 0,0 0 0 0 0,0 0 0 0 0,0 0-1 0 0,0 0 1 0 0,0 0 0 0 0,0 0 0 0 0,0 0-1 0 0,0 1 1 0 0,0-1 0 0 0,0 0 0 0 0,0 0-1 0 0,0 0 1 0 0,0 0 0 0 0,0 0 0 0 0,0 0-1 0 0,0 0 1 0 0,0 0 0 0 0,0 0 0 0 0,0 0-1 0 0,0 0 1 0 0,0 0 0 0 0,0 0 0 0 0,0 0-1 0 0,0 0 1 0 0,0 0 0 0 0,0 0 0 0 0,0 0-1 0 0,0 0 1 0 0,0 1 0 0 0,0-1 0 0 0,0 0-1 0 0,0 0 1 0 0,0 0 0 0 0,0 0 0 0 0,0 0-1 0 0,-9 1 241 0 0,-12-1 349 0 0,-16-4-383 0 0,0-1 1 0 0,1-3-1 0 0,-1 0 0 0 0,-57-24 0 0 0,35 13-132 0 0,-29-10-76 0 0,-606-206 0 0 0,-141-108 0 0 0,267 92 1815 0 0,607 253-3440 0 0,-13 3 1594 0 0,0 1 0 0 0,0 1 0 0 0,37 16 0 0 0,-9-4 21 0 0,101 30 10 0 0,169 61 0 0 0,486 202-1882 0 0,-98-71 1730 0 0,-401-138-304 0 0,165 11-1086 0 0,-402-100 1478 0 0,104 17-877 0 0,183 6 0 0 0,-154-29 815 0 0,-160-8 771 0 0,0-3 1 0 0,64-12-1 0 0,-94 10-629 0 0,-16 5-16 0 0,-1 0 0 0 0,1 0 0 0 0,-1 0 0 0 0,1 0 0 0 0,-1 0 0 0 0,1 0 0 0 0,-1-1 0 0 0,1 1 0 0 0,-1 0 0 0 0,0 0 0 0 0,1-1 0 0 0,-1 1 0 0 0,1 0 0 0 0,-1-1 0 0 0,0 1 0 0 0,1 0 0 0 0,-1-1 0 0 0,0 1 0 0 0,1-1 0 0 0,-1 1 0 0 0,0 0 0 0 0,1-2 0 0 0,-2 1 0 0 0,0-1 0 0 0,1 0 0 0 0,-1 1 0 0 0,0-1 0 0 0,0 1 0 0 0,-1-1 0 0 0,1 1 0 0 0,0 0 0 0 0,0-1 0 0 0,-1 1 0 0 0,1 0 0 0 0,-1 0 0 0 0,1 0 0 0 0,-1 0 0 0 0,-2-1 0 0 0,-28-17 0 0 0,-5 4 0 0 0,0 1 0 0 0,-1 2 0 0 0,-71-12 0 0 0,39 8 0 0 0,-1072-222 1509 0 0,561 122-970 0 0,366 74-409 0 0,-186-42 537 0 0,296 57-345 0 0,-178-71-1 0 0,263 89-118 0 0,0-1 0 0 0,-25-16-1 0 0,37 17-202 0 0,8 8 0 0 0,0 0 0 0 0,0 0 0 0 0,0 1 0 0 0,0-1 0 0 0,0 0 0 0 0,0 0 0 0 0,0 0 0 0 0,0 0 0 0 0,0 1 0 0 0,0-1 0 0 0,0 0 0 0 0,1 0 0 0 0,-1 0 0 0 0,0 1 0 0 0,1-1 0 0 0,-1 0 0 0 0,1 1 0 0 0,-1-1 0 0 0,0 0 0 0 0,1 0 0 0 0,0 1 0 0 0,-1-1 0 0 0,1 1 0 0 0,-1-1 0 0 0,1 1 0 0 0,0-1 0 0 0,-1 1 0 0 0,1-1 0 0 0,0 1 0 0 0,-1-1 0 0 0,1 1 0 0 0,0 0 0 0 0,0-1 0 0 0,0 1 0 0 0,-1 0 0 0 0,1 0 0 0 0,1 0 0 0 0,34-5 0 0 0,61 10-274 0 0,-1 5-1 0 0,127 28 0 0 0,-60-8-727 0 0,679 145 427 0 0,-324-61-1048 0 0,113 29 1605 0 0,-349-76 20 0 0,-181-45-2 0 0,132 12 0 0 0,-220-33-2 0 0,-3 1 10 0 0,0-2 0 0 0,0 1 1 0 0,0-1-1 0 0,0-1 0 0 0,0 0 1 0 0,0 0-1 0 0,19-5 338 0 0,-43-5 636 0 0,1 2-908 0 0,-1 1 1 0 0,0 0-1 0 0,0 1 0 0 0,-29-9 0 0 0,-65-12 140 0 0,63 17-191 0 0,-489-89-23 0 0,288 60 0 0 0,-106-29 0 0 0,-446-147 0 0 0,316 82 1842 0 0,364 105-1636 0 0,80 20-238 0 0,-66-5 0 0 0,125 33-1880 0 0,13 0 1908 0 0,0-1 0 0 0,2-2-1 0 0,59 18 1 0 0,120 21 6 0 0,-63-18-3 0 0,227 50-294 0 0,-161-40-850 0 0,433 85 606 0 0,-364-77 470 0 0,531 115 69 0 0,-556-108 1827 0 0,-163-39-1546 0 0,-27-7-3190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18.513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745 1925 4607 0 0,'0'0'208'0'0,"21"-2"496"0"0,21 0 757 0 0,-25 2-952 0 0,1-1 1 0 0,0 0-1 0 0,24-7 1 0 0,-38 8-361 0 0,5 0-135 0 0,-3 0-8 0 0,8 6-10 0 0,-6-3 49 0 0,0-1-1 0 0,1 0 0 0 0,-1 0 0 0 0,1-1 1 0 0,-1 0-1 0 0,1-1 0 0 0,0 0 0 0 0,-1 0 1 0 0,12-2-1 0 0,166-28 1561 0 0,-184 28-1605 0 0,-11 1 0 0 0,-14 1 0 0 0,-302 63 2048 0 0,321-60-1728 0 0,20-1 384 0 0,26-2 320 0 0,85-22-1476 0 0,16-2-538 0 0,-116 22 852 0 0,0 0 1 0 0,0 1 0 0 0,35 5-1 0 0,-61-4 138 0 0,-1 0 0 0 0,0 0 0 0 0,0 0 0 0 0,1 0 0 0 0,-1 0 0 0 0,0 0 0 0 0,1 0 0 0 0,-1 0 0 0 0,0 0 0 0 0,1 0 0 0 0,-1 0 0 0 0,0 0 0 0 0,0 0 0 0 0,1 0 0 0 0,-1 0 0 0 0,0 0 0 0 0,1 0 0 0 0,-1 1 0 0 0,0-1 0 0 0,0 0 0 0 0,1 0 0 0 0,-1 0 0 0 0,0 1 0 0 0,0-1 0 0 0,0 0 0 0 0,1 0 0 0 0,-1 0 0 0 0,0 1 0 0 0,0-1 0 0 0,0 0 0 0 0,0 1 0 0 0,1-1 0 0 0,-1 0 0 0 0,0 0 0 0 0,0 1 0 0 0,0-1 0 0 0,0 0 0 0 0,0 1 0 0 0,0-1 0 0 0,0 0 0 0 0,0 0 0 0 0,0 1 0 0 0,0-1 0 0 0,0 0 0 0 0,0 1 0 0 0,0-1 0 0 0,0 0 0 0 0,0 1 0 0 0,0-1 0 0 0,0 0 0 0 0,0 0 0 0 0,-1 1 0 0 0,1-1 0 0 0,0 0 0 0 0,0 0 0 0 0,0 1 0 0 0,0-1 0 0 0,-1 0 0 0 0,1 0 0 0 0,0 1 0 0 0,0-1 0 0 0,0 0 0 0 0,-1 0 0 0 0,1 0 0 0 0,0 1 0 0 0,0-1 0 0 0,-1 0 0 0 0,1 0 0 0 0,-4 4 0 0 0,0-1 0 0 0,0 0 0 0 0,0 0 0 0 0,0 0 0 0 0,0 0 0 0 0,-1 0 0 0 0,1-1 0 0 0,-1 0 0 0 0,-8 3 0 0 0,-50 11 0 0 0,37-10 0 0 0,-41 10 0 0 0,0-2 0 0 0,-2-4 0 0 0,-130 4 0 0 0,186-13 0 0 0,10-1 0 0 0,-1 0 0 0 0,0 0 0 0 0,1 0 0 0 0,-1 0 0 0 0,0-1 0 0 0,1 0 0 0 0,-1 1 0 0 0,1-1 0 0 0,-1 0 0 0 0,1-1 0 0 0,-7-2 0 0 0,9 4 0 0 0,1 0 0 0 0,0 0 0 0 0,-1 0 0 0 0,1 0 0 0 0,0 0 0 0 0,-1-1 0 0 0,1 1 0 0 0,0 0 0 0 0,-1 0 0 0 0,1 0 0 0 0,0 0 0 0 0,-1 0 0 0 0,1 0 0 0 0,0-1 0 0 0,-1 1 0 0 0,1 0 0 0 0,0 0 0 0 0,0-1 0 0 0,-1 1 0 0 0,1 0 0 0 0,0 0 0 0 0,0-1 0 0 0,-1 1 0 0 0,1 0 0 0 0,0-1 0 0 0,0 1 0 0 0,0 0 0 0 0,0-1 0 0 0,0 1 0 0 0,-1 0 0 0 0,1-1 0 0 0,0 1 0 0 0,0 0 0 0 0,0-1 0 0 0,0 1 0 0 0,0 0 0 0 0,0-1 0 0 0,0 1 0 0 0,0 0 0 0 0,0-1 0 0 0,0 1 0 0 0,0-1 0 0 0,6-3 0 0 0,-1 0 0 0 0,0 0 0 0 0,0 0 0 0 0,0 1 0 0 0,1 0 0 0 0,0 0 0 0 0,0 1 0 0 0,-1-1 0 0 0,1 1 0 0 0,8-1 0 0 0,60-10 0 0 0,-43 9 0 0 0,29-5 0 0 0,18-4 0 0 0,134-6 0 0 0,-172 19 0 0 0,-35 2 0 0 0,-10 0 0 0 0,-10 2 0 0 0,-53-3 0 0 0,0-3 0 0 0,-91-14 0 0 0,121 12 0 0 0,-308-42 0 0 0,329 43 0 0 0,-30-8 0 0 0,47 12 0 0 0,-1-1 0 0 0,1 0 0 0 0,-1 0 0 0 0,1 0 0 0 0,-1 0 0 0 0,1 0 0 0 0,0-1 0 0 0,-1 1 0 0 0,1 0 0 0 0,-1 0 0 0 0,1 0 0 0 0,-1 0 0 0 0,1 0 0 0 0,0 0 0 0 0,-1-1 0 0 0,1 1 0 0 0,0 0 0 0 0,-1 0 0 0 0,1-1 0 0 0,0 1 0 0 0,-1 0 0 0 0,1-1 0 0 0,0 1 0 0 0,-1 0 0 0 0,1-1 0 0 0,0 1 0 0 0,0 0 0 0 0,-1-1 0 0 0,1 1 0 0 0,0 0 0 0 0,0-1 0 0 0,0 1 0 0 0,0-1 0 0 0,-1 1 0 0 0,1-1 0 0 0,0 1 0 0 0,0-1 0 0 0,5-3 0 0 0,2-1-29 0 0,0 1-1 0 0,0 1 0 0 0,1-1 1 0 0,-1 1-1 0 0,1 0 0 0 0,0 1 0 0 0,-1 0 1 0 0,16-2-1 0 0,0-1-145 0 0,296-53-409 0 0,5 23-140 0 0,-41 4 426 0 0,-275 31 338 0 0,22-6 322 0 0,-55 4 801 0 0,10 0-901 0 0,-213-2-112 0 0,-73-3-135 0 0,244 5-15 0 0,0-3 0 0 0,-89-18 0 0 0,110 9 0 0 0,35 14 0 0 0,0 0 0 0 0,0-1 0 0 0,1 1 0 0 0,-1 0 0 0 0,0-1 0 0 0,1 1 0 0 0,-1-1 0 0 0,1 1 0 0 0,-1-1 0 0 0,0 1 0 0 0,1-1 0 0 0,-1 1 0 0 0,1-1 0 0 0,-1 0 0 0 0,1 1 0 0 0,0-1 0 0 0,-1 0 0 0 0,1 1 0 0 0,0-1 0 0 0,-1 0 0 0 0,1-1 0 0 0,3-6 0 0 0,-3 8 0 0 0,2-3 0 0 0,-1-1 0 0 0,1 1 0 0 0,0 0 0 0 0,1 0 0 0 0,-1 0 0 0 0,0 0 0 0 0,1 1 0 0 0,0-1 0 0 0,-1 1 0 0 0,1-1 0 0 0,5-2 0 0 0,37-20 0 0 0,-44 24 0 0 0,95-42 0 0 0,2 5 0 0 0,160-42 0 0 0,-136 49 0 0 0,178-54 0 0 0,-259 70 0 0 0,-35 11 0 0 0,-10 1 0 0 0,-6 2 0 0 0,0 1 0 0 0,1 1 0 0 0,-1 0 0 0 0,-19 5 0 0 0,-9 2 0 0 0,-593 66 0 0 0,445-60 0 0 0,148-15 0 0 0,0 0 0 0 0,-72-14 0 0 0,107 15 0 0 0,0-1 0 0 0,0 1 0 0 0,0-1 0 0 0,0 0 0 0 0,1 0 0 0 0,-1 0 0 0 0,0 0 0 0 0,0 0 0 0 0,1-1 0 0 0,-1 1 0 0 0,1-1 0 0 0,-1 0 0 0 0,1 0 0 0 0,0 0 0 0 0,0 0 0 0 0,-3-4 0 0 0,1-5 0 0 0,4 9 0 0 0,1 1 0 0 0,-1-1 0 0 0,1 0 0 0 0,-1 0 0 0 0,1 0 0 0 0,0 0 0 0 0,0 1 0 0 0,-1-1 0 0 0,1 0 0 0 0,1 1 0 0 0,-1-1 0 0 0,0 1 0 0 0,0-1 0 0 0,0 1 0 0 0,1 0 0 0 0,-1-1 0 0 0,1 1 0 0 0,-1 0 0 0 0,3-1 0 0 0,35-19 0 0 0,-38 20 0 0 0,57-23 0 0 0,0 2 0 0 0,1 3 0 0 0,76-14 0 0 0,188-18 0 0 0,-282 45 0 0 0,43-6 0 0 0,160-2 0 0 0,-226 16 0 0 0,-11 0 0 0 0,-8 2 0 0 0,-7 0 0 0 0,8-4 0 0 0,-24 10 0 0 0,0-2 0 0 0,-1 0 0 0 0,-39 6 0 0 0,-81 6 0 0 0,122-18 0 0 0,-340 28 0 0 0,272-28 0 0 0,1-4 0 0 0,-93-14 0 0 0,174 15 0 0 0,-13-2 0 0 0,-27-8 0 0 0,44 10 0 0 0,1 0 0 0 0,-1-1 0 0 0,1 1 0 0 0,0-1 0 0 0,-1 0 0 0 0,1-1 0 0 0,0 1 0 0 0,0-1 0 0 0,1 1 0 0 0,-1-1 0 0 0,0 0 0 0 0,-4-6 0 0 0,7 7 0 0 0,0 1 0 0 0,1-1 0 0 0,-1 1 0 0 0,0-1 0 0 0,1 1 0 0 0,-1-1 0 0 0,1 0 0 0 0,0 1 0 0 0,-1-1 0 0 0,1 0 0 0 0,0 0 0 0 0,0 1 0 0 0,0-1 0 0 0,0 0 0 0 0,1 1 0 0 0,-1-1 0 0 0,0 0 0 0 0,1 1 0 0 0,-1-1 0 0 0,1 0 0 0 0,-1 1 0 0 0,1-1 0 0 0,0 1 0 0 0,0-1 0 0 0,0 1 0 0 0,0-1 0 0 0,0 1 0 0 0,0 0 0 0 0,0-1 0 0 0,0 1 0 0 0,2-1 0 0 0,5-6 0 0 0,0 1 0 0 0,0-1 0 0 0,15-8 0 0 0,-21 15 0 0 0,28-19 0 0 0,2 2 0 0 0,48-21 0 0 0,74-20 0 0 0,-52 22 0 0 0,327-102 0 0 0,-360 123 0 0 0,-1-3 0 0 0,108-46 0 0 0,-144 44 0 0 0,-31 21 0 0 0,-1 0 0 0 0,0-1 0 0 0,1 1 0 0 0,-1 0 0 0 0,1 0 0 0 0,-1-1 0 0 0,0 1 0 0 0,1 0 0 0 0,-1 0 0 0 0,0-1 0 0 0,1 1 0 0 0,-1-1 0 0 0,0 1 0 0 0,0 0 0 0 0,1-1 0 0 0,-1 1 0 0 0,0 0 0 0 0,0-1 0 0 0,0 1 0 0 0,1-1 0 0 0,-1 1 0 0 0,0-1 0 0 0,0 1 0 0 0,0-1 0 0 0,0 1 0 0 0,0 0 0 0 0,0-1 0 0 0,0 1 0 0 0,0-1 0 0 0,0 1 0 0 0,0-1 0 0 0,0 1 0 0 0,0-1 0 0 0,-1 1 0 0 0,1 0 0 0 0,0-1 0 0 0,0 1 0 0 0,0-1 0 0 0,0 1 0 0 0,-1-1 0 0 0,1 1 0 0 0,0 0 0 0 0,-1-1 0 0 0,1 1 0 0 0,0 0 0 0 0,0-1 0 0 0,-1 1 0 0 0,1 0 0 0 0,-1 0 0 0 0,1-1 0 0 0,0 1 0 0 0,-1 0 0 0 0,1 0 0 0 0,-1-1 0 0 0,1 1 0 0 0,-8-4 0 0 0,1 0 0 0 0,-1 0 0 0 0,1 1 0 0 0,-1 0 0 0 0,0 0 0 0 0,0 1 0 0 0,-1 0 0 0 0,1 1 0 0 0,-16-2 0 0 0,11 1 0 0 0,-59-5 0 0 0,-98 3 0 0 0,41 3 0 0 0,-35-4 0 0 0,-326-25 0 0 0,461 25 0 0 0,-33-8 0 0 0,52 11 0 0 0,-1-2 0 0 0,2 1 0 0 0,-1-1 0 0 0,0-1 0 0 0,1 0 0 0 0,-16-10 0 0 0,23 14-13 0 0,1-1 0 0 0,-1 1 0 0 0,1 0 0 0 0,0 0 0 0 0,-1 0 0 0 0,1-1 1 0 0,0 1-1 0 0,0-1 0 0 0,0 1 0 0 0,0-1 0 0 0,0 1 0 0 0,0-1 0 0 0,0 0 0 0 0,0 0 0 0 0,1 1 0 0 0,-1-1 0 0 0,1 0 0 0 0,-1 0 0 0 0,1 0 0 0 0,0 1 0 0 0,-1-1 0 0 0,1 0 0 0 0,0-2 0 0 0,1 1-40 0 0,0 0 1 0 0,0 0-1 0 0,0 0 0 0 0,0 1 1 0 0,0-1-1 0 0,1 0 0 0 0,-1 1 1 0 0,1-1-1 0 0,0 1 0 0 0,0-1 1 0 0,0 1-1 0 0,4-4 0 0 0,6-4-146 0 0,0 0 0 0 0,0 1 0 0 0,1 1 0 0 0,20-10-1 0 0,14-4 200 0 0,2 3 0 0 0,0 1 0 0 0,87-19 0 0 0,159-14 0 0 0,-290 51 0 0 0,15-3 0 0 0,42-7 0 0 0,1 2 0 0 0,0 4 0 0 0,71 3 0 0 0,-123 2-8 0 0,-7-1 17 0 0,0 0 0 0 0,0 1 0 0 0,0-1 0 0 0,0 1 0 0 0,0 0 0 0 0,0 0 0 0 0,7 6 1320 0 0,-21-3-1388 0 0,0 0-1 0 0,0-1 0 0 0,-1 0 1 0 0,1 0-1 0 0,-13 0 1 0 0,-61 5-813 0 0,45-5 1152 0 0,-443 24 1277 0 0,365-25-1557 0 0,34 0 0 0 0,-145-14 0 0 0,198 7-64 0 0,32-3-814 0 0,-1 6 845 0 0,0 0 0 0 0,1 0 0 0 0,-1 0 0 0 0,1 0 0 0 0,0 0 0 0 0,0 0-1 0 0,0 1 1 0 0,0-1 0 0 0,0 1 0 0 0,0-1 0 0 0,0 1 0 0 0,1 0 0 0 0,-1 0 0 0 0,5-2 0 0 0,48-14-462 0 0,-35 12 436 0 0,60-15 59 0 0,91-10 0 0 0,86 3 0 0 0,-199 21 0 0 0,374-8 0 0 0,-426 14 0 0 0,12 0 0 0 0,1 0 0 0 0,-1 1 0 0 0,1 1 0 0 0,-1 1 0 0 0,0 1 0 0 0,20 6 0 0 0,-38-10 0 0 0,1 0 0 0 0,-1 0 0 0 0,0 0 0 0 0,1 0 0 0 0,-1 0 0 0 0,0 0 0 0 0,1 0 0 0 0,-1 0 0 0 0,0 0 0 0 0,1 0 0 0 0,-1 0 0 0 0,0 1 0 0 0,1-1 0 0 0,-1 0 0 0 0,0 0 0 0 0,1 0 0 0 0,-1 0 0 0 0,0 1 0 0 0,0-1 0 0 0,1 0 0 0 0,-1 0 0 0 0,0 1 0 0 0,0-1 0 0 0,0 0 0 0 0,1 0 0 0 0,-1 1 0 0 0,0-1 0 0 0,0 0 0 0 0,0 1 0 0 0,0-1 0 0 0,0 0 0 0 0,0 1 0 0 0,0-1 0 0 0,1 0 0 0 0,-1 1 0 0 0,0-1 0 0 0,0 0 0 0 0,0 1 0 0 0,0-1 0 0 0,0 0 0 0 0,0 1 0 0 0,-1-1 0 0 0,1 0 0 0 0,0 1 0 0 0,0-1 0 0 0,0 0 0 0 0,0 1 0 0 0,0-1 0 0 0,0 0 0 0 0,-1 0 0 0 0,1 1 0 0 0,0-1 0 0 0,0 0 0 0 0,0 1 0 0 0,-1-1 0 0 0,1 0 0 0 0,0 0 0 0 0,-1 1 0 0 0,-10 6 0 0 0,-8-1 171 0 0,1 0 0 0 0,-1-1 0 0 0,0-1 0 0 0,-1-1-1 0 0,-20 1 1 0 0,-6 2 188 0 0,-108 17-80 0 0,-218 27 50 0 0,55-12-329 0 0,-21 3 0 0 0,277-36 0 0 0,-66 16 0 0 0,118-18 0 0 0,10 1 0 0 0,9-1 0 0 0,-9-2 0 0 0,39 8 0 0 0,0-1 0 0 0,1-2 0 0 0,0-1 0 0 0,47-2 0 0 0,-17 0 0 0 0,45 4 0 0 0,627 59 0 0 0,-726-63 0 0 0,5 0 0 0 0,1 0 0 0 0,-1 2 0 0 0,0 0 0 0 0,0 2 0 0 0,40 18 0 0 0,-59-24 32 0 0,0 1 0 0 0,-1 0-1 0 0,1-1 1 0 0,-1 1-1 0 0,0 0 1 0 0,1 0 0 0 0,-1 1-1 0 0,0-1 1 0 0,0 0-1 0 0,0 1 1 0 0,-1-1 0 0 0,1 1-1 0 0,2 4 1 0 0,-5-6 8 0 0,1 0 1 0 0,0-1-1 0 0,0 1 1 0 0,0 0-1 0 0,0 0 1 0 0,0 0-1 0 0,-1-1 1 0 0,1 1-1 0 0,0 0 1 0 0,-1 0-1 0 0,1-1 1 0 0,0 1-1 0 0,-1 0 1 0 0,1-1-1 0 0,-1 1 1 0 0,1 0-1 0 0,-1-1 1 0 0,0 1-1 0 0,1-1 1 0 0,-1 1-1 0 0,0 0 1 0 0,0 0 65 0 0,-6 4-60 0 0,1 0-1 0 0,-1 0 1 0 0,1 0-1 0 0,-1-1 1 0 0,-1 0-1 0 0,1 0 1 0 0,-9 3-1 0 0,-59 17 171 0 0,41-15-188 0 0,-165 37-28 0 0,103-27 0 0 0,-160 28 0 0 0,155-28 0 0 0,-43 10 0 0 0,71-11 0 0 0,62-14 0 0 0,10-4 0 0 0,1 0 0 0 0,0 0 0 0 0,0 0 0 0 0,0 0 0 0 0,0 0 0 0 0,-1 0 0 0 0,1 1 0 0 0,0-1 0 0 0,0 0 0 0 0,0 0 0 0 0,0 0 0 0 0,0 0 0 0 0,-1 1 0 0 0,1-1 0 0 0,0 0 0 0 0,0 0 0 0 0,0 0 0 0 0,0 1 0 0 0,0-1 0 0 0,0 0 0 0 0,0 0 0 0 0,0 0 0 0 0,0 1 0 0 0,0-1 0 0 0,0 0 0 0 0,0 0 0 0 0,0 0 0 0 0,0 1 0 0 0,0-1 0 0 0,0 0 0 0 0,0 0 0 0 0,0 0 0 0 0,0 1 0 0 0,3 0 0 0 0,-1 0 0 0 0,1 1 0 0 0,-1-2 0 0 0,1 1 0 0 0,-1 0 0 0 0,1 0 0 0 0,-1-1 0 0 0,1 1 0 0 0,0-1 0 0 0,-1 0 0 0 0,1 0 0 0 0,0 0 0 0 0,-1 0 0 0 0,6-1 0 0 0,-1 0 0 0 0,418-2 0 0 0,-229 3 0 0 0,150 8 0 0 0,-315-6 0 0 0,-6 0 0 0 0,29 6 0 0 0,-48-7 0 0 0,1 0 0 0 0,-1 1 0 0 0,0 0 0 0 0,-1 0 0 0 0,1 1 0 0 0,0 0 0 0 0,-1 0 0 0 0,1 0 0 0 0,-1 0 0 0 0,5 5 0 0 0,-9-8 0 0 0,-1 1 0 0 0,1-1 0 0 0,-1 1 0 0 0,1-1 0 0 0,-1 1 0 0 0,1-1 0 0 0,-1 1 0 0 0,1-1 0 0 0,-1 1 0 0 0,0-1 0 0 0,1 1 0 0 0,-1 0 0 0 0,0-1 0 0 0,1 1 0 0 0,-1 0 0 0 0,0-1 0 0 0,0 1 0 0 0,0 0 0 0 0,0-1 0 0 0,1 1 0 0 0,-1 0 0 0 0,0-1 0 0 0,0 1 0 0 0,0 0 0 0 0,-1 0 0 0 0,1-1 0 0 0,0 1 0 0 0,0 0 0 0 0,0-1 0 0 0,0 1 0 0 0,-1 0 0 0 0,1-1 0 0 0,0 1 0 0 0,-1-1 0 0 0,1 1 0 0 0,0 0 0 0 0,-1-1 0 0 0,1 1 0 0 0,-1-1 0 0 0,1 1 0 0 0,-1-1 0 0 0,1 1 0 0 0,-1-1 0 0 0,1 1 0 0 0,-1-1 0 0 0,1 0 0 0 0,-2 1 0 0 0,-3 2 0 0 0,-1 0 0 0 0,1 0 0 0 0,-1 0 0 0 0,-7 1 0 0 0,9-2 0 0 0,-50 14 0 0 0,-1-3 0 0 0,-91 12 0 0 0,90-17 0 0 0,-104 15 0 0 0,0-8 0 0 0,-258-7 0 0 0,390-9 0 0 0,0-2 0 0 0,0-1 0 0 0,1-2 0 0 0,-33-10 0 0 0,59 16 0 0 0,1 0 0 0 0,0 0 0 0 0,-1 0 0 0 0,1-1 0 0 0,-1 1 0 0 0,1 0 0 0 0,-1 0 0 0 0,1 0 0 0 0,0-1 0 0 0,-1 1 0 0 0,1 0 0 0 0,0 0 0 0 0,-1-1 0 0 0,1 1 0 0 0,0 0 0 0 0,-1-1 0 0 0,1 1 0 0 0,0 0 0 0 0,0-1 0 0 0,-1 1 0 0 0,1 0 0 0 0,0-2 0 0 0,0 1 0 0 0,0 0 0 0 0,1 0 0 0 0,-1 0 0 0 0,1 0 0 0 0,-1 0 0 0 0,1 0 0 0 0,-1 0 0 0 0,1 0 0 0 0,0 0 0 0 0,-1 0 0 0 0,1 0 0 0 0,0 0 0 0 0,0 0 0 0 0,0 0 0 0 0,0 1 0 0 0,-1-1 0 0 0,1 0 0 0 0,0 1 0 0 0,1-1 0 0 0,-1 1 0 0 0,0-1 0 0 0,0 1 0 0 0,0-1 0 0 0,0 1 0 0 0,0 0 0 0 0,2-1 0 0 0,34-6 0 0 0,11 7 0 0 0,1 2 0 0 0,0 2 0 0 0,-1 2 0 0 0,0 2 0 0 0,0 3 0 0 0,-1 1 0 0 0,-1 3 0 0 0,70 31 0 0 0,-97-37 0 0 0,-1 1 0 0 0,0 1 0 0 0,0 0 0 0 0,-1 2 0 0 0,-1-1 0 0 0,28 29 0 0 0,-39-36 0 0 0,-1 0 0 0 0,1 1 0 0 0,-1 0 0 0 0,0-1 0 0 0,0 1 0 0 0,-1 1 0 0 0,0-1 0 0 0,0 0 0 0 0,0 1 0 0 0,-1-1 0 0 0,0 1 0 0 0,0 0 0 0 0,0 0 0 0 0,-1 0 0 0 0,0 0 0 0 0,-1 0 0 0 0,0 0 0 0 0,0 0 0 0 0,0 0 0 0 0,-1 0 0 0 0,0 0 0 0 0,0 0 0 0 0,-4 11 0 0 0,-1-4 0 0 0,0 0 0 0 0,-1-1 0 0 0,-1 1 0 0 0,0-2 0 0 0,-1 1 0 0 0,0-1 0 0 0,-1 0 0 0 0,0-1 0 0 0,-1-1 0 0 0,0 1 0 0 0,-20 13 0 0 0,-14 6 0 0 0,-95 48 0 0 0,36-22 0 0 0,84-44 0 0 0,4-4 0 0 0,2 1 0 0 0,-20 15 0 0 0,24-13 0 0 0,10-11 0 0 0,-1 1 0 0 0,1-1 0 0 0,0 0 0 0 0,-1 1 0 0 0,1-1 0 0 0,-1 1 0 0 0,1-1 0 0 0,0 1 0 0 0,-1-1 0 0 0,1 1 0 0 0,0-1 0 0 0,-1 1 0 0 0,1-1 0 0 0,0 1 0 0 0,0-1 0 0 0,0 1 0 0 0,0-1 0 0 0,-1 1 0 0 0,1-1 0 0 0,0 1 0 0 0,0 0 0 0 0,0-1 0 0 0,0 1 0 0 0,0-1 0 0 0,0 1 0 0 0,0-1 0 0 0,0 1 0 0 0,1 0 0 0 0,-1-1 0 0 0,0 1 0 0 0,0-1 0 0 0,0 1 0 0 0,1-1 0 0 0,-1 1 0 0 0,0-1 0 0 0,1 1 0 0 0,-1-1 0 0 0,0 1 0 0 0,1-1 0 0 0,-1 1 0 0 0,0-1 0 0 0,1 0 0 0 0,0 1 0 0 0,-1 0 0 0 0,2 1 0 0 0,0 0 0 0 0,0 0 0 0 0,1 0 0 0 0,-1 0 0 0 0,0 0 0 0 0,1 0 0 0 0,-1 0 0 0 0,1-1 0 0 0,0 1 0 0 0,-1-1 0 0 0,1 0 0 0 0,0 0 0 0 0,0 0 0 0 0,0 0 0 0 0,0 0 0 0 0,3 0 0 0 0,8 1 0 0 0,1-1 0 0 0,16 0 0 0 0,-11-1 0 0 0,210 0 0 0 0,-21-1 0 0 0,-154 2 0 0 0,63 3 0 0 0,-100-2 0 0 0,0 1 0 0 0,0 0 0 0 0,0 2 0 0 0,22 7 0 0 0,-25-4 0 0 0,-14-8 0 0 0,0 0 0 0 0,0 0 0 0 0,-1 1 0 0 0,1-1 0 0 0,0 0 0 0 0,0 1 0 0 0,-1-1 0 0 0,1 1 0 0 0,-1-1 0 0 0,1 1 0 0 0,0-1 0 0 0,-1 1 0 0 0,1 0 0 0 0,-1-1 0 0 0,1 1 0 0 0,-1 0 0 0 0,1-1 0 0 0,-1 1 0 0 0,0 0 0 0 0,1 0 0 0 0,-1-1 0 0 0,0 1 0 0 0,0 0 0 0 0,1 0 0 0 0,-1 0 0 0 0,0-1 0 0 0,0 1 0 0 0,0 0 0 0 0,0 0 0 0 0,0 0 0 0 0,0 0 0 0 0,0-1 0 0 0,0 1 0 0 0,0 0 0 0 0,-1 0 0 0 0,1 0 0 0 0,0-1 0 0 0,0 1 0 0 0,-1 0 0 0 0,1 0 0 0 0,-1-1 0 0 0,0 2 0 0 0,1-1 0 0 0,-3 3 0 0 0,1 0 0 0 0,-1 0 0 0 0,1-1 0 0 0,-1 1 0 0 0,0-1 0 0 0,0 0 0 0 0,-1 0 0 0 0,1 0 0 0 0,-1 0 0 0 0,1-1 0 0 0,-1 1 0 0 0,0-1 0 0 0,-7 3 0 0 0,-5 2 0 0 0,0-1 0 0 0,-20 5 0 0 0,-74 22 0 0 0,-89 21 0 0 0,171-48 0 0 0,-1-2 0 0 0,1-1 0 0 0,-1-1 0 0 0,0-1 0 0 0,-29-3 0 0 0,58 2 0 0 0,0-1 0 0 0,0 1 0 0 0,0 0 0 0 0,0 0 0 0 0,1 0 0 0 0,-1 0 0 0 0,0 0 0 0 0,0-1 0 0 0,0 1 0 0 0,0 0 0 0 0,0 0 0 0 0,0 0 0 0 0,1-1 0 0 0,-1 1 0 0 0,0 0 0 0 0,0 0 0 0 0,0 0 0 0 0,0-1 0 0 0,0 1 0 0 0,0 0 0 0 0,0 0 0 0 0,0 0 0 0 0,0-1 0 0 0,0 1 0 0 0,0 0 0 0 0,0 0 0 0 0,0 0 0 0 0,0-1 0 0 0,0 1 0 0 0,0 0 0 0 0,0 0 0 0 0,-1 0 0 0 0,1-1 0 0 0,0 1 0 0 0,0 0 0 0 0,0 0 0 0 0,0 0 0 0 0,0-1 0 0 0,0 1 0 0 0,0 0 0 0 0,-1 0 0 0 0,1 0 0 0 0,0 0 0 0 0,0 0 0 0 0,0 0 0 0 0,0-1 0 0 0,-1 1 0 0 0,1 0 0 0 0,0 0 0 0 0,0 0 0 0 0,0 0 0 0 0,-1 0 0 0 0,1 0 0 0 0,0 0 0 0 0,0 0 0 0 0,0 0 0 0 0,-1 0 0 0 0,1 0 0 0 0,0 0 0 0 0,0 0 0 0 0,-1 0 0 0 0,1 0 0 0 0,13-8 0 0 0,-8 6 0 0 0,1-1 0 0 0,0 1 0 0 0,0 0 0 0 0,0 0 0 0 0,0 1 0 0 0,0 0 0 0 0,10-1 0 0 0,10 4 0 0 0,34 5 0 0 0,-58-7 0 0 0,-2 0 0 0 0,1 0 0 0 0,-1 0 0 0 0,1 1 0 0 0,-1-1 0 0 0,1 0 0 0 0,-1 0 0 0 0,1 0 0 0 0,-1 0 0 0 0,1 0 0 0 0,-1 0 0 0 0,1 0 0 0 0,0 0 0 0 0,-1 0 0 0 0,1 0 0 0 0,-1 0 0 0 0,1 0 0 0 0,-1-1 0 0 0,1 1 0 0 0,-1 0 0 0 0,1 0 0 0 0,-1 0 0 0 0,0-1 0 0 0,1 1 0 0 0,-1 0 0 0 0,1-1 0 0 0,-1 1 0 0 0,1 0 0 0 0,-1-1 0 0 0,0 1 0 0 0,1 0 0 0 0,-1-1 0 0 0,0 1 0 0 0,0-1 0 0 0,1 1 0 0 0,-1-1 0 0 0,0 1 0 0 0,0-1 0 0 0,1 1 0 0 0,-1-1 0 0 0,0 1 0 0 0,0-1 0 0 0,0-1 0 0 0,4-2 0 0 0,0 0 0 0 0,0-1 0 0 0,0 1 0 0 0,1 1 0 0 0,0-1 0 0 0,-1 1 0 0 0,1 0 0 0 0,0 0 0 0 0,0 0 0 0 0,10-3 0 0 0,57-18 0 0 0,-70 23 0 0 0,112-24 0 0 0,215-21 0 0 0,-326 46 0 0 0,819-28 0 0 0,-795 29 0 0 0,77 4 0 0 0,-87-4 0 0 0,-1 2 0 0 0,1 0 0 0 0,-1 0 0 0 0,16 7 0 0 0,-31-10 0 0 0,-1 0 0 0 0,1 0 0 0 0,0 0 0 0 0,-1 0 0 0 0,1 1 0 0 0,-1-1 0 0 0,1 0 0 0 0,-1 0 0 0 0,0 0 0 0 0,1 0 0 0 0,-1 1 0 0 0,1-1 0 0 0,-1 0 0 0 0,1 1 0 0 0,-1-1 0 0 0,0 0 0 0 0,1 1 0 0 0,-1-1 0 0 0,1 0 0 0 0,-1 1 0 0 0,0-1 0 0 0,1 1 0 0 0,-1-1 0 0 0,0 0 0 0 0,0 1 0 0 0,0-1 0 0 0,1 1 0 0 0,-1-1 0 0 0,0 1 0 0 0,0-1 0 0 0,0 1 0 0 0,0-1 0 0 0,0 1 0 0 0,0 0 0 0 0,-4 4 0 0 0,1-3 0 0 0,0 1 0 0 0,1-1 0 0 0,-1 0 0 0 0,0 0 0 0 0,0 0 0 0 0,-1 0 0 0 0,1-1 0 0 0,0 1 0 0 0,0-1 0 0 0,-1 0 0 0 0,-3 1 0 0 0,-46 8 0 0 0,31-7 0 0 0,-624 56 0 0 0,443-48 0 0 0,-5-2 0 0 0,-68 6 0 0 0,175-10 0 0 0,-60 8 0 0 0,144-10 0 0 0,17-3 0 0 0,0 0 0 0 0,0 0 0 0 0,0 0 0 0 0,0 0 0 0 0,0 0 0 0 0,0 0 0 0 0,1 0 0 0 0,-1 0 0 0 0,0 0 0 0 0,0 0 0 0 0,0 0 0 0 0,0 1 0 0 0,0-1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0,12 2 0 0 0,15 1 0 0 0,516-17 0 0 0,-492 12 0 0 0,605-43 0 0 0,-648 44 0 0 0,166-24 0 0 0,-155 21 0 0 0,-1-1 0 0 0,0 0 0 0 0,0-2 0 0 0,0 0 0 0 0,-1-1 0 0 0,0-1 0 0 0,18-12 0 0 0,-33 20 20 0 0,-1 1 0 0 0,0-1-1 0 0,0 0 1 0 0,1 0 0 0 0,-1 0-1 0 0,0 0 1 0 0,0 0 0 0 0,0 0-1 0 0,0-1 1 0 0,0 1 0 0 0,0 0-1 0 0,-1 0 1 0 0,1-1 0 0 0,0 1-1 0 0,-1-1 1 0 0,1 1 0 0 0,-1-1-1 0 0,1 1 1 0 0,-1 0 0 0 0,1-1-1 0 0,-1 0 1 0 0,0 1 0 0 0,0-1-1 0 0,0 1 1 0 0,0-1 0 0 0,0 1-1 0 0,0-1 1 0 0,-1 1 0 0 0,1-1-1 0 0,0 1 1 0 0,-1-1 0 0 0,1 1-1 0 0,-1-1 1 0 0,1 1 0 0 0,-1 0-1 0 0,0-1 1 0 0,0 1 0 0 0,1 0-1 0 0,-1-1 1 0 0,0 1 0 0 0,0 0-1 0 0,0 0 1 0 0,-2-2 0 0 0,-4-4 149 0 0,-1 1 1 0 0,1 0-1 0 0,-1 0 1 0 0,0 0-1 0 0,-13-6 1 0 0,-22-10-223 0 0,-2 2 1 0 0,-66-20-1 0 0,-99-17-1450 0 0,-43 6 1323 0 0,-1 0 194 0 0,152 28 193 0 0,-34-9 963 0 0,109 24-965 0 0,0-1 0 0 0,-47-22 0 0 0,70 28-205 0 0,-1 1 0 0 0,0-1 0 0 0,1 1 0 0 0,0-1 0 0 0,0-1 0 0 0,0 1 0 0 0,0-1 0 0 0,0 1 0 0 0,0-1 0 0 0,1 0 0 0 0,-3-5 0 0 0,5 7 0 0 0,0 0 0 0 0,0-1 0 0 0,0 1 0 0 0,0-1 0 0 0,1 1 0 0 0,-1-1 0 0 0,1 1 0 0 0,0-1 0 0 0,0 1 0 0 0,0-1 0 0 0,0 0 0 0 0,0 1 0 0 0,1-1 0 0 0,-1 1 0 0 0,1-1 0 0 0,-1 1 0 0 0,1-1 0 0 0,0 1 0 0 0,0 0 0 0 0,0-1 0 0 0,0 1 0 0 0,1 0 0 0 0,2-4 0 0 0,2-2 0 0 0,0 0 0 0 0,0 1 0 0 0,1 0 0 0 0,0 0 0 0 0,0 1 0 0 0,0 0 0 0 0,1 0 0 0 0,0 1 0 0 0,1 0 0 0 0,8-4 0 0 0,17-7 0 0 0,45-14 0 0 0,-43 17 0 0 0,71-22 0 0 0,1 4 0 0 0,2 4 0 0 0,1 6 0 0 0,1 4 0 0 0,139-2 0 0 0,-219 16-64 0 0,-48 12-1256 0 0,-11-1 1178 0 0,0 0 0 0 0,0-2 1 0 0,-50 5-1 0 0,39-6 101 0 0,-673 59 41 0 0,675-64 0 0 0,-55-6 0 0 0,84 2 0 0 0,9 0 0 0 0,8-3 0 0 0,-10 7 0 0 0,17-8 0 0 0,0 1 0 0 0,1 1 0 0 0,-1 0 0 0 0,25-4 0 0 0,78-7 0 0 0,-47 8 0 0 0,125-17 0 0 0,1 8 0 0 0,1 9 0 0 0,238 20 0 0 0,-429-11 0 0 0,17 2 0 0 0,1 1 0 0 0,-1 1 0 0 0,37 10 0 0 0,-61-14 0 0 0,0 1 0 0 0,-1-1 0 0 0,1 1 0 0 0,0 0 0 0 0,-1 0 0 0 0,1-1 0 0 0,-1 1 0 0 0,1 0 0 0 0,-1 0 0 0 0,1 1 0 0 0,-1-1 0 0 0,0 0 0 0 0,1 0 0 0 0,1 3 0 0 0,-3-3 0 0 0,1 0 0 0 0,-1 0 0 0 0,0 0 0 0 0,0-1 0 0 0,1 1 0 0 0,-1 0 0 0 0,0 0 0 0 0,0 0 0 0 0,0 0 0 0 0,0 0 0 0 0,0-1 0 0 0,0 1 0 0 0,0 0 0 0 0,0 0 0 0 0,-1 0 0 0 0,1 0 0 0 0,0-1 0 0 0,0 1 0 0 0,-1 0 0 0 0,1 0 0 0 0,-1-1 0 0 0,1 2 0 0 0,-3 1 0 0 0,1 0 0 0 0,-1 0 0 0 0,0 0 0 0 0,0 0 0 0 0,0-1 0 0 0,0 1 0 0 0,0-1 0 0 0,0 0 0 0 0,-1 0 0 0 0,1 0 0 0 0,-6 2 0 0 0,-53 16 0 0 0,0-2 0 0 0,-128 18 0 0 0,111-23 0 0 0,-577 61 0 0 0,511-63 0 0 0,-163 4 0 0 0,576-28 0 0 0,178 19 0 0 0,-189 15 0 0 0,-88-5 0 0 0,640 85 0 0 0,-681-69 0 0 0,-112-27 0 0 0,0 1 0 0 0,0 0 0 0 0,0 1 0 0 0,-1 1 0 0 0,23 16 0 0 0,-37-23 0 0 0,1 0 0 0 0,-1 0 0 0 0,0-1 0 0 0,1 1 0 0 0,-1 1 0 0 0,0-1 0 0 0,0 0 0 0 0,0 0 0 0 0,0 0 0 0 0,0 0 0 0 0,0 1 0 0 0,0-1 0 0 0,0 1 0 0 0,0-1 0 0 0,-1 0 0 0 0,1 1 0 0 0,0-1 0 0 0,-1 1 0 0 0,1 0 0 0 0,-1-1 0 0 0,0 1 0 0 0,0-1 0 0 0,0 1 0 0 0,1 0 0 0 0,-1-1 0 0 0,-1 1 0 0 0,1 2 0 0 0,-1-1 0 0 0,-1-1 0 0 0,1 1 0 0 0,-1-1 0 0 0,1 1 0 0 0,-1-1 0 0 0,0 0 0 0 0,0 0 0 0 0,0 0 0 0 0,0 0 0 0 0,-1 0 0 0 0,1 0 0 0 0,0-1 0 0 0,-1 1 0 0 0,-4 1 0 0 0,-18 10-74 0 0,-1-1 0 0 0,-1-1 0 0 0,0-2 0 0 0,-40 9 0 0 0,-117 13-1103 0 0,118-21 910 0 0,-828 90 1343 0 0,255-34-394 0 0,541-56-682 0 0,22-2 0 0 0,-121 27 0 0 0,194-35 0 0 0,-1 1 0 0 0,-1 0 0 0 0,0 1 0 0 0,1-1 0 0 0,-1 1 0 0 0,1-1 0 0 0,0 2 0 0 0,0-1 0 0 0,-1 0 0 0 0,1 1 0 0 0,1-1 0 0 0,-6 5 0 0 0,9-6 0 0 0,-1-1 0 0 0,1 0 0 0 0,0 1 0 0 0,-1-1 0 0 0,1 1 0 0 0,0-1 0 0 0,-1 1 0 0 0,1-1 0 0 0,0 1 0 0 0,-1-1 0 0 0,1 1 0 0 0,0-1 0 0 0,0 1 0 0 0,0-1 0 0 0,0 1 0 0 0,0-1 0 0 0,-1 1 0 0 0,1-1 0 0 0,0 1 0 0 0,0 0 0 0 0,0-1 0 0 0,0 1 0 0 0,1-1 0 0 0,-1 1 0 0 0,0-1 0 0 0,0 1 0 0 0,0-1 0 0 0,0 1 0 0 0,0-1 0 0 0,1 1 0 0 0,-1-1 0 0 0,0 1 0 0 0,1-1 0 0 0,-1 1 0 0 0,0-1 0 0 0,1 1 0 0 0,-1-1 0 0 0,0 1 0 0 0,1-1 0 0 0,-1 0 0 0 0,1 1 0 0 0,-1-1 0 0 0,1 0 0 0 0,-1 1 0 0 0,1-1 0 0 0,-1 0 0 0 0,1 0 0 0 0,-1 0 0 0 0,1 1 0 0 0,-1-1 0 0 0,1 0 0 0 0,-1 0 0 0 0,1 0 0 0 0,0 0 0 0 0,0 0 0 0 0,-1 0 0 0 0,19 6 39 0 0,1 0-1 0 0,-1-2 0 0 0,1 0 1 0 0,0-2-1 0 0,0 0 1 0 0,24-1-1 0 0,-2 1 136 0 0,369 16 1491 0 0,-63-3-1725 0 0,152 35 60 0 0,-485-48 0 0 0,-1 0 0 0 0,0 0 0 0 0,0 2 0 0 0,0 0 0 0 0,0 0 0 0 0,0 1 0 0 0,23 13 0 0 0,-36-18 0 0 0,-1 0 0 0 0,0 0 0 0 0,1 0 0 0 0,-1 1 0 0 0,1-1 0 0 0,-1 0 0 0 0,0 0 0 0 0,1 1 0 0 0,-1-1 0 0 0,0 0 0 0 0,1 0 0 0 0,-1 1 0 0 0,0-1 0 0 0,0 0 0 0 0,1 1 0 0 0,-1-1 0 0 0,0 0 0 0 0,0 1 0 0 0,0-1 0 0 0,1 1 0 0 0,-1-1 0 0 0,0 0 0 0 0,0 1 0 0 0,0-1 0 0 0,0 1 0 0 0,0-1 0 0 0,0 0 0 0 0,0 1 0 0 0,0-1 0 0 0,0 1 0 0 0,0-1 0 0 0,0 0 0 0 0,0 1 0 0 0,0-1 0 0 0,0 1 0 0 0,0-1 0 0 0,0 1 0 0 0,0-1 0 0 0,0 0 0 0 0,-1 1 0 0 0,1-1 0 0 0,0 0 0 0 0,0 1 0 0 0,-1-1 0 0 0,1 0 0 0 0,0 1 0 0 0,0-1 0 0 0,-1 0 0 0 0,1 1 0 0 0,0-1 0 0 0,-1 0 0 0 0,1 0 0 0 0,0 1 0 0 0,-1-1 0 0 0,0 0 0 0 0,-4 5 1 0 0,0-1 0 0 0,0 0 0 0 0,-1 0 0 0 0,1 0 0 0 0,-1-1 0 0 0,0 0 0 0 0,-1 0 0 0 0,1 0 0 0 0,-7 1 0 0 0,-65 16-142 0 0,46-13-129 0 0,-473 73-1318 0 0,243-46 1585 0 0,205-25 3 0 0,-9 2 0 0 0,-109 4 0 0 0,170-17 0 0 0,10-3 0 0 0,12-3 0 0 0,15-2 14 0 0,1 1 0 0 0,55-7 0 0 0,-34 7 346 0 0,209-33 1337 0 0,1 12-3562 0 0,-261 30 1863 0 0,9-1 387 0 0,0 0-1 0 0,25-7 374 0 0,-486 37-2505 0 0,241-11 1735 0 0,171-15 12 0 0,-420 44 0 0 0,452-44 0 0 0,14 0 0 0 0,14 1 0 0 0,497 7 0 0 0,-131-9 0 0 0,-283 1 0 0 0,118 7 0 0 0,-169-5 0 0 0,-1 3 0 0 0,55 14 0 0 0,-86-15 0 0 0,-10-1 0 0 0,-12 0 0 0 0,-6 0 0 0 0,2-3 0 0 0,-1-1 0 0 0,1 1 0 0 0,0-1 0 0 0,-1 1 0 0 0,0-1 0 0 0,1 0 0 0 0,-1 0 0 0 0,0-1 0 0 0,-7 3 0 0 0,-41 7 0 0 0,35-8 0 0 0,-465 73 0 0 0,403-65 0 0 0,-407 69 0 0 0,436-68 0 0 0,50-12 0 0 0,0 0 0 0 0,0 0 0 0 0,0 0 0 0 0,0 0 0 0 0,0 0 0 0 0,0 0 0 0 0,0 0 0 0 0,-1 0 0 0 0,1 0 0 0 0,0 0 0 0 0,0 0 0 0 0,0 0 0 0 0,0 0 0 0 0,0 0 0 0 0,0 0 0 0 0,0 0 0 0 0,0 0 0 0 0,-1 0 0 0 0,1 0 0 0 0,0 0 0 0 0,0 0 0 0 0,0 0 0 0 0,0 0 0 0 0,0 0 0 0 0,0 0 0 0 0,0 0 0 0 0,0 0 0 0 0,0 0 0 0 0,-1 0 0 0 0,1 0 0 0 0,0 0 0 0 0,0 0 0 0 0,0 0 0 0 0,0 0 0 0 0,0 1 0 0 0,0-1 0 0 0,0 0 0 0 0,0 0 0 0 0,0 0 0 0 0,0 0 0 0 0,0 0 0 0 0,0 0 0 0 0,0 0 0 0 0,0 0 0 0 0,0 0 0 0 0,0 1 0 0 0,0-1 0 0 0,0 0 0 0 0,0 0 0 0 0,0 0 0 0 0,0 0 0 0 0,0 0 0 0 0,0 0 0 0 0,0 0 0 0 0,0 1 0 0 0,0-1 0 0 0,0 0 0 0 0,0 0 0 0 0,0 0 0 0 0,0 0 0 0 0,0 0 0 0 0,0 0 0 0 0,0 0 0 0 0,0 0 0 0 0,0 1 0 0 0,10 2 0 0 0,15 1 0 0 0,375-10 0 0 0,-145-3 0 0 0,-148 8 0 0 0,535 18 0 0 0,-549-9 0 0 0,61 7 0 0 0,-133-11 0 0 0,0 0 0 0 0,0 1 0 0 0,0 2 0 0 0,37 16 0 0 0,-53-21 0 0 0,-1 0 0 0 0,1 1 0 0 0,-1 0 0 0 0,0 0 0 0 0,0 0 0 0 0,6 6 0 0 0,-9-8 0 0 0,-1 0 0 0 0,1 0 0 0 0,0-1 0 0 0,-1 1 0 0 0,1 0 0 0 0,0 0 0 0 0,-1 0 0 0 0,1 0 0 0 0,-1 0 0 0 0,0 1 0 0 0,1-1 0 0 0,-1 0 0 0 0,0 0 0 0 0,0 0 0 0 0,0 0 0 0 0,1 0 0 0 0,-1 0 0 0 0,0 0 0 0 0,-1 1 0 0 0,1-1 0 0 0,0 0 0 0 0,0 0 0 0 0,0 0 0 0 0,-1 0 0 0 0,1 0 0 0 0,0 0 0 0 0,-1 0 0 0 0,1 0 0 0 0,-1 0 0 0 0,1 0 0 0 0,-1 0 0 0 0,0 0 0 0 0,1 0 0 0 0,-1 0 0 0 0,-1 1 0 0 0,-5 5 0 0 0,-1 0 0 0 0,0 0 0 0 0,0-1 0 0 0,-1 0 0 0 0,1-1 0 0 0,-1 0 0 0 0,-16 7 0 0 0,-73 22 0 0 0,77-28 0 0 0,-423 101-1024 0 0,-7-45 0 0 0,417-58 1024 0 0,-50-2 0 0 0,77-4 0 0 0,13-3 0 0 0,10-2 0 0 0,46-7 7 0 0,1 2 0 0 0,82-5 0 0 0,-100 12 36 0 0,566-25 1885 0 0,-495 29-1928 0 0,187 23 0 0 0,-299-21 0 0 0,3-1 0 0 0,0 1 0 0 0,0 0 0 0 0,-1 1 0 0 0,1 0 0 0 0,-1 0 0 0 0,1 0 0 0 0,-1 1 0 0 0,9 4 0 0 0,-7 3-64 0 0,-8-9 35 0 0,0 0 0 0 0,-1 1 0 0 0,1-1-1 0 0,0 0 1 0 0,0 0 0 0 0,-1 0 0 0 0,1 0 0 0 0,-1 0-1 0 0,1 0 1 0 0,-1 0 0 0 0,1 0 0 0 0,-1 0 0 0 0,0 0-1 0 0,1 0 1 0 0,-1 0 0 0 0,0 0 0 0 0,0-1 0 0 0,0 1-1 0 0,0 0 1 0 0,1-1 0 0 0,-1 1 0 0 0,0 0 0 0 0,-2 0 0 0 0,-25 13-580 0 0,27-14 598 0 0,-53 19-132 0 0,0-2-1 0 0,-2-4 1 0 0,-71 10-1 0 0,48-9 110 0 0,-288 38 34 0 0,304-48 0 0 0,0-2 0 0 0,0-4 0 0 0,-118-16 0 0 0,174 16 0 0 0,-1 1 0 0 0,0-1 0 0 0,1 0 0 0 0,-1-1 0 0 0,1 0 0 0 0,-14-7 0 0 0,20 9 0 0 0,-1 0 0 0 0,1 0 0 0 0,-1-1 0 0 0,1 1 0 0 0,-1 0 0 0 0,1-1 0 0 0,0 1 0 0 0,-1-1 0 0 0,1 1 0 0 0,0-1 0 0 0,0 1 0 0 0,0-1 0 0 0,0 0 0 0 0,1 1 0 0 0,-1-1 0 0 0,0 0 0 0 0,1 0 0 0 0,-1 0 0 0 0,1 0 0 0 0,0 0 0 0 0,0 1 0 0 0,-1-1 0 0 0,1 0 0 0 0,0 0 0 0 0,1 0 0 0 0,-1 0 0 0 0,0 0 0 0 0,0 0 0 0 0,1 0 0 0 0,-1 0 0 0 0,1 1 0 0 0,0-1 0 0 0,1-3 0 0 0,3-4 64 0 0,-1 0 0 0 0,2 0-1 0 0,-1 1 1 0 0,2-1 0 0 0,-1 1-1 0 0,1 0 1 0 0,0 1 0 0 0,12-10-1 0 0,10-6 443 0 0,33-20-1 0 0,12-7-97 0 0,-61 39-408 0 0,-3 3 0 0 0,0 1 0 0 0,-1-1 0 0 0,0-1 0 0 0,0 0 0 0 0,10-14 0 0 0,-18 23 0 0 0,-1-1 0 0 0,1 1 0 0 0,-1-1 0 0 0,1 1 0 0 0,-1 0 0 0 0,0-1 0 0 0,1 1 0 0 0,-1-1 0 0 0,0 1 0 0 0,1-1 0 0 0,-1 1 0 0 0,0-1 0 0 0,0 0 0 0 0,1 1 0 0 0,-1-1 0 0 0,0 1 0 0 0,0-1 0 0 0,0 0 0 0 0,0 1 0 0 0,0-1 0 0 0,0 1 0 0 0,0-1 0 0 0,0 0 0 0 0,0 1 0 0 0,0-1 0 0 0,0 1 0 0 0,0-1 0 0 0,0 0 0 0 0,-1 1 0 0 0,1-1 0 0 0,0 1 0 0 0,0-1 0 0 0,-1 1 0 0 0,1-1 0 0 0,0 1 0 0 0,-1-1 0 0 0,1 1 0 0 0,-1-1 0 0 0,1 1 0 0 0,-1-1 0 0 0,1 1 0 0 0,-2-3 0 0 0,-1 0 0 0 0,1 0 0 0 0,-1 1 0 0 0,1-1 0 0 0,-1 1 0 0 0,0 0 0 0 0,1 0 0 0 0,-1 0 0 0 0,0 0 0 0 0,-1 0 0 0 0,1 1 0 0 0,0-1 0 0 0,0 1 0 0 0,-1 0 0 0 0,1 0 0 0 0,-1 0 0 0 0,1 0 0 0 0,-7 0 0 0 0,-5 0 0 0 0,0 0 0 0 0,-29 2 0 0 0,-76 8 0 0 0,-264 25 0 0 0,718-53 0 0 0,-225 15 0 0 0,197 0 0 0 0,-217 8 0 0 0,127 20 0 0 0,-176-15 0 0 0,-40-9 0 0 0,0 0 0 0 0,1 0 0 0 0,-1 0 0 0 0,1 1 0 0 0,-1-1 0 0 0,0 0 0 0 0,1 0 0 0 0,-1 0 0 0 0,1 0 0 0 0,-1 0 0 0 0,0 0 0 0 0,1 0 0 0 0,-1 1 0 0 0,0-1 0 0 0,1 0 0 0 0,-1 0 0 0 0,0 1 0 0 0,1-1 0 0 0,-1 0 0 0 0,0 0 0 0 0,1 1 0 0 0,-1-1 0 0 0,0 0 0 0 0,0 1 0 0 0,0-1 0 0 0,1 0 0 0 0,-1 1 0 0 0,0-1 0 0 0,0 1 0 0 0,0-1 0 0 0,0 0 0 0 0,1 1 0 0 0,-1-1 0 0 0,0 1 0 0 0,0-1 0 0 0,0 1 0 0 0,-5 3 0 0 0,0 1-1 0 0,0-1-1 0 0,-1-1 1 0 0,1 1-1 0 0,-1-1 1 0 0,0 0-1 0 0,0-1 1 0 0,0 1 0 0 0,0-1-1 0 0,-1 0 1 0 0,1-1-1 0 0,-9 2 1 0 0,0 0-46 0 0,-64 13-485 0 0,0-4 0 0 0,-85 3-1 0 0,43-6 202 0 0,-567 41 2158 0 0,793-44-1662 0 0,811 29-165 0 0,-821-27 0 0 0,223 25 0 0 0,-224-19 0 0 0,124 35 0 0 0,-166-31 0 0 0,-48-17 0 0 0,-1 1 0 0 0,1-1 0 0 0,-1 1 0 0 0,0 0 0 0 0,1 0 0 0 0,-1 0 0 0 0,0 1 0 0 0,0-1 0 0 0,-1 1 0 0 0,1-1 0 0 0,4 6 0 0 0,-7-6-18 0 0,1-1 0 0 0,-1 0 0 0 0,0 0-1 0 0,0 0 1 0 0,0 0 0 0 0,1 1 0 0 0,-1-1 0 0 0,0 0 0 0 0,0 0-1 0 0,-1 0 1 0 0,1 1 0 0 0,0-1 0 0 0,0 0 0 0 0,-1 0-1 0 0,1 0 1 0 0,0 0 0 0 0,-1 0 0 0 0,1 1 0 0 0,-1-1-1 0 0,1 0 1 0 0,-1 0 0 0 0,0 0 0 0 0,0 0 0 0 0,1-1-1 0 0,-1 1 1 0 0,0 0 0 0 0,0 0 0 0 0,0 0 0 0 0,0 0-1 0 0,-2 0 1 0 0,-3 4-187 0 0,0-1 0 0 0,0 0 0 0 0,-12 5 0 0 0,-9 1 111 0 0,-1-1 0 0 0,0-1 0 0 0,0-2 0 0 0,-1-1 0 0 0,-33 2 0 0 0,-3 1 50 0 0,-506 63 44 0 0,518-65 0 0 0,-497 28 0 0 0,524-34 0 0 0,12 0 0 0 0,-1 0 0 0 0,-17-3 0 0 0,32 2 1 0 0,0 1-1 0 0,0 0 0 0 0,0 0 1 0 0,1 0-1 0 0,-1 0 0 0 0,0 0 1 0 0,0 0-1 0 0,0 0 0 0 0,0 0 0 0 0,0 0 1 0 0,0 0-1 0 0,0 0 0 0 0,0-1 1 0 0,0 1-1 0 0,0 0 0 0 0,0 0 1 0 0,0 0-1 0 0,0 0 0 0 0,0 0 1 0 0,0 0-1 0 0,0 0 0 0 0,0 0 1 0 0,0 0-1 0 0,0-1 0 0 0,0 1 1 0 0,0 0-1 0 0,0 0 0 0 0,0 0 0 0 0,-1 0 1 0 0,1 0-1 0 0,0 0 0 0 0,0 0 1 0 0,0 0-1 0 0,0 0 0 0 0,0 0 1 0 0,0 0-1 0 0,0 0 0 0 0,0-1 1 0 0,0 1-1 0 0,0 0 0 0 0,0 0 1 0 0,0 0-1 0 0,0 0 0 0 0,-1 0 1 0 0,1 0-1 0 0,0 0 0 0 0,0 0 0 0 0,0 0 1 0 0,0 0-1 0 0,0 0 0 0 0,0 0 1 0 0,0 0-1 0 0,0 0 0 0 0,0 0 1 0 0,-1 0-1 0 0,1 0 0 0 0,0 0 1 0 0,0 0-1 0 0,0 0 0 0 0,0 0 1 0 0,0 0-1 0 0,0 0 0 0 0,0 0 1 0 0,0 0-1 0 0,0 0 0 0 0,0 0 0 0 0,0 0 1 0 0,-1 1-1 0 0,11-5 70 0 0,15-2 240 0 0,280-26 1189 0 0,-246 28-1408 0 0,646-2-91 0 0,-519 19 0 0 0,-153-8 0 0 0,0 1 0 0 0,0 1 0 0 0,47 18 0 0 0,-73-22 0 0 0,0-1 0 0 0,0 1 0 0 0,-1 1 0 0 0,1 0 0 0 0,-1-1 0 0 0,8 8 0 0 0,-14-10 0 0 0,1-1 0 0 0,0 1 0 0 0,0 0 0 0 0,0 0 0 0 0,-1 0 0 0 0,1 0 0 0 0,0 0 0 0 0,-1 0 0 0 0,1 0 0 0 0,-1 0 0 0 0,1 0 0 0 0,-1 0 0 0 0,0 0 0 0 0,1 1 0 0 0,-1-1 0 0 0,0 0 0 0 0,0 0 0 0 0,0 2 0 0 0,0-1 0 0 0,-1-1 0 0 0,1 1 0 0 0,-1 0 0 0 0,1-1 0 0 0,-1 1 0 0 0,0-1 0 0 0,0 0 0 0 0,0 1 0 0 0,0-1 0 0 0,0 0 0 0 0,0 1 0 0 0,0-1 0 0 0,0 0 0 0 0,0 0 0 0 0,-1 0 0 0 0,1 0 0 0 0,-3 1 0 0 0,-10 7-145 0 0,-1 0-1 0 0,0-1 1 0 0,-1-1 0 0 0,0-1-1 0 0,-22 6 1 0 0,-88 17-936 0 0,104-25 1042 0 0,-206 36 39 0 0,-329 15 0 0 0,547-56 0 0 0,15-4 0 0 0,11-3 0 0 0,19-1 254 0 0,1 1-1 0 0,1 3 0 0 0,39-3 1 0 0,-12 2 116 0 0,132-9-66 0 0,370 18 0 0 0,-540-1-310 0 0,59 5-108 0 0,-74-6 67 0 0,0 1 1 0 0,0 0-1 0 0,-1 1 0 0 0,1 0 0 0 0,12 6 0 0 0,-23-8 20 0 0,0-1 0 0 0,1 0 0 0 0,-1 0 0 0 0,0 1 0 0 0,0-1 0 0 0,1 0 0 0 0,-1 0 0 0 0,0 1 0 0 0,0-1 0 0 0,0 0 0 0 0,1 1 0 0 0,-1-1 0 0 0,0 0 0 0 0,0 0 0 0 0,0 1 0 0 0,0-1 0 0 0,0 0 0 0 0,0 1 0 0 0,0-1 0 0 0,0 1 0 0 0,0-1 0 0 0,0 0 0 0 0,0 1 0 0 0,0-1 0 0 0,0 0 0 0 0,0 1 0 0 0,0-1 0 0 0,0 0 0 0 0,0 1 0 0 0,0-1 0 0 0,0 0 0 0 0,0 1 0 0 0,-1-1 0 0 0,1 0 0 0 0,0 0 0 0 0,0 1 0 0 0,0-1 0 0 0,-1 0 0 0 0,1 1 0 0 0,-9 9-318 0 0,4-6 326 0 0,-1 0 0 0 0,0 0 1 0 0,0-1-1 0 0,0 0 1 0 0,0 0-1 0 0,0 0 0 0 0,-13 3 1 0 0,-51 9 0 0 0,45-11 19 0 0,-62 12-1 0 0,-309 54 0 0 0,-3-28 0 0 0,392-42 0 0 0,-3 1 0 0 0,0-1 0 0 0,0 0 0 0 0,0-1 0 0 0,-18-3 0 0 0,28 4 0 0 0,0 0 0 0 0,-1 1 0 0 0,1-1 0 0 0,0 0 0 0 0,-1 0 0 0 0,1 0 0 0 0,-1 0 0 0 0,1 0 0 0 0,0-1 0 0 0,-1 1 0 0 0,1 0 0 0 0,0 0 0 0 0,-1 0 0 0 0,1 0 0 0 0,0 0 0 0 0,-1 0 0 0 0,1 0 0 0 0,0-1 0 0 0,-1 1 0 0 0,1 0 0 0 0,0 0 0 0 0,-1-1 0 0 0,1 1 0 0 0,0 0 0 0 0,0 0 0 0 0,-1-1 0 0 0,1 1 0 0 0,0 0 0 0 0,0-1 0 0 0,0 1 0 0 0,-1 0 0 0 0,1-1 0 0 0,0 1 0 0 0,0 0 0 0 0,0-1 0 0 0,0 1 0 0 0,0 0 0 0 0,0-1 0 0 0,0 1 0 0 0,0 0 0 0 0,0-1 0 0 0,0 0 0 0 0,5-3 0 0 0,0-1-1 0 0,1 1-1 0 0,-1 1 0 0 0,1-1 0 0 0,0 1 1 0 0,0 0-1 0 0,1 0 0 0 0,-1 0 1 0 0,9-1-1 0 0,58-11 47 0 0,-58 12-11 0 0,167-22 930 0 0,320-2 0 0 0,-348 30-964 0 0,-125-1 0 0 0,1 2 0 0 0,-1 0 0 0 0,32 11 0 0 0,-59-15-4 0 0,1 1 0 0 0,-1-1 0 0 0,0 1 0 0 0,0 0-1 0 0,1 0 1 0 0,-1 0 0 0 0,0 0 0 0 0,0 0 0 0 0,0 0 0 0 0,0 1-1 0 0,0-1 1 0 0,-1 1 0 0 0,1-1 0 0 0,0 1 0 0 0,-1 0 0 0 0,1 0-1 0 0,-1 0 1 0 0,0-1 0 0 0,1 1 0 0 0,-1 1 0 0 0,1 2 0 0 0,-2-3-8 0 0,0 0 0 0 0,0 0 0 0 0,0 0 0 0 0,0 0 0 0 0,0 0 0 0 0,0 0 0 0 0,-1 0 0 0 0,1 0 0 0 0,-1 0 1 0 0,0-1-1 0 0,0 1 0 0 0,1 0 0 0 0,-1 0 0 0 0,0 0 0 0 0,-1-1 0 0 0,1 1 0 0 0,0 0 0 0 0,0-1 0 0 0,-1 1 0 0 0,1-1 0 0 0,-1 0 1 0 0,1 1-1 0 0,-1-1 0 0 0,1 0 0 0 0,-3 1 0 0 0,-15 11-141 0 0,0-2 0 0 0,0 0 0 0 0,-1-1 0 0 0,-33 11 0 0 0,-90 22-614 0 0,103-32 708 0 0,-127 33 59 0 0,-220 29 0 0 0,366-71 0 0 0,12-2 0 0 0,14-3 0 0 0,11-3 0 0 0,58-7 917 0 0,77-5 0 0 0,-109 14-775 0 0,428-5-125 0 0,-422 9-18 0 0,-13 1 1 0 0,-1 1 0 0 0,1 1 0 0 0,63 15 0 0 0,-97-18 0 0 0,-1 0 0 0 0,1 0 0 0 0,0 0 0 0 0,-1 0 0 0 0,1 1 0 0 0,-1-1 0 0 0,1 0 0 0 0,0 0 0 0 0,-1 0 0 0 0,1 0 0 0 0,-1 1 0 0 0,1-1 0 0 0,-1 0 0 0 0,1 1 0 0 0,-1-1 0 0 0,1 0 0 0 0,-1 1 0 0 0,1-1 0 0 0,-1 0 0 0 0,1 1 0 0 0,-1-1 0 0 0,0 1 0 0 0,1-1 0 0 0,-1 1 0 0 0,0-1 0 0 0,1 1 0 0 0,-1-1 0 0 0,0 1 0 0 0,0 0 0 0 0,1-1 0 0 0,-1 1 0 0 0,0-1 0 0 0,0 1 0 0 0,0-1 0 0 0,0 1 0 0 0,0 0 0 0 0,0 0 0 0 0,-8 10 0 0 0,8-11 0 0 0,-9 6 0 0 0,-1 0 0 0 0,0-1 0 0 0,1 0 0 0 0,-2-1 0 0 0,1 0 0 0 0,0 0 0 0 0,-20 3 0 0 0,13-2 0 0 0,-171 39-303 0 0,-255 27 0 0 0,349-60 909 0 0,92-9-606 0 0,11 0 0 0 0,16 0 0 0 0,88-3 0 0 0,-31-2 0 0 0,0 4 0 0 0,108 16 0 0 0,-175-14 0 0 0,-14-3 0 0 0,-1 0 0 0 0,0 0 0 0 0,1 1 0 0 0,-1-1 0 0 0,0 0 0 0 0,1 0 0 0 0,-1 0 0 0 0,0 0 0 0 0,1 1 0 0 0,-1-1 0 0 0,0 0 0 0 0,1 0 0 0 0,-1 1 0 0 0,0-1 0 0 0,0 0 0 0 0,1 1 0 0 0,-1-1 0 0 0,0 0 0 0 0,0 0 0 0 0,0 1 0 0 0,1-1 0 0 0,-1 1 0 0 0,0-1 0 0 0,0 0 0 0 0,0 1 0 0 0,0-1 0 0 0,0 0 0 0 0,0 1 0 0 0,0-1 0 0 0,0 1 0 0 0,0-1 0 0 0,0 0 0 0 0,0 1 0 0 0,0-1 0 0 0,0 0 0 0 0,0 1 0 0 0,0-1 0 0 0,0 0 0 0 0,0 1 0 0 0,-1-1 0 0 0,1 1 0 0 0,0-1 0 0 0,0 0 0 0 0,0 1 0 0 0,-1-1 0 0 0,1 0 0 0 0,0 0 0 0 0,0 1 0 0 0,-1-1 0 0 0,1 0 0 0 0,0 0 0 0 0,0 1 0 0 0,-1-1 0 0 0,1 0 0 0 0,-1 1 0 0 0,-2 2 0 0 0,-1 1 0 0 0,1-1 0 0 0,-1 1 0 0 0,0-1 0 0 0,0 0 0 0 0,-1-1 0 0 0,1 1 0 0 0,0-1 0 0 0,-9 4 0 0 0,-48 14 0 0 0,30-12 0 0 0,29-7 0 0 0,-319 96 0 0 0,261-75 0 0 0,55-19 0 0 0,11 0 0 0 0,11-2 0 0 0,160-6 0 0 0,-74 0 0 0 0,-8 2 0 0 0,139-2 0 0 0,-172 7 0 0 0,107 16 0 0 0,-161-17 0 0 0,1 1 0 0 0,-1 0 0 0 0,0 0 0 0 0,0 1 0 0 0,0 0 0 0 0,0 0 0 0 0,0 0 0 0 0,-1 1 0 0 0,14 10 0 0 0,-16-5 0 0 0,-5-7 0 0 0,-1-1 0 0 0,1 1 0 0 0,-1 0 0 0 0,0-1 0 0 0,0 1 0 0 0,0-1 0 0 0,0 1 0 0 0,0-1 0 0 0,0 0 0 0 0,0 1 0 0 0,0-1 0 0 0,-1 0 0 0 0,1 0 0 0 0,0 0 0 0 0,-1 0 0 0 0,1 0 0 0 0,-1 0 0 0 0,1 0 0 0 0,-3 0 0 0 0,-36 17 0 0 0,32-15 0 0 0,-91 31 0 0 0,-1-4 0 0 0,-1-5 0 0 0,-167 21 0 0 0,162-35 0 0 0,-48 7 0 0 0,242-26 0 0 0,169 7 0 0 0,-79 3 0 0 0,-139-3 0 0 0,139 2 0 0 0,-146 1 0 0 0,0 2 0 0 0,0 1 0 0 0,44 12 0 0 0,-73-16 0 0 0,-2-1 0 0 0,1 1 0 0 0,-1-1 0 0 0,0 0 0 0 0,1 1 0 0 0,-1-1 0 0 0,0 1 0 0 0,1 0 0 0 0,-1 0 0 0 0,0-1 0 0 0,0 1 0 0 0,0 0 0 0 0,1 0 0 0 0,0 2 0 0 0,0 6 0 0 0,-4-6 0 0 0,0-1 0 0 0,0 1 0 0 0,-1-1 0 0 0,1 1 0 0 0,0-1 0 0 0,-1 0 0 0 0,1 0 0 0 0,-1 0 0 0 0,0 0 0 0 0,0 0 0 0 0,0 0 0 0 0,-4 1 0 0 0,-42 16 0 0 0,-375 75-1992 0 0,422-93 1992 0 0,-65 12 328 0 0,9-1 504 0 0,-79 5 0 0 0,224-24-234 0 0,91-4 836 0 0,381 36-1418 0 0,-435-10-16 0 0,-105-11 0 0 0,1 1 0 0 0,-1 1 0 0 0,0 0 0 0 0,21 11 0 0 0,-38-17-20 0 0,-1 1 1 0 0,1 0-1 0 0,0 0 0 0 0,0 0 0 0 0,-1 0 0 0 0,1 0 0 0 0,-1 1 1 0 0,1-1-1 0 0,-1 0 0 0 0,1 1 0 0 0,1 1 0 0 0,-3-2-13 0 0,0 0-1 0 0,0-1 0 0 0,0 1 0 0 0,0 0 1 0 0,0 0-1 0 0,0-1 0 0 0,0 1 1 0 0,-1 0-1 0 0,1 0 0 0 0,0-1 0 0 0,0 1 1 0 0,-1 0-1 0 0,1 0 0 0 0,0-1 1 0 0,-1 1-1 0 0,1 0 0 0 0,0-1 1 0 0,-1 1-1 0 0,1-1 0 0 0,-1 1 0 0 0,1-1 1 0 0,-1 1-1 0 0,0-1 0 0 0,1 1 1 0 0,-1-1-1 0 0,1 1 0 0 0,-1-1 1 0 0,0 1-1 0 0,1-1 0 0 0,-1 0 0 0 0,0 0 1 0 0,0 1-1 0 0,0-1 0 0 0,-23 13-99 0 0,-1-1-1 0 0,0-2 1 0 0,0 0-1 0 0,-40 9 1 0 0,-110 15 239 0 0,140-28-153 0 0,-148 26 47 0 0,-190 28 0 0 0,299-52 0 0 0,-80 10 0 0 0,206-23 830 0 0,100 4-1 0 0,27-1-496 0 0,-38-3-333 0 0,245 22 0 0 0,-303-11 0 0 0,99 13 0 0 0,-154-16-67 0 0,45 10 202 0 0,-67-11-229 0 0,0-1-1 0 0,-1 1 1 0 0,1 0 0 0 0,-1 1-1 0 0,0-1 1 0 0,1 1-1 0 0,-1 0 1 0 0,0 1 0 0 0,8 6-1 0 0,-13-9 59 0 0,1-1 1 0 0,-1 1-1 0 0,1 0 0 0 0,0-1 0 0 0,-1 1 0 0 0,1 0 0 0 0,-1-1 1 0 0,1 1-1 0 0,-1 0 0 0 0,0 0 0 0 0,1 0 0 0 0,-1-1 0 0 0,0 1 1 0 0,0 0-1 0 0,1 0 0 0 0,-1 0 0 0 0,0 0 0 0 0,0-1 0 0 0,0 1 1 0 0,0 0-1 0 0,0 0 0 0 0,0 0 0 0 0,0 0 0 0 0,-1-1 0 0 0,1 1 1 0 0,0 0-1 0 0,-1 1 0 0 0,0 0 19 0 0,0 0 0 0 0,0 0-1 0 0,-1 0 1 0 0,1 0 0 0 0,-1-1 0 0 0,1 1 0 0 0,-1 0-1 0 0,0-1 1 0 0,1 1 0 0 0,-4 1 0 0 0,-3 2 32 0 0,0-1 0 0 0,0 0 1 0 0,0 0-1 0 0,-12 4 0 0 0,-339 76-15 0 0,-6-32 0 0 0,167-25 0 0 0,191-26 0 0 0,-1 0 0 0 0,0 1 0 0 0,1-2 0 0 0,-1 1 0 0 0,0-1 0 0 0,0 0 0 0 0,-8-2 0 0 0,10-1 0 0 0,11 0 0 0 0,10 0 0 0 0,47-3 0 0 0,92 2 0 0 0,-86 3 0 0 0,397 7 0 0 0,-370-3 0 0 0,76 5 0 0 0,-134-4 0 0 0,0 1 0 0 0,54 15 0 0 0,-81-17-14 0 0,0 0-1 0 0,-1 1 1 0 0,0 0 0 0 0,12 6-1 0 0,-45 26-1795 0 0,15-29 1788 0 0,0-1 0 0 0,0 0 0 0 0,-1 0 1 0 0,1-1-1 0 0,-1-1 0 0 0,-18 6 0 0 0,-67 15 8 0 0,72-20 15 0 0,-94 23-248 0 0,-158 31-946 0 0,212-49 1090 0 0,-484 61-402 0 0,527-69 537 0 0,-33-3 1320 0 0,55 0-1295 0 0,0 0 0 0 0,0 0 0 0 0,0 0-1 0 0,0 1 1 0 0,1-1 0 0 0,-1 1 0 0 0,0-1 0 0 0,0 1-1 0 0,3 0 1 0 0,1-1-17 0 0,50-5 710 0 0,76-1 0 0 0,-69 6-367 0 0,328 8-215 0 0,-240-1-171 0 0,-38 0 3 0 0,163 29 0 0 0,-257-30 0 0 0,1 0 0 0 0,-1 1 0 0 0,23 12 0 0 0,-41-18-13 0 0,0 0 0 0 0,0 0 0 0 0,-1 1-1 0 0,1-1 1 0 0,0 0 0 0 0,0 1 0 0 0,-1-1-1 0 0,1 1 1 0 0,0-1 0 0 0,-1 1 0 0 0,1-1 0 0 0,0 1-1 0 0,-1-1 1 0 0,1 1 0 0 0,-1 0 0 0 0,1-1-1 0 0,-1 1 1 0 0,0 0 0 0 0,1-1 0 0 0,-1 1-1 0 0,1 0 1 0 0,-1 1 0 0 0,0-1-21 0 0,0-1 1 0 0,0 1-1 0 0,0 0 1 0 0,-1 0-1 0 0,1-1 0 0 0,0 1 1 0 0,0 0-1 0 0,-1-1 1 0 0,1 1-1 0 0,0 0 1 0 0,-1-1-1 0 0,1 1 0 0 0,-1 0 1 0 0,1-1-1 0 0,-1 1 1 0 0,1-1-1 0 0,-1 1 0 0 0,0-1 1 0 0,0 1-1 0 0,-4 3-166 0 0,0-1 0 0 0,-1 0 0 0 0,1 0 0 0 0,-10 3 0 0 0,-41 12 191 0 0,-92 16 0 0 0,74-19 11 0 0,-404 68-2 0 0,373-72 0 0 0,-37 5 0 0 0,124-13-5 0 0,-65 7 74 0 0,80-10 269 0 0,21 2 644 0 0,161-6-374 0 0,159 22-608 0 0,-176-9 0 0 0,-89-2 0 0 0,140 30 0 0 0,-193-32 0 0 0,-6 1 0 0 0,-10 5 0 0 0,-5-9 0 0 0,1 0 0 0 0,-1 0 0 0 0,0 0 0 0 0,0 0 0 0 0,0 0 0 0 0,0 0 0 0 0,-1 0 0 0 0,1 0 0 0 0,0 0 0 0 0,-1-1 0 0 0,1 1 0 0 0,-1-1 0 0 0,0 1 0 0 0,0-1 0 0 0,1 1 0 0 0,-1-1 0 0 0,0 0 0 0 0,0 0 0 0 0,0 0 0 0 0,0 0 0 0 0,-3 1 0 0 0,-49 16 0 0 0,50-16 0 0 0,-671 142 0 0 0,658-141 0 0 0,-30 4 0 0 0,-54 15 0 0 0,101-22 0 0 0,0 0 0 0 0,0 0 0 0 0,0 0 0 0 0,0 0 0 0 0,0 0 0 0 0,0 0 0 0 0,1 0 0 0 0,-1 1 0 0 0,0-1 0 0 0,0 0 0 0 0,0 0 0 0 0,0 0 0 0 0,0 0 0 0 0,0 0 0 0 0,0 0 0 0 0,0 0 0 0 0,0 1 0 0 0,1-1 0 0 0,-1 0 0 0 0,0 0 0 0 0,0 0 0 0 0,0 0 0 0 0,0 0 0 0 0,0 1 0 0 0,0-1 0 0 0,0 0 0 0 0,0 0 0 0 0,0 0 0 0 0,0 0 0 0 0,0 0 0 0 0,0 1 0 0 0,0-1 0 0 0,0 0 0 0 0,0 0 0 0 0,0 0 0 0 0,0 0 0 0 0,-1 0 0 0 0,1 1 0 0 0,0-1 0 0 0,0 0 0 0 0,0 0 0 0 0,0 0 0 0 0,0 0 0 0 0,0 0 0 0 0,0 0 0 0 0,0 1 0 0 0,0-1 0 0 0,-1 0 0 0 0,16 3 0 0 0,10-1 0 0 0,49-4 0 0 0,-7-1 0 0 0,449 24 0 0 0,-462-17 0 0 0,1 2 0 0 0,54 13 0 0 0,-101-17 11 0 0,18 8-86 0 0,-25-5-523 0 0,-1-4 532 0 0,0 0 1 0 0,-1 0 0 0 0,1 0-1 0 0,-1-1 1 0 0,1 1 0 0 0,-1 0-1 0 0,0 0 1 0 0,1 0 0 0 0,-1 0 0 0 0,0-1-1 0 0,1 1 1 0 0,-1 0 0 0 0,0-1-1 0 0,0 1 1 0 0,0 0 0 0 0,-2 0-1 0 0,-20 10-100 0 0,20-10 129 0 0,-48 17 31 0 0,-2-2-1 0 0,-65 10 1 0 0,-112 8 8 0 0,139-22-1 0 0,-25-2 1991 0 0,314 2-1992 0 0,-90-3 0 0 0,21 0 0 0 0,161 33 0 0 0,-268-37 0 0 0,0 2 0 0 0,0 1 0 0 0,35 17 0 0 0,-45-18 0 0 0,-12-7 0 0 0,1 1 0 0 0,-1-1 0 0 0,0 1 0 0 0,1-1 0 0 0,-1 1 0 0 0,0-1 0 0 0,1 1 0 0 0,-1-1 0 0 0,0 1 0 0 0,0 0 0 0 0,1-1 0 0 0,-1 1 0 0 0,0-1 0 0 0,0 1 0 0 0,0 0 0 0 0,0-1 0 0 0,0 1 0 0 0,0 1 0 0 0,0 1-19 0 0,-1-1-1 0 0,0 1 1 0 0,0 0-1 0 0,-1-1 0 0 0,1 1 1 0 0,0-1-1 0 0,-1 1 1 0 0,0-1-1 0 0,1 0 1 0 0,-1 0-1 0 0,0 1 1 0 0,0-1-1 0 0,0 0 0 0 0,-1-1 1 0 0,-2 3-1 0 0,-2 2-120 0 0,-1-1-1 0 0,0 0 0 0 0,-14 6 0 0 0,-14 2-165 0 0,-2-1-1 0 0,-49 8 0 0 0,12-2 111 0 0,-527 106 196 0 0,487-104 0 0 0,177-28 325 0 0,74 0-1 0 0,84 9 737 0 0,-87 0-779 0 0,149 10-282 0 0,-207-3 0 0 0,127 30 0 0 0,-194-36-10 0 0,0-1-77 0 0,-1 1 1 0 0,1 0-1 0 0,0 0 1 0 0,-1 1-1 0 0,0 0 1 0 0,1 0-1 0 0,-1 1 0 0 0,-1 0 1 0 0,11 8-1 0 0,-16-12 77 0 0,-1 1-1 0 0,1-1 1 0 0,0 1 0 0 0,-1-1-1 0 0,0 1 1 0 0,1-1-1 0 0,-1 1 1 0 0,1 0 0 0 0,-1-1-1 0 0,0 1 1 0 0,1 0-1 0 0,-1-1 1 0 0,0 1 0 0 0,1 0-1 0 0,-1 0 1 0 0,0-1-1 0 0,0 1 1 0 0,0 0 0 0 0,0-1-1 0 0,0 1 1 0 0,0 0-1 0 0,0 0 1 0 0,0-1 0 0 0,0 1-1 0 0,0 0 1 0 0,-1 1-1 0 0,0-1-16 0 0,1 1-1 0 0,-1-1 0 0 0,0 0 0 0 0,0 1 0 0 0,0-1 1 0 0,-1 0-1 0 0,1 0 0 0 0,0 0 0 0 0,0 0 1 0 0,-1 0-1 0 0,-2 2 0 0 0,-5 2-92 0 0,-1-1-1 0 0,0 0 1 0 0,-11 3-1 0 0,15-5 101 0 0,-77 22 20 0 0,-162 23 0 0 0,131-28 0 0 0,-248 55 0 0 0,254-51 0 0 0,100-21 0 0 0,-177 33 0 0 0,179-32 22 0 0,14 1 48 0 0,14 1 240 0 0,40 3 157 0 0,64-1 1 0 0,52 5 187 0 0,-60 5-655 0 0,-20-5 0 0 0,-1 5 0 0 0,125 38 0 0 0,-208-51 0 0 0,0 1 0 0 0,-1-1 0 0 0,17 9 0 0 0,-28-12 0 0 0,1 0 0 0 0,0 1 0 0 0,-1-1 0 0 0,0 1 0 0 0,1 0 0 0 0,-1 0 0 0 0,0 0 0 0 0,0 0 0 0 0,0 0 0 0 0,0 0 0 0 0,0 0 0 0 0,0 1 0 0 0,-1-1 0 0 0,1 1 0 0 0,-1-1 0 0 0,0 1 0 0 0,2 3 0 0 0,-3-5 0 0 0,0 1 0 0 0,0 0 0 0 0,0-1 0 0 0,0 1 0 0 0,0 0 0 0 0,-1-1 0 0 0,1 1 0 0 0,0 0 0 0 0,-1-1 0 0 0,1 1 0 0 0,-1-1 0 0 0,0 1 0 0 0,0 0 0 0 0,1-1 0 0 0,-1 0 0 0 0,0 1 0 0 0,0-1 0 0 0,0 1 0 0 0,0-1 0 0 0,-1 0 0 0 0,1 0 0 0 0,0 0 0 0 0,-1 0 0 0 0,1 0 0 0 0,0 0 0 0 0,-3 1 0 0 0,-4 3 0 0 0,-1 0 0 0 0,0 0 0 0 0,-9 3 0 0 0,17-8 0 0 0,-48 18-281 0 0,-88 21 0 0 0,-57-1-721 0 0,31-7 574 0 0,-104 13 1304 0 0,283-43 75 0 0,221 7-821 0 0,266 17-95 0 0,-440-19-35 0 0,0 2 0 0 0,87 24 0 0 0,-144-31 0 0 0,0 1 0 0 0,-1-1 0 0 0,1 1 0 0 0,-1 0 0 0 0,1 1 0 0 0,-1-1 0 0 0,0 1 0 0 0,8 5 0 0 0,-8 2 0 0 0,-5-9 0 0 0,-1 0 0 0 0,1 1 0 0 0,-1-1 0 0 0,0 0 0 0 0,1 0 0 0 0,-1 0 0 0 0,0 1 0 0 0,0-1 0 0 0,0 0 0 0 0,1 0 0 0 0,-1 0 0 0 0,0 0 0 0 0,-1 0 0 0 0,1 0 0 0 0,0-1 0 0 0,0 1 0 0 0,0 0 0 0 0,-2 0 0 0 0,-27 13 0 0 0,28-12 0 0 0,-48 15 0 0 0,0-2 0 0 0,-66 12 0 0 0,53-13 0 0 0,-7 1 0 0 0,-577 122 0 0 0,644-137 0 0 0,-128 27 0 0 0,112-22 0 0 0,1 1 0 0 0,0 0 0 0 0,0 2 0 0 0,-31 17 0 0 0,48-24 0 0 0,0-1 0 0 0,0 1 0 0 0,0 0 0 0 0,0 0 0 0 0,0-1 0 0 0,0 1 0 0 0,0 0 0 0 0,0 0 0 0 0,0 0 0 0 0,0 0 0 0 0,1 0 0 0 0,-2 2 0 0 0,2-2 0 0 0,0-1 0 0 0,0 1 0 0 0,-1-1 0 0 0,1 0 0 0 0,0 1 0 0 0,0-1 0 0 0,0 1 0 0 0,0-1 0 0 0,0 1 0 0 0,0-1 0 0 0,0 1 0 0 0,0-1 0 0 0,1 1 0 0 0,-1-1 0 0 0,0 1 0 0 0,0-1 0 0 0,0 1 0 0 0,0-1 0 0 0,1 0 0 0 0,-1 1 0 0 0,0 0 0 0 0,16 10 0 0 0,-15-11 0 0 0,27 11 0 0 0,-1-2 0 0 0,2-1 0 0 0,-1-1 0 0 0,45 4 0 0 0,-41-6 0 0 0,467 62-8 0 0,-275-40 88 0 0,-189-23 250 0 0,0 1-1 0 0,0 2 0 0 0,-1 2 1 0 0,0 0-1 0 0,44 21 0 0 0,-64-23-329 0 0,-14-6 0 0 0,1-1 0 0 0,-1 0 0 0 0,1 1 0 0 0,-1-1 0 0 0,1 1 0 0 0,0-1 0 0 0,-1 1 0 0 0,0-1 0 0 0,1 1 0 0 0,-1-1 0 0 0,1 1 0 0 0,-1-1 0 0 0,1 1 0 0 0,-1-1 0 0 0,0 1 0 0 0,0 0 0 0 0,1-1 0 0 0,-1 1 0 0 0,0 0 0 0 0,0-1 0 0 0,0 1 0 0 0,1 0 0 0 0,-5 5 0 0 0,4-6 0 0 0,-1 2-34 0 0,0 0-1 0 0,-1 0 1 0 0,1-1-1 0 0,-1 1 1 0 0,0 0-1 0 0,0-1 1 0 0,0 1-1 0 0,0-1 1 0 0,0 1-1 0 0,0-1 1 0 0,0 0-1 0 0,0 0 1 0 0,-4 2-1 0 0,-35 9-705 0 0,31-9 579 0 0,-552 113-398 0 0,422-91 510 0 0,-233 47 49 0 0,358-69 462 0 0,0 0-1 0 0,-25 11 443 0 0,43-4-739 0 0,-2-9-165 0 0,0 1 0 0 0,1 0 0 0 0,-1-1 0 0 0,0 1 0 0 0,1-1 0 0 0,0 0 0 0 0,-1 1 0 0 0,1-1 0 0 0,0 0 0 0 0,-1 0 0 0 0,1 0 0 0 0,0 0 0 0 0,4 1 0 0 0,28 8 0 0 0,-29-9 0 0 0,306 55 0 0 0,-118-26 0 0 0,-119-18 0 0 0,64 13 0 0 0,-120-20 0 0 0,1 0 0 0 0,-1 2 0 0 0,0 0 0 0 0,-1 1 0 0 0,18 10 0 0 0,-33-17 0 0 0,-1 0 0 0 0,0-1 0 0 0,1 1 0 0 0,-1 0 0 0 0,0 0 0 0 0,0 0 0 0 0,0 0 0 0 0,0 0 0 0 0,0 0 0 0 0,0 0 0 0 0,0 0 0 0 0,0 1 0 0 0,0-1 0 0 0,-1 0 0 0 0,1 0 0 0 0,0 1 0 0 0,-1-1 0 0 0,1 3 0 0 0,-1-2 0 0 0,0-1 0 0 0,0 0 0 0 0,0 1 0 0 0,-1-1 0 0 0,1 0 0 0 0,-1 0 0 0 0,1 1 0 0 0,-1-1 0 0 0,1 0 0 0 0,-1 0 0 0 0,0 0 0 0 0,0 0 0 0 0,1 0 0 0 0,-1 0 0 0 0,0 0 0 0 0,0 0 0 0 0,0 0 0 0 0,0 0 0 0 0,0 0 0 0 0,0 0 0 0 0,-2 0 0 0 0,-16 11-271 0 0,-1-2 1 0 0,0 0-1 0 0,0-2 0 0 0,0 0 0 0 0,-25 6 1 0 0,17-6 68 0 0,-403 121 36 0 0,286-89 166 0 0,-242 35 0 0 0,345-69 0 0 0,35-4 0 0 0,12 2 0 0 0,11 0 0 0 0,37 4 0 0 0,0-4 0 0 0,68-1 0 0 0,-37-2 0 0 0,347 31 0 0 0,-421-30 0 0 0,0 0 0 0 0,0 1 0 0 0,-1 0 0 0 0,16 7 0 0 0,-13-4 0 0 0,-7 2 0 0 0,-6-6 0 0 0,1-1 0 0 0,-1 1 0 0 0,0-1 0 0 0,0 1 0 0 0,1-1 0 0 0,-1 1 0 0 0,0-1 0 0 0,0 0 0 0 0,0 1 0 0 0,0-1 0 0 0,-1 0 0 0 0,1 0 0 0 0,0 0 0 0 0,0 0 0 0 0,-1 0 0 0 0,1 0 0 0 0,-1 0 0 0 0,1 0 0 0 0,-1 0 0 0 0,-1 0 0 0 0,-37 14 0 0 0,37-14 0 0 0,-110 29 0 0 0,-138 18 0 0 0,86-18 0 0 0,51-7 0 0 0,-128 23 0 0 0,180-39 0 0 0,62-7 0 0 0,0 0 0 0 0,0 0 0 0 0,0 0 0 0 0,0 0 0 0 0,0 1 0 0 0,0-1 0 0 0,0 0 0 0 0,1 0 0 0 0,-1 0 0 0 0,0 0 0 0 0,0 0 0 0 0,0 1 0 0 0,0-1 0 0 0,0 0 0 0 0,0 0 0 0 0,0 0 0 0 0,0 0 0 0 0,0 1 0 0 0,0-1 0 0 0,0 0 0 0 0,0 0 0 0 0,0 0 0 0 0,0 0 0 0 0,0 0 0 0 0,0 1 0 0 0,0-1 0 0 0,0 0 0 0 0,0 0 0 0 0,0 0 0 0 0,0 0 0 0 0,0 1 0 0 0,0-1 0 0 0,0 0 0 0 0,0 0 0 0 0,-1 0 0 0 0,1 0 0 0 0,0 0 0 0 0,0 1 0 0 0,0-1 0 0 0,0 0 0 0 0,0 0 0 0 0,0 0 0 0 0,0 0 0 0 0,-1 0 0 0 0,1 0 0 0 0,0 0 0 0 0,0 0 0 0 0,14 6 0 0 0,36 6 0 0 0,0-1 0 0 0,0-3 0 0 0,77 2 0 0 0,-36-3 0 0 0,3 0-167 0 0,94 11 1750 0 0,-152-12-1896 0 0,-1 1 1 0 0,0 2-1 0 0,41 15 1 0 0,-71-22 284 0 0,-1 0 0 0 0,0 0 1 0 0,1 0-1 0 0,-1 0 1 0 0,5 5-1 0 0,-2 2 28 0 0,-7-7 0 0 0,1 0 0 0 0,-1 0 0 0 0,0 0 0 0 0,0-1 0 0 0,0 1 0 0 0,-1 0 0 0 0,1 0 0 0 0,0-1 0 0 0,-1 1 0 0 0,1 0 0 0 0,-1 0 0 0 0,1-1 0 0 0,-1 1 0 0 0,0-1 0 0 0,0 1 0 0 0,0-1 0 0 0,0 1 0 0 0,0-1 0 0 0,0 1 0 0 0,0-1 0 0 0,0 0 0 0 0,0 1 0 0 0,-1-1 0 0 0,1 0 0 0 0,-1 0 0 0 0,1 0 0 0 0,-1 0 0 0 0,-1 1 0 0 0,-6 3 0 0 0,1 0 0 0 0,-1-1 0 0 0,-16 6 0 0 0,-317 83 0 0 0,226-65 0 0 0,-111 26 0 0 0,-338 95 0 0 0,563-149 0 0 0,-12 4 0 0 0,0 1 0 0 0,-1 1 0 0 0,2 0 0 0 0,-21 12 0 0 0,34-18 0 0 0,-1 0 0 0 0,1 0 0 0 0,-1 1 0 0 0,1-1 0 0 0,0 0 0 0 0,-1 0 0 0 0,1 1 0 0 0,0-1 0 0 0,-1 0 0 0 0,1 1 0 0 0,0-1 0 0 0,-1 0 0 0 0,1 1 0 0 0,0-1 0 0 0,-1 0 0 0 0,1 1 0 0 0,0-1 0 0 0,0 1 0 0 0,0-1 0 0 0,-1 1 0 0 0,1-1 0 0 0,0 0 0 0 0,0 1 0 0 0,0-1 0 0 0,0 1 0 0 0,0-1 0 0 0,0 1 0 0 0,0-1 0 0 0,0 1 0 0 0,0-1 0 0 0,0 1 0 0 0,4 3 0 0 0,3 1 0 0 0,0-1 0 0 0,0 0 0 0 0,0 0 0 0 0,1-1 0 0 0,-1 0 0 0 0,1 0 0 0 0,0-1 0 0 0,11 2 0 0 0,-11-2 0 0 0,48 9 0 0 0,89 7 0 0 0,-59-9 0 0 0,74 9-9 0 0,190 28 1402 0 0,-302-38-975 0 0,-9-2-376 0 0,-1 2 0 0 0,44 14 0 0 0,-78-20-174 0 0,-1-1 0 0 0,1 0 0 0 0,-1 1 0 0 0,0 0 0 0 0,0-1 0 0 0,0 1 0 0 0,0 1 0 0 0,0-1 0 0 0,5 5 0 0 0,-8-6 103 0 0,0 0 0 0 0,0-1 0 0 0,0 1 0 0 0,0 0 0 0 0,-1-1 0 0 0,1 1 1 0 0,0 0-1 0 0,-1-1 0 0 0,1 1 0 0 0,0-1 0 0 0,-1 1 0 0 0,1-1 0 0 0,-1 1 0 0 0,1-1 0 0 0,0 1 0 0 0,-1-1 0 0 0,1 1 0 0 0,-2 0 0 0 0,1-1-13 0 0,-3 5 40 0 0,-1-2 0 0 0,0 1 0 0 0,0-1 1 0 0,-1 1-1 0 0,1-1 0 0 0,-1-1 0 0 0,1 1 0 0 0,-10 2 0 0 0,-52 11 4 0 0,34-9-3 0 0,-40 11 1 0 0,-187 42 0 0 0,-499 90 0 0 0,382-76 0 0 0,367-71 0 0 0,11 1 0 0 0,7-1 0 0 0,8 1 0 0 0,1 0 0 0 0,-1-2 0 0 0,1 0 0 0 0,-1 0 0 0 0,30-3 0 0 0,0 2 0 0 0,929 69 0 0 0,-964-69 0 0 0,130 20 0 0 0,-117-17 0 0 0,0 2 0 0 0,-1 1 0 0 0,40 17 0 0 0,-62-23 0 0 0,1 0 0 0 0,-1-1 0 0 0,1 1 0 0 0,-1 0 0 0 0,0 0 0 0 0,1 0 0 0 0,-1 0 0 0 0,0 0 0 0 0,0 0 0 0 0,0 0 0 0 0,1 2 0 0 0,-1-2 0 0 0,-1-1 0 0 0,0 1 0 0 0,0-1 0 0 0,1 1 0 0 0,-1-1 0 0 0,0 1 0 0 0,0-1 0 0 0,0 1 0 0 0,0-1 0 0 0,0 1 0 0 0,0 0 0 0 0,0-1 0 0 0,0 1 0 0 0,0-1 0 0 0,0 1 0 0 0,0-1 0 0 0,0 1 0 0 0,0-1 0 0 0,0 1 0 0 0,-1 0 0 0 0,0 0 0 0 0,1 1 0 0 0,-1-1 0 0 0,0 1 0 0 0,0-1 0 0 0,-1 0 0 0 0,1 0 0 0 0,0 0 0 0 0,0 0 0 0 0,0 0 0 0 0,-3 1 0 0 0,4-1 0 0 0,-10 4 0 0 0,0 0 0 0 0,-1 0 0 0 0,1-1 0 0 0,-1-1 0 0 0,-20 5 0 0 0,-8 2 0 0 0,-266 62 0 0 0,229-58 0 0 0,-400 61 0 0 0,297-49 0 0 0,117-18-90 0 0,24-4-247 0 0,1 1-1 0 0,-1 3 1 0 0,-64 20-1 0 0,102-28 332 0 0,-1 0-1 0 0,1 0 0 0 0,0 0 1 0 0,-1 1-1 0 0,1-1 0 0 0,-1 0 1 0 0,1 0-1 0 0,-1 0 1 0 0,1 1-1 0 0,-1-1 0 0 0,1 0 1 0 0,0 0-1 0 0,-1 1 0 0 0,1-1 1 0 0,-1 0-1 0 0,1 1 0 0 0,0-1 1 0 0,-1 1-1 0 0,1-1 1 0 0,0 0-1 0 0,0 1 0 0 0,-1-1 1 0 0,1 1-1 0 0,0-1 0 0 0,0 1 1 0 0,0-1-1 0 0,-1 1 0 0 0,1-1 1 0 0,0 1-1 0 0,0-1 0 0 0,0 1 1 0 0,0-1-1 0 0,0 1 1 0 0,0-1-1 0 0,0 1 0 0 0,1 1-9 0 0,0-1 0 0 0,0 0 0 0 0,-1 1 0 0 0,1-1 0 0 0,0 0 0 0 0,0 0 0 0 0,1 0 0 0 0,-1 0 0 0 0,0 0-1 0 0,0 0 1 0 0,3 2 0 0 0,3 1-28 0 0,1 1 0 0 0,0-1 0 0 0,12 4 0 0 0,0-2 44 0 0,1-1 0 0 0,0-1 0 0 0,1-1 0 0 0,26 1 0 0 0,89-5 0 0 0,-105 0 0 0 0,721-57-488 0 0,-301 17 46 0 0,-362 33-45 0 0,67-3-144 0 0,-135 11 631 0 0,-18 2 0 0 0,-11 1 0 0 0,-14 2 0 0 0,-285 31-4 0 0,183-25 72 0 0,-697 29 3892 0 0,737-40-3954 0 0,1-4-1 0 0,-163-28 0 0 0,219 26-5 0 0,-38-15 0 0 0,56 18 0 0 0,0-1 0 0 0,0 1 0 0 0,0-2 0 0 0,1 1 0 0 0,-1-1 0 0 0,1 0 0 0 0,0-1 0 0 0,-9-9 0 0 0,15 14-11 0 0,0 0-1 0 0,1 0 1 0 0,-1 0-1 0 0,0 0 1 0 0,1 0-1 0 0,-1-1 0 0 0,0 1 1 0 0,1 0-1 0 0,0 0 1 0 0,-1-1-1 0 0,1 1 1 0 0,0 0-1 0 0,-1-1 1 0 0,1 1-1 0 0,0 0 0 0 0,0-1 1 0 0,0 1-1 0 0,0 0 1 0 0,1-1-1 0 0,-1 1 1 0 0,0 0-1 0 0,0-1 1 0 0,1 1-1 0 0,-1 0 1 0 0,1 0-1 0 0,-1-1 0 0 0,1 1 1 0 0,0 0-1 0 0,-1 0 1 0 0,1 0-1 0 0,0 0 1 0 0,0 0-1 0 0,0 0 1 0 0,0 0-1 0 0,-1 0 0 0 0,2 0 1 0 0,-1 0-1 0 0,0 0 1 0 0,1 0-1 0 0,7-6-183 0 0,0 1 0 0 0,0 0 0 0 0,19-8 0 0 0,-18 8 53 0 0,13-6 33 0 0,12-7-16 0 0,1 1 1 0 0,1 1-1 0 0,42-12 0 0 0,123-23 125 0 0,371-47 0 0 0,-522 92-488 0 0,-26 3-209 0 0,42-1 0 0 0,-94 15 531 0 0,-198 16 166 0 0,113-16 0 0 0,-124 20 589 0 0,-174 12 886 0 0,367-39-1041 0 0,-50-1 1092 0 0,93-2-1525 0 0,0-1-1 0 0,0 1 0 0 0,0 0 0 0 0,1 0 1 0 0,-1 0-1 0 0,0 0 0 0 0,0-1 1 0 0,0 1-1 0 0,0 0 0 0 0,0 0 0 0 0,1 0 1 0 0,-1-1-1 0 0,0 1 0 0 0,0 0 1 0 0,0 0-1 0 0,0-1 0 0 0,0 1 0 0 0,0 0 1 0 0,0 0-1 0 0,0-1 0 0 0,0 1 1 0 0,0 0-1 0 0,0 0 0 0 0,0-1 0 0 0,0 1 1 0 0,0 0-1 0 0,0 0 0 0 0,0-1 1 0 0,0 1-1 0 0,0 0 0 0 0,0 0 0 0 0,0 0 1 0 0,0-1-1 0 0,-1 1 0 0 0,1 0 1 0 0,0 0-1 0 0,0-1 0 0 0,0 1 0 0 0,0 0 1 0 0,0 0-1 0 0,-1 0 0 0 0,1 0 1 0 0,0-1-1 0 0,0 1 0 0 0,0 0 0 0 0,-1 0 1 0 0,1 0-1 0 0,0 0 0 0 0,0 0 1 0 0,-1 0-1 0 0,1 0 0 0 0,0-1 0 0 0,0 1 1 0 0,-1 0-1 0 0,1 0 0 0 0,10-6 0 0 0,1 0 0 0 0,1 1 0 0 0,-1 0 0 0 0,1 0 0 0 0,15-3 0 0 0,-8 2 0 0 0,35-12 0 0 0,66-20 0 0 0,160-75 0 0 0,-194 68-557 0 0,-2-4 0 0 0,-2-3 0 0 0,-2-4 0 0 0,-3-3 0 0 0,-2-4 0 0 0,-3-3 0 0 0,74-88 0 0 0,-130 135 156 0 0,0 0 1 0 0,14-25-1 0 0,-27 39 494 0 0,0 0 0 0 0,0 0 0 0 0,-1 0 0 0 0,0-1 1 0 0,0 1-1 0 0,0-1 0 0 0,0 1 0 0 0,-1-1 0 0 0,0 0 0 0 0,0 0 0 0 0,0 1 1 0 0,-1-1-1 0 0,0 0 0 0 0,-2-11 0 0 0,2 16-87 0 0,0 1 0 0 0,-1-1 0 0 0,1 1 0 0 0,0-1 1 0 0,-1 0-1 0 0,1 1 0 0 0,-1 0 0 0 0,1-1 0 0 0,-1 1 0 0 0,1-1 0 0 0,-1 1 0 0 0,0 0 0 0 0,1-1 0 0 0,-1 1 1 0 0,1 0-1 0 0,-1-1 0 0 0,0 1 0 0 0,1 0 0 0 0,-1 0 0 0 0,0 0 0 0 0,1 0 0 0 0,-1 0 0 0 0,0 0 0 0 0,1 0 1 0 0,-2 0-1 0 0,-16 0 0 0 0,3 3-153 0 0,0 0-1 0 0,0 1 1 0 0,0 0-1 0 0,0 1 1 0 0,-24 13-1 0 0,-68 42-916 0 0,94-52 1037 0 0,-36 25 23 0 0,2 1-1 0 0,1 2 0 0 0,-53 55 1 0 0,-112 139 4 0 0,38-38 2 0 0,121-134 4410 0 0,61-72-3521 0 0,-5 10-722 0 0,66-86 488 0 0,30-44-255 0 0,32-81 1015 0 0,-11 15-1229 0 0,176-268-188 0 0,-91 135 0 0 0,-61 94 0 0 0,-104 167 0 0 0,-41 72 0 0 0,0 0 0 0 0,0 0 0 0 0,0 0 0 0 0,0 0 0 0 0,0 0 0 0 0,0 0 0 0 0,0 0 0 0 0,0 0 0 0 0,0 0 0 0 0,0 0 0 0 0,-1 0 0 0 0,1 0 0 0 0,0 0 0 0 0,0 0 0 0 0,0 0 0 0 0,0 0 0 0 0,0 0 0 0 0,0 0 0 0 0,0 0 0 0 0,0 0 0 0 0,0 0 0 0 0,0 0 0 0 0,0 0 0 0 0,0 0 0 0 0,0 0 0 0 0,0 0 0 0 0,0-1 0 0 0,0 1 0 0 0,0 0 0 0 0,0 0 0 0 0,0 0 0 0 0,0 0 0 0 0,-1 0 0 0 0,1 0 0 0 0,0 0 0 0 0,0 0 0 0 0,0 0-1 0 0,0 0 1 0 0,0 0 0 0 0,0 0 0 0 0,0 0 0 0 0,0 0 0 0 0,0 0 0 0 0,0 0 0 0 0,0 0 0 0 0,-8 7 2 0 0,-11 13-67 0 0,-135 207-2054 0 0,84-115 1382 0 0,-326 524-840 0 0,49 26-1206 0 0,342-651 3241 0 0,3-7-53 0 0,0 0-1 0 0,0 0 1 0 0,0 0 0 0 0,1 0 0 0 0,0 0-1 0 0,-1 1 1 0 0,1-1 0 0 0,0 6-1 0 0,12-19 556 0 0,0-3-938 0 0,0-1 0 0 0,-1 0-1 0 0,-1-1 1 0 0,0 1 0 0 0,0-2 0 0 0,-2 0-1 0 0,9-22 1 0 0,-2 7-24 0 0,81-191 2 0 0,-30 68 0 0 0,202-420 340 0 0,38 20 251 0 0,-79 205-80 0 0,122-213-1897 0 0,-214 291 1386 0 0,-130 262-72 0 0,-504 1026-8209 0 0,449-913 6746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19.528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11 4782 6447 0 0,'0'0'586'0'0,"-1"-2"-486"0"0,-2-6 61 0 0,1 0 1 0 0,1 0 0 0 0,-1 0-1 0 0,1 0 1 0 0,1-1-1 0 0,0 1 1 0 0,0-9-1 0 0,10-63 1842 0 0,-6 49-1424 0 0,86-432 4079 0 0,30 5-5366 0 0,-71 278 1054 0 0,141-546-346 0 0,-132 515 0 0 0,9-35 0 0 0,-98 334-61 0 0,-4 55-1763 0 0,-24 201 0 0 0,53-305 1545 0 0,-38 427-5277 0 0,43-436 5309 0 0,-7 70-218 0 0,7-92 562 0 0,-1 1 0 0 0,0-1 0 0 0,0 0 1 0 0,-1 1-1 0 0,0-1 0 0 0,0-1 1 0 0,-1 1-1 0 0,0 0 0 0 0,-6 7 0 0 0,10-14-68 0 0,-1 0-1 0 0,0 0 1 0 0,0 0-1 0 0,0 0 0 0 0,0 0 1 0 0,0 0-1 0 0,0 0 0 0 0,0 0 1 0 0,0 0-1 0 0,0-1 0 0 0,0 1 1 0 0,0 0-1 0 0,-1-1 1 0 0,1 1-1 0 0,0-1 0 0 0,0 1 1 0 0,-1-1-1 0 0,1 0 0 0 0,0 0 1 0 0,-1 1-1 0 0,1-1 1 0 0,0 0-1 0 0,-1 0 0 0 0,1 0 1 0 0,0-1-1 0 0,-1 1 0 0 0,1 0 1 0 0,0 0-1 0 0,-1-1 1 0 0,1 1-1 0 0,0-1 0 0 0,-1 1 1 0 0,1-1-1 0 0,0 1 0 0 0,0-1 1 0 0,0 0-1 0 0,0 0 0 0 0,0 1 1 0 0,0-1-1 0 0,0 0 1 0 0,0 0-1 0 0,0 0 0 0 0,0 0 1 0 0,-1-2-1 0 0,-3-2 82 0 0,1-1 0 0 0,-1 0 0 0 0,1 0 0 0 0,0-1 0 0 0,0 1 0 0 0,-4-13 0 0 0,-5-18 487 0 0,3 0-1 0 0,1-1 1 0 0,-6-54 0 0 0,-1-119 1300 0 0,15 177-1576 0 0,-6-457 3263 0 0,15 301-4020 0 0,39-235 0 0 0,-40 379 436 0 0,0 1 0 0 0,19-62 0 0 0,-22 90 0 0 0,0 12 0 0 0,1 11 0 0 0,2 13 0 0 0,-7-19 0 0 0,8 43-276 0 0,-1 0 0 0 0,-2 1 0 0 0,-2 0 0 0 0,-3 43 0 0 0,1-2-296 0 0,1-7-191 0 0,17 309-440 0 0,-10-303 516 0 0,3 1 0 0 0,36 125 1 0 0,-43-191 745 0 0,1-1 0 0 0,1-1 0 0 0,11 23 982 0 0,-15-51-944 0 0,-1-1 1 0 0,0 1-1 0 0,-1-1 0 0 0,-1 1 0 0 0,1-1 0 0 0,-4-20 0 0 0,-34-279 593 0 0,-18-208 596 0 0,28-281-1286 0 0,28 759 0 0 0,-7-68 0 0 0,3 91 0 0 0,0 1 0 0 0,0 0 0 0 0,-2 0 0 0 0,0 0 0 0 0,-1 1 0 0 0,-13-24 0 0 0,17 36-64 0 0,0 1-1 0 0,0-1 1 0 0,0 1 0 0 0,-1 0-1 0 0,0-1 1 0 0,0 1-1 0 0,0 1 1 0 0,0-1 0 0 0,0 0-1 0 0,-1 1 1 0 0,1-1-1 0 0,-6-2 1 0 0,7 5 33 0 0,0-1 0 0 0,1 0 0 0 0,-1 1 0 0 0,0 0 0 0 0,1-1 0 0 0,-1 1 1 0 0,0 0-1 0 0,0 0 0 0 0,1 0 0 0 0,-1 0 0 0 0,0 0 0 0 0,0 0 0 0 0,1 0 0 0 0,-1 1 0 0 0,0-1 0 0 0,1 1 0 0 0,-1-1 0 0 0,0 1 1 0 0,1 0-1 0 0,-1-1 0 0 0,1 1 0 0 0,-1 0 0 0 0,1 0 0 0 0,-1 0 0 0 0,1 0 0 0 0,0 0 0 0 0,-1 1 0 0 0,1-1 0 0 0,0 0 0 0 0,0 1 1 0 0,-2 2-1 0 0,-4 6 2 0 0,1 1 1 0 0,0 1 0 0 0,1-1-1 0 0,0 1 1 0 0,0 0-1 0 0,1 0 1 0 0,-4 23 0 0 0,2 4-407 0 0,-2 49 1 0 0,7-47 149 0 0,2 0 0 0 0,2 0 0 0 0,1 0 1 0 0,2 0-1 0 0,22 73 0 0 0,-13-69-6 0 0,1 0-1 0 0,3-1 1 0 0,1-1 0 0 0,46 71-1 0 0,-64-112 292 0 0,7 13-5 0 0,1-2 0 0 0,21 24-1 0 0,-29-35 10 0 0,0 0-1 0 0,0 0 0 0 0,0 0 0 0 0,0 0 0 0 0,0 0 1 0 0,1-1-1 0 0,-1 1 0 0 0,1 0 0 0 0,-1-1 0 0 0,1 0 1 0 0,-1 0-1 0 0,1 0 0 0 0,0 0 0 0 0,0 0 0 0 0,-1 0 1 0 0,1-1-1 0 0,0 1 0 0 0,0-1 0 0 0,0 0 0 0 0,0 0 1 0 0,0 0-1 0 0,0 0 0 0 0,-1 0 0 0 0,6-2 0 0 0,-5 0 96 0 0,0 0-1 0 0,1 0 0 0 0,-1 0 1 0 0,0 0-1 0 0,0-1 1 0 0,0 0-1 0 0,0 0 0 0 0,-1 0 1 0 0,1 0-1 0 0,-1 0 0 0 0,0 0 1 0 0,0 0-1 0 0,0-1 0 0 0,0 1 1 0 0,0-1-1 0 0,1-5 1 0 0,1-4 196 0 0,0 0 1 0 0,-1 1 0 0 0,3-22 0 0 0,-1-23-66 0 0,-3 0-1 0 0,-6-76 0 0 0,-28-114 203 0 0,12 152-432 0 0,-39-114 0 0 0,-49-86 0 0 0,-28-93 0 0 0,101 249 678 0 0,22 78 7 0 0,-35-98 0 0 0,40 143-685 0 0,8 16 0 0 0,0 1 0 0 0,0-1 0 0 0,0 0 0 0 0,0 1 0 0 0,0-1 0 0 0,0 0 0 0 0,0 0 0 0 0,0 1 0 0 0,0-1 0 0 0,0 0 0 0 0,0 1 0 0 0,0-1 0 0 0,0 0 0 0 0,0 0 0 0 0,-1 1 0 0 0,1-1 0 0 0,0 0 0 0 0,0 0 0 0 0,0 1 0 0 0,0-1 0 0 0,-1 0 0 0 0,1 0 0 0 0,0 1 0 0 0,0-1 0 0 0,0 0 0 0 0,-1 0 0 0 0,1 0 0 0 0,0 0 0 0 0,-1 1 0 0 0,1-1 0 0 0,0 0 0 0 0,0 0 0 0 0,-1 0 0 0 0,1 0 0 0 0,0 0 0 0 0,0 0 0 0 0,-1 0 0 0 0,1 0 0 0 0,0 0 0 0 0,-1 0 0 0 0,1 0 0 0 0,0 0 0 0 0,-1 0 0 0 0,1 0 0 0 0,0 0 0 0 0,0 0 0 0 0,-1 0 0 0 0,1 0 0 0 0,0 0 0 0 0,-1 0 0 0 0,1-1 0 0 0,0 1 0 0 0,0 0 0 0 0,-1 0 0 0 0,1 0 0 0 0,0 0 0 0 0,0-1 0 0 0,-1 1 0 0 0,1 0 0 0 0,0 0 0 0 0,0 0 0 0 0,0-1 0 0 0,0 1 0 0 0,-1 0 0 0 0,1 0 0 0 0,0-1 0 0 0,0 1 0 0 0,0 0 0 0 0,0-1 0 0 0,-3 9 0 0 0,1 1 0 0 0,0-1 0 0 0,1 1 0 0 0,0-1 0 0 0,0 1 0 0 0,1 10 0 0 0,5 56 0 0 0,-3-56 0 0 0,4 30-126 0 0,1-1 1 0 0,4 0-1 0 0,1 0 0 0 0,2-1 0 0 0,2-1 0 0 0,2 0 1 0 0,3-1-1 0 0,1-2 0 0 0,2 0 0 0 0,57 76 0 0 0,-41-72-386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24.608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4202 0 6447 0 0,'0'0'306'0'0,"-3"1"-129"0"0,-26 7-142 0 0,-1-2 0 0 0,0 0 0 0 0,0-2 0 0 0,-43 0 0 0 0,22-1-21 0 0,-709 62 442 0 0,708-60-6 0 0,-13 1 1070 0 0,-80 17 1 0 0,141-21-1341 0 0,10 1-57 0 0,11-1 182 0 0,62 2 298 0 0,94-7-1 0 0,-29-2-202 0 0,-109 5-400 0 0,805 18 0 0 0,-769-15 0 0 0,68 6 0 0 0,-113-6 0 0 0,1 1 0 0 0,-1 2 0 0 0,27 9 0 0 0,-38-9 0 0 0,-15-6 0 0 0,1 0 0 0 0,-1 0 0 0 0,0 0 0 0 0,0 0 0 0 0,1 0 0 0 0,-1 1 0 0 0,0-1 0 0 0,0 0 0 0 0,0 0 0 0 0,1 0 0 0 0,-1 0 0 0 0,0 0 0 0 0,0 0 0 0 0,0 1 0 0 0,0-1 0 0 0,1 0 0 0 0,-1 0 0 0 0,0 0 0 0 0,0 0 0 0 0,0 1 0 0 0,0-1 0 0 0,0 0 0 0 0,0 0 0 0 0,0 0 0 0 0,1 1 0 0 0,-1-1 0 0 0,0 0 0 0 0,0 0 0 0 0,0 1 0 0 0,0-1 0 0 0,0 0 0 0 0,0 0 0 0 0,0 0 0 0 0,0 1 0 0 0,0-1 0 0 0,0 0 0 0 0,0 0 0 0 0,0 1 0 0 0,0-1 0 0 0,0 0 0 0 0,-1 0 0 0 0,-1 2 0 0 0,0 0 0 0 0,-1-1 0 0 0,1 1 0 0 0,-1-1 0 0 0,1 1 0 0 0,-1-1 0 0 0,1 0 0 0 0,-1 0 0 0 0,0-1 0 0 0,-3 2 0 0 0,-36 5 0 0 0,28-4 0 0 0,-141 16 0 0 0,-222 1 0 0 0,125-12 0 0 0,-57-4 0 0 0,232-5 0 0 0,372-4 798 0 0,104 1 452 0 0,-338 5-1250 0 0,149 7 0 0 0,-163-4 0 0 0,-1 2 0 0 0,66 17 0 0 0,-112-23 1 0 0,0 0-1 0 0,0 0 0 0 0,1 0 0 0 0,-1 0 1 0 0,0 0-1 0 0,0 0 0 0 0,1 0 1 0 0,-1 0-1 0 0,0 0 0 0 0,0 0 0 0 0,1 0 1 0 0,-1 0-1 0 0,0 0 0 0 0,0 0 1 0 0,0 0-1 0 0,1 0 0 0 0,-1 1 1 0 0,0-1-1 0 0,0 0 0 0 0,1 0 0 0 0,-1 0 1 0 0,0 0-1 0 0,0 0 0 0 0,0 1 1 0 0,0-1-1 0 0,1 0 0 0 0,-1 0 0 0 0,0 0 1 0 0,0 0-1 0 0,0 1 0 0 0,0-1 1 0 0,0 0-1 0 0,0 0 0 0 0,1 0 0 0 0,-1 1 1 0 0,0-1-1 0 0,0 0 0 0 0,0 0 1 0 0,0 1-1 0 0,0-1 0 0 0,0 0 1 0 0,0 0-1 0 0,0 1 0 0 0,0-1 0 0 0,0 0 1 0 0,0 0-1 0 0,0 0 0 0 0,0 1 1 0 0,0-1-1 0 0,0 0 0 0 0,0 0 0 0 0,-1 1 1 0 0,1-1-1 0 0,-8 6-55 0 0,8-6 30 0 0,-13 6-187 0 0,1 0 0 0 0,-1-1 0 0 0,0-1-1 0 0,0 0 1 0 0,0 0 0 0 0,-15 0 0 0 0,-3 3-65 0 0,-430 69 1402 0 0,291-52-440 0 0,-114 17-669 0 0,29-18-16 0 0,306-27 0 0 0,83-3 0 0 0,66 7 0 0 0,192 8 0 0 0,76 40 0 0 0,-453-47 0 0 0,-1 2 0 0 0,1 0 0 0 0,-1 0 0 0 0,0 1 0 0 0,0 1 0 0 0,-1 0 0 0 0,18 10 0 0 0,-31-15 0 0 0,1 1 0 0 0,0-1 0 0 0,0 1 0 0 0,0-1 0 0 0,0 1 0 0 0,0 0 0 0 0,0-1 0 0 0,-1 1 0 0 0,1 0 0 0 0,0 0 0 0 0,0-1 0 0 0,-1 1 0 0 0,1 0 0 0 0,-1 0 0 0 0,1 0 0 0 0,-1 0 0 0 0,1 0 0 0 0,-1 0 0 0 0,0 0 0 0 0,1 0 0 0 0,-1 0 0 0 0,0 0 0 0 0,0 0 0 0 0,1 1 0 0 0,-2-1 0 0 0,1 0 0 0 0,-1 1 0 0 0,1-1 0 0 0,-1 0 0 0 0,0 0 0 0 0,1 0 0 0 0,-1 0 0 0 0,0-1 0 0 0,0 1 0 0 0,1 0 0 0 0,-1 0 0 0 0,0 0 0 0 0,0 0 0 0 0,0-1 0 0 0,0 1 0 0 0,0-1 0 0 0,-2 2 0 0 0,-7 3 0 0 0,-1-1 0 0 0,0 0 0 0 0,-16 3 0 0 0,20-5 0 0 0,-423 82 0 0 0,-6-31 0 0 0,241-32 0 0 0,-226 12 0 0 0,487-48 0 0 0,243-9 0 0 0,-230 21 0 0 0,139-3 0 0 0,251 25 0 0 0,-299 2 0 0 0,-140-15 0 0 0,-1 0 0 0 0,0 2 0 0 0,46 19 0 0 0,-69-24 0 0 0,1 0 0 0 0,-1 1 0 0 0,0-1 0 0 0,0 1 0 0 0,5 5 0 0 0,-10-8 0 0 0,0-1 0 0 0,0 1 0 0 0,0 0 0 0 0,-1-1 0 0 0,1 1 0 0 0,0 0 0 0 0,-1 0 0 0 0,1 0 0 0 0,0 0 0 0 0,-1-1 0 0 0,1 1 0 0 0,-1 0 0 0 0,0 0 0 0 0,1 0 0 0 0,-1 0 0 0 0,0 0 0 0 0,1 0 0 0 0,-1 0 0 0 0,0 0 0 0 0,0 0 0 0 0,0 0 0 0 0,0 0 0 0 0,0 1 0 0 0,0-1 0 0 0,0 0 0 0 0,0 0 0 0 0,-1 0 0 0 0,1 0 0 0 0,0 0 0 0 0,-1 0 0 0 0,1 0 0 0 0,0 0 0 0 0,-1-1 0 0 0,1 1 0 0 0,-1 0 0 0 0,0 0 0 0 0,1 0 0 0 0,-1 0 0 0 0,0 0 0 0 0,1-1 0 0 0,-1 1 0 0 0,0 0 0 0 0,-1 0 0 0 0,-9 7 0 0 0,0-1 0 0 0,-1-1 0 0 0,0 1 0 0 0,0-2 0 0 0,-1 0 0 0 0,1 0 0 0 0,-17 3 0 0 0,-3 2 0 0 0,-359 96 0 0 0,-9-33 0 0 0,336-63 0 0 0,0-3 0 0 0,-69 0 0 0 0,83-11 0 0 0,330 8 0 0 0,172 9 0 0 0,-363-5 0 0 0,176 20 0 0 0,-215-19 0 0 0,-1 1 0 0 0,0 3 0 0 0,57 22 0 0 0,-103-34 0 0 0,38 19 0 0 0,-40-20 0 0 0,1 1 0 0 0,0 0 0 0 0,-1 1 0 0 0,1-1 0 0 0,-1 0 0 0 0,1 0 0 0 0,-1 1 0 0 0,0-1 0 0 0,1 1 0 0 0,-1-1 0 0 0,0 1 0 0 0,0-1 0 0 0,0 1 0 0 0,0 0 0 0 0,0-1 0 0 0,0 1 0 0 0,-1 0 0 0 0,1 0 0 0 0,0 2 0 0 0,-1-3 0 0 0,0 1 0 0 0,-1-1 0 0 0,1 0 0 0 0,0 0 0 0 0,0 0 0 0 0,-1 1 0 0 0,1-1 0 0 0,-1 0 0 0 0,1 0 0 0 0,-1 0 0 0 0,1 0 0 0 0,-1 0 0 0 0,0 0 0 0 0,0 0 0 0 0,1 0 0 0 0,-1 0 0 0 0,0 0 0 0 0,0 0 0 0 0,0 0 0 0 0,0-1 0 0 0,-1 2 0 0 0,-26 13 0 0 0,26-14 0 0 0,-54 21 0 0 0,-1-3 0 0 0,0-2 0 0 0,-69 10 0 0 0,65-13 0 0 0,-811 130 0 0 0,839-141 0 0 0,16 0 0 0 0,-1-1 0 0 0,1-1 0 0 0,-1 0 0 0 0,1-2 0 0 0,-1 0 0 0 0,-29-6 0 0 0,36 1 0 0 0,10 0 0 0 0,8 1 0 0 0,0 0 0 0 0,0 0 0 0 0,1 0 0 0 0,-1 1 0 0 0,1 0 0 0 0,0 1 0 0 0,12-4 0 0 0,53-12 0 0 0,-50 14 0 0 0,672-106 0 0 0,-388 70 0 0 0,-251 33 0 0 0,-46 4 0 0 0,-11 1 0 0 0,-9-2 0 0 0,9 5 0 0 0,-25-7 0 0 0,-1 1 0 0 0,0 2 0 0 0,-1 0 0 0 0,-29 1 0 0 0,1-1 0 0 0,-555-66 0 0 0,520 54 0 0 0,1-3 0 0 0,-170-62 0 0 0,243 74 0 0 0,0-1 0 0 0,-15-9 0 0 0,28 15 0 0 0,0-1 0 0 0,0 1 0 0 0,1-1 0 0 0,-1 0 0 0 0,1 0 0 0 0,0 0 0 0 0,-1 0 0 0 0,1-1 0 0 0,1 1 0 0 0,-1-1 0 0 0,1 0 0 0 0,-1 0 0 0 0,-2-7 0 0 0,4 10 0 0 0,1-1 0 0 0,0 1 0 0 0,0-1 0 0 0,-1 0 0 0 0,1 1 0 0 0,0-1 0 0 0,1 1 0 0 0,-1-1 0 0 0,0 1 0 0 0,0-1 0 0 0,1 0 0 0 0,-1 1 0 0 0,0-1 0 0 0,1 1 0 0 0,0 0 0 0 0,-1-1 0 0 0,1 1 0 0 0,0-1 0 0 0,0 1 0 0 0,0 0 0 0 0,0 0 0 0 0,0-1 0 0 0,0 1 0 0 0,0 0 0 0 0,0 0 0 0 0,0 0 0 0 0,0 0 0 0 0,1 0 0 0 0,-1 0 0 0 0,3-1 0 0 0,4-2 0 0 0,-1 1 0 0 0,1-1 0 0 0,0 1 0 0 0,11-2 0 0 0,42-10 0 0 0,0 3 0 0 0,0 2 0 0 0,119-2 0 0 0,-97 13 0 0 0,-1 4 0 0 0,116 21 0 0 0,-166-20 0 0 0,53 17 0 0 0,-77-20 0 0 0,0 0 0 0 0,0 0 0 0 0,-1 0 0 0 0,1 1 0 0 0,-1 1 0 0 0,0-1 0 0 0,0 1 0 0 0,0 0 0 0 0,-1 1 0 0 0,0 0 0 0 0,10 12 0 0 0,-15-17 0 0 0,0 0 0 0 0,0 0 0 0 0,-1 0 0 0 0,1 0 0 0 0,-1 1 0 0 0,1-1 0 0 0,-1 0 0 0 0,1 1 0 0 0,-1-1 0 0 0,0 0 0 0 0,1 1 0 0 0,-1-1 0 0 0,0 0 0 0 0,0 1 0 0 0,0-1 0 0 0,0 1 0 0 0,-1-1 0 0 0,1 0 0 0 0,0 1 0 0 0,0-1 0 0 0,-1 0 0 0 0,1 1 0 0 0,-1-1 0 0 0,1 0 0 0 0,-1 0 0 0 0,0 0 0 0 0,1 1 0 0 0,-1-1 0 0 0,0 0 0 0 0,0 0 0 0 0,0 0 0 0 0,0 0 0 0 0,0 0 0 0 0,0 0 0 0 0,0 0 0 0 0,0-1 0 0 0,0 1 0 0 0,0 0 0 0 0,-1 0 0 0 0,-1 0 0 0 0,-5 3 0 0 0,0 0 0 0 0,0 0 0 0 0,0-1 0 0 0,-16 4 0 0 0,-52 10 0 0 0,-1-4 0 0 0,-1-3 0 0 0,-106 0 0 0 0,137-9-219 0 0,0-3 0 0 0,0-1 0 0 0,-77-16 0 0 0,117 17 105 0 0,-1-1 1 0 0,1 1-1 0 0,-1-1 0 0 0,1-1 0 0 0,-10-6 0 0 0,15 10 92 0 0,1-1 1 0 0,-1 0-1 0 0,1-1 0 0 0,0 1 0 0 0,0 0 0 0 0,-1 0 1 0 0,1-1-1 0 0,0 1 0 0 0,0 0 0 0 0,0-1 0 0 0,0 1 0 0 0,1-1 1 0 0,-2-2-1 0 0,2 2 17 0 0,-1 1 0 0 0,1 0-1 0 0,0 0 1 0 0,0 0 0 0 0,0 0 0 0 0,1 0 0 0 0,-1 0 0 0 0,0 0 0 0 0,0-1 0 0 0,1 1 0 0 0,-1 0 0 0 0,0 0 0 0 0,1 0-1 0 0,-1 0 1 0 0,1 0 0 0 0,0 0 0 0 0,-1 1 0 0 0,1-1 0 0 0,0 0 0 0 0,-1 0 0 0 0,1 0 0 0 0,0 0 0 0 0,0 1-1 0 0,1-2 1 0 0,5-3 5 0 0,1-1 0 0 0,-1 2 0 0 0,1-1 0 0 0,0 1 0 0 0,0 0 0 0 0,1 1 0 0 0,-1-1 0 0 0,12-1 0 0 0,76-13 0 0 0,-75 15 0 0 0,24-3 41 0 0,88 2 0 0 0,45 13 235 0 0,-159-7-232 0 0,46 3 221 0 0,-1 3 0 0 0,0 2 0 0 0,0 4 0 0 0,-1 2 0 0 0,110 45 0 0 0,-162-57-265 0 0,0 2 0 0 0,-1-1 0 0 0,0 1 0 0 0,0 1 0 0 0,-1 0 0 0 0,0 0 0 0 0,15 15 0 0 0,-22-19 0 0 0,0 0 0 0 0,1 0 0 0 0,-1 0 0 0 0,0 0 0 0 0,-1 0 0 0 0,1 0 0 0 0,0 0 0 0 0,-1 0 0 0 0,0 1 0 0 0,1-1 0 0 0,-1 1 0 0 0,-1-1 0 0 0,1 1 0 0 0,0-1 0 0 0,-1 1 0 0 0,0-1 0 0 0,0 1 0 0 0,0 0 0 0 0,0-1 0 0 0,-1 1 0 0 0,1-1 0 0 0,-1 1 0 0 0,0-1 0 0 0,0 1 0 0 0,0-1 0 0 0,0 0 0 0 0,-1 1 0 0 0,1-1 0 0 0,-3 4 0 0 0,-5 5 0 0 0,1-1 0 0 0,-2 1 0 0 0,0-2 0 0 0,0 1 0 0 0,-1-1 0 0 0,-13 10 0 0 0,-78 49 0 0 0,82-56 0 0 0,-114 64 0 0 0,-166 71 0 0 0,204-104 0 0 0,-17 4 0 0 0,-154 44 0 0 0,254-88 72 0 0,24-7 418 0 0,1 1 0 0 0,23-2 0 0 0,-4 0-149 0 0,111-18-169 0 0,160-19-179 0 0,-255 36 7 0 0,223-14 0 0 0,-191 17 0 0 0,110 11 0 0 0,-148-2 0 0 0,-33-2 0 0 0,-10-1 0 0 0,-6 1 0 0 0,8-5 0 0 0,-25 8-322 0 0,0 0 0 0 0,-1-1 0 0 0,0-2 0 0 0,-42 4 1 0 0,37-5 104 0 0,-319 29 55 0 0,191-21 158 0 0,-476 39 4 0 0,763-48 0 0 0,14-3 0 0 0,467 8 0 0 0,-438 3 0 0 0,261 49 0 0 0,-414-57 0 0 0,41 11 0 0 0,-54-12 0 0 0,0-1 0 0 0,-1 1 0 0 0,1 1 0 0 0,0-1 0 0 0,-1 0 0 0 0,1 1 0 0 0,-1 0 0 0 0,7 6 0 0 0,-10-9 0 0 0,-1 1 0 0 0,1-1 0 0 0,-1 1 0 0 0,1-1 0 0 0,-1 1 0 0 0,1-1 0 0 0,-1 1 0 0 0,1 0 0 0 0,-1-1 0 0 0,0 1 0 0 0,1-1 0 0 0,-1 1 0 0 0,0 0 0 0 0,0-1 0 0 0,0 1 0 0 0,1 0 0 0 0,-1-1 0 0 0,0 1 0 0 0,0 0 0 0 0,0 0 0 0 0,0-1 0 0 0,0 1 0 0 0,0 0 0 0 0,0-1 0 0 0,0 1 0 0 0,0 0 0 0 0,-1-1 0 0 0,1 2 0 0 0,-1 0 0 0 0,0-1 0 0 0,0 0 0 0 0,0 1 0 0 0,0-1 0 0 0,-1 0 0 0 0,1 0 0 0 0,0 0 0 0 0,0 0 0 0 0,-1 0 0 0 0,1 0 0 0 0,-4 1 0 0 0,-5 3 0 0 0,0-1 0 0 0,-21 6 0 0 0,26-9 0 0 0,-436 85 0 0 0,365-74 0 0 0,-793 117 0 0 0,829-125 0 0 0,-8 1 0 0 0,-63 15 0 0 0,107-16 1 0 0,11-1-2 0 0,12 1 65 0 0,170 7 1705 0 0,-63-7-1610 0 0,28 6-159 0 0,449 41 0 0 0,-547-43 0 0 0,124 20 0 0 0,-148-21 0 0 0,0 2 0 0 0,-1 1 0 0 0,45 19 0 0 0,-64-20 0 0 0,-11-9 0 0 0,-1 0 0 0 0,0 0 0 0 0,0 0 0 0 0,0 1 0 0 0,1-1 0 0 0,-1 0 0 0 0,0 0 0 0 0,0 0 0 0 0,0 1 0 0 0,1-1 0 0 0,-1 0 0 0 0,0 1 0 0 0,0-1 0 0 0,0 0 0 0 0,0 0 0 0 0,0 1 0 0 0,0-1 0 0 0,0 0 0 0 0,0 1 0 0 0,0-1 0 0 0,0 0 0 0 0,0 1 0 0 0,0-1 0 0 0,0 0 0 0 0,0 1 0 0 0,0-1 0 0 0,0 0 0 0 0,0 0 0 0 0,0 1 0 0 0,0-1 0 0 0,-2 2 0 0 0,1-1 0 0 0,0 1 0 0 0,-1-1 0 0 0,1 0 0 0 0,-1 1 0 0 0,0-1 0 0 0,0 0 0 0 0,1 0 0 0 0,-1 0 0 0 0,0 0 0 0 0,0-1 0 0 0,0 1 0 0 0,-3 1 0 0 0,-33 5 0 0 0,27-5 0 0 0,-334 42 0 0 0,-3-25 0 0 0,139-8 0 0 0,125-6 59 0 0,-181 6 1697 0 0,326-15-2942 0 0,70 6 651 0 0,-54 0 497 0 0,780 42 38 0 0,-836-42 0 0 0,-1 1 0 0 0,1 1 0 0 0,-1 1 0 0 0,34 13 0 0 0,-54-18 0 0 0,1 0 0 0 0,-1 0 0 0 0,1 0 0 0 0,-1 0 0 0 0,1 1 0 0 0,-1-1 0 0 0,1 0 0 0 0,-1 0 0 0 0,1 0 0 0 0,-1 0 0 0 0,0 1 0 0 0,1-1 0 0 0,-1 0 0 0 0,1 1 0 0 0,-1-1 0 0 0,0 0 0 0 0,1 1 0 0 0,-1-1 0 0 0,0 0 0 0 0,1 1 0 0 0,-1-1 0 0 0,0 1 0 0 0,1-1 0 0 0,-1 0 0 0 0,0 1 0 0 0,0-1 0 0 0,0 1 0 0 0,1-1 0 0 0,-1 1 0 0 0,0-1 0 0 0,0 1 0 0 0,0-1 0 0 0,0 1 0 0 0,0-1 0 0 0,0 2 0 0 0,-5 2 0 0 0,0-1 0 0 0,0-1 0 0 0,0 1 0 0 0,-1-1 0 0 0,1 0 0 0 0,-1 0 0 0 0,1 0 0 0 0,-1-1 0 0 0,1 0 0 0 0,-1 0 0 0 0,-8 0 0 0 0,-2 2 0 0 0,-647 78 0 0 0,414-54 0 0 0,-337 23 0 0 0,558-47 1 0 0,17-2 12 0 0,-1 0 0 0 0,1-1-1 0 0,-1 0 1 0 0,-14-2-1 0 0,260 6 1984 0 0,-77-5-2064 0 0,37 5 68 0 0,203 10 0 0 0,-297-6 0 0 0,191 42 0 0 0,-275-46 0 0 0,-7-2 0 0 0,1 0 0 0 0,-1 0 0 0 0,0 1 0 0 0,0 0 0 0 0,-1 1 0 0 0,1 0 0 0 0,16 10 0 0 0,-25-14 0 0 0,0 0 0 0 0,0 0 0 0 0,1 1 0 0 0,-1-1 0 0 0,0 0 0 0 0,1 0 0 0 0,-1 1 0 0 0,0-1 0 0 0,0 0 0 0 0,0 0 0 0 0,1 1 0 0 0,-1-1 0 0 0,0 0 0 0 0,0 1 0 0 0,0-1 0 0 0,0 0 0 0 0,1 1 0 0 0,-1-1 0 0 0,0 0 0 0 0,0 1 0 0 0,0-1 0 0 0,0 0 0 0 0,0 1 0 0 0,0-1 0 0 0,0 0 0 0 0,0 1 0 0 0,-1 1 0 0 0,0-1 1 0 0,0 0-1 0 0,0 1 0 0 0,0-1 0 0 0,0 0 0 0 0,0 0 1 0 0,-1 0-1 0 0,1 0 0 0 0,0 0 0 0 0,-1 0 0 0 0,1 0 1 0 0,-1 0-1 0 0,1 0 0 0 0,-1-1 0 0 0,1 1 0 0 0,-2 0 1 0 0,-30 9-58 0 0,31-10 46 0 0,-200 32-1681 0 0,132-23 1891 0 0,-857 106 1358 0 0,883-110-1557 0 0,-85 16 0 0 0,114-15 0 0 0,12 1 0 0 0,10 1 0 0 0,-7-8 0 0 0,7 5 0 0 0,1-1 0 0 0,0 0 0 0 0,0 0 0 0 0,1-1 0 0 0,-1 0 0 0 0,1-1 0 0 0,-1 0 0 0 0,15 2 0 0 0,-9-1 0 0 0,330 41 0 0 0,-79-15 0 0 0,-216-22 0 0 0,42 6 0 0 0,-2 4 0 0 0,101 32 0 0 0,-179-45 0 0 0,-1-1 0 0 0,1 2 0 0 0,-1-1 0 0 0,17 12 0 0 0,-27-16 0 0 0,1 0 0 0 0,-1 0 0 0 0,0 1 0 0 0,1-1 0 0 0,-1 0 0 0 0,0 0 0 0 0,1 0 0 0 0,-1 1 0 0 0,0-1 0 0 0,0 0 0 0 0,1 1 0 0 0,-1-1 0 0 0,0 0 0 0 0,0 0 0 0 0,0 1 0 0 0,0-1 0 0 0,1 0 0 0 0,-1 1 0 0 0,0-1 0 0 0,0 0 0 0 0,0 1 0 0 0,0-1 0 0 0,0 0 0 0 0,0 1 0 0 0,0-1 0 0 0,0 0 0 0 0,0 1 0 0 0,0-1 0 0 0,0 1 0 0 0,-1 1 0 0 0,0-1 0 0 0,0 1 0 0 0,-1 0 0 0 0,1-1 0 0 0,0 1 0 0 0,-1-1 0 0 0,0 1 0 0 0,1-1 0 0 0,-1 0 0 0 0,0 1 0 0 0,1-1 0 0 0,-1 0 0 0 0,0 0 0 0 0,0-1 0 0 0,-2 2 0 0 0,-36 11 0 0 0,39-13 0 0 0,-324 63 0 0 0,175-39 0 0 0,-127 19 0 0 0,98-16 0 0 0,-235 21 0 0 0,219-28 0 0 0,190-17-13 0 0,15 1-65 0 0,16 2-232 0 0,87 5-409 0 0,196-7 0 0 0,-140-5 1442 0 0,-85 1-258 0 0,249 6 260 0 0,-3 23-2625 0 0,-316-28 1817 0 0,-6 0 71 0 0,0 0 0 0 0,0 1 1 0 0,0-1-1 0 0,0 1 0 0 0,0 1 0 0 0,12 5 0 0 0,-20-8 12 0 0,0 0 0 0 0,1 0 0 0 0,-1 1 0 0 0,0-1 0 0 0,0 0 0 0 0,1 0 0 0 0,-1 0 0 0 0,0 0 0 0 0,0 1 0 0 0,1-1 0 0 0,-1 0 0 0 0,0 0 0 0 0,0 1 0 0 0,0-1 0 0 0,1 0 0 0 0,-1 0 0 0 0,0 1 0 0 0,0-1 0 0 0,0 0 0 0 0,0 1 0 0 0,0-1 0 0 0,0 0 0 0 0,1 0 0 0 0,-1 1 0 0 0,0-1 0 0 0,0 0 0 0 0,0 1 0 0 0,0-1 0 0 0,0 0 0 0 0,0 1 0 0 0,0-1 0 0 0,0 0 0 0 0,-1 1 0 0 0,1-1 0 0 0,0 0 0 0 0,0 0 0 0 0,0 1 0 0 0,0-1 0 0 0,0 0 0 0 0,0 1 0 0 0,-1-1 0 0 0,1 0 0 0 0,0 0 0 0 0,0 1 0 0 0,0-1 0 0 0,-1 0 0 0 0,1 0 0 0 0,0 0 0 0 0,0 1 0 0 0,-1-1 0 0 0,1 0 0 0 0,0 0 0 0 0,0 0 0 0 0,-1 0 0 0 0,1 1 0 0 0,0-1 0 0 0,0 0 0 0 0,-1 0 0 0 0,1 0 0 0 0,0 0 0 0 0,-1 0 0 0 0,1 0 0 0 0,0 0 0 0 0,-1 0 0 0 0,0 0 0 0 0,-15 6 0 0 0,0-1 0 0 0,-1-1 0 0 0,1 0 0 0 0,-33 2 0 0 0,10-1 0 0 0,-634 84 0 0 0,470-65 0 0 0,-329 23 0 0 0,383-36 0 0 0,135-10 0 0 0,-57 7 0 0 0,65-5 0 0 0,9 0 0 0 0,7 1 0 0 0,-10-4 0 0 0,43 13 0 0 0,1-3 0 0 0,74 8 0 0 0,92-4 0 0 0,-130-11 0 0 0,-62-2 0 0 0,711 57 0 0 0,-714-56 0 0 0,16 1 0 0 0,-1 1 0 0 0,-1 2 0 0 0,1 1 0 0 0,37 14 0 0 0,-67-21 0 0 0,0 0 0 0 0,1 0 0 0 0,-1 0 0 0 0,1 0 0 0 0,-1 0 0 0 0,1 0 0 0 0,-1 0 0 0 0,0 0 0 0 0,1 1 0 0 0,-1-1 0 0 0,1 0 0 0 0,-1 0 0 0 0,0 0 0 0 0,1 1 0 0 0,-1-1 0 0 0,0 0 0 0 0,1 0 0 0 0,-1 1 0 0 0,0-1 0 0 0,1 0 0 0 0,-1 1 0 0 0,0-1 0 0 0,1 0 0 0 0,-1 1 0 0 0,0-1 0 0 0,0 1 0 0 0,0-1 0 0 0,1 0 0 0 0,-1 1 0 0 0,0-1 0 0 0,0 1 0 0 0,0-1 0 0 0,0 1 0 0 0,0-1 0 0 0,0 0 0 0 0,0 1 0 0 0,0-1 0 0 0,0 1 0 0 0,0 0 0 0 0,-8 4 0 0 0,8-5 0 0 0,-13 6 0 0 0,0 0 0 0 0,0-2 0 0 0,-1 1 0 0 0,1-2 0 0 0,-1 1 0 0 0,0-2 0 0 0,-22 2 0 0 0,10-1 0 0 0,-841 99 0 0 0,441-55 0 0 0,197-27 0 0 0,220-18 0 0 0,17 1 0 0 0,14-1 0 0 0,59 3 0 0 0,157 4 0 0 0,801 45 0 0 0,-988-48 0 0 0,-21-4 0 0 0,39 9 0 0 0,-57-6 0 0 0,-12 0 0 0 0,-8 0 0 0 0,2-1 0 0 0,0-1 0 0 0,-1 0 0 0 0,0 0 0 0 0,0 0 0 0 0,0-1 0 0 0,0 0 0 0 0,-8 1 0 0 0,-56 5 0 0 0,39-5 0 0 0,-408 51 0 0 0,184-21 0 0 0,247-32 0 0 0,-497 52 0 0 0,253-30 0 0 0,247-21 0 0 0,13 2 0 0 0,13 1 0 0 0,86 9 0 0 0,112 1 0 0 0,-159-13 0 0 0,559 20 0 0 0,-530-18 0 0 0,32 2 0 0 0,172 29 0 0 0,-265-29 0 0 0,-16 1 0 0 0,-12-3 0 0 0,-8 0 0 0 0,-8 2 0 0 0,-1-2 0 0 0,-1 0 0 0 0,1-1 0 0 0,-24 1 0 0 0,-2 0 0 0 0,-843 89 64 0 0,746-85 816 0 0,56-4-909 0 0,-156 27 873 0 0,255-21-1496 0 0,2-3 518 0 0,1 0 0 0 0,0-1 0 0 0,1-1-1 0 0,-1-1 1 0 0,1 0 0 0 0,0-1 0 0 0,18 0 0 0 0,-5 1 100 0 0,277 27 34 0 0,-152-19 0 0 0,216 45 0 0 0,-294-33 0 0 0,-78-24 0 0 0,0 0 0 0 0,0 0 0 0 0,1 0 0 0 0,-1 0 0 0 0,0 0 0 0 0,0 0 0 0 0,1 0 0 0 0,-1 0 0 0 0,0 0 0 0 0,0 0 0 0 0,0 0 0 0 0,1 0 0 0 0,-1 0 0 0 0,0 1 0 0 0,0-1 0 0 0,1 0 0 0 0,-1 0 0 0 0,0 0 0 0 0,0 0 0 0 0,0 0 0 0 0,1 0 0 0 0,-1 0 0 0 0,0 1 0 0 0,0-1 0 0 0,0 0 0 0 0,0 0 0 0 0,1 0 0 0 0,-1 1 0 0 0,0-1 0 0 0,0 0 0 0 0,0 0 0 0 0,0 0 0 0 0,0 1 0 0 0,0-1 0 0 0,1 0 0 0 0,-1 0 0 0 0,0 1 0 0 0,0-1 0 0 0,0 0 0 0 0,0 0 0 0 0,0 0 0 0 0,0 1 0 0 0,0-1 0 0 0,0 0 0 0 0,0 0 0 0 0,0 1 0 0 0,0-1 0 0 0,0 0 0 0 0,0 0 0 0 0,-1 1 0 0 0,1-1 0 0 0,0 0 0 0 0,0 0 0 0 0,0 0 0 0 0,0 1 0 0 0,0-1 0 0 0,-1 0 0 0 0,-8 5 0 0 0,9-5 0 0 0,-19 7 0 0 0,0-2 0 0 0,0 0 0 0 0,-33 4 0 0 0,-3 1 0 0 0,-654 109 0 0 0,427-78 0 0 0,-346 60 0 0 0,445-77 0 0 0,-68 13 0 0 0,208-25 0 0 0,43-12 0 0 0,1 0 0 0 0,-1 0 0 0 0,0 0 0 0 0,1 0 0 0 0,-1 0 0 0 0,0 1 0 0 0,0-1 0 0 0,1 0 0 0 0,-1 0 0 0 0,0 0 0 0 0,0 0 0 0 0,1 1 0 0 0,-1-1 0 0 0,0 0 0 0 0,0 0 0 0 0,0 1 0 0 0,1-1 0 0 0,-1 0 0 0 0,0 0 0 0 0,0 1 0 0 0,0-1 0 0 0,0 0 0 0 0,0 0 0 0 0,1 1 0 0 0,-1-1 0 0 0,0 0 0 0 0,0 1 0 0 0,0-1 0 0 0,0 0 0 0 0,0 0 0 0 0,0 1 0 0 0,0-1 0 0 0,0 0 0 0 0,0 1 0 0 0,0-1 0 0 0,0 0 0 0 0,0 1 0 0 0,0-1 0 0 0,0 0 0 0 0,-1 0 0 0 0,1 1 0 0 0,0-1 0 0 0,0 0 0 0 0,0 1 0 0 0,0-1 0 0 0,0 0 0 0 0,-1 0 0 0 0,1 1 0 0 0,0-1 0 0 0,0 0 0 0 0,-1 0 0 0 0,1 0 0 0 0,0 1 0 0 0,0-1 0 0 0,-1 0 0 0 0,1 0 0 0 0,0 0 0 0 0,0 0 0 0 0,-1 0 0 0 0,1 1 0 0 0,0-1 0 0 0,-1 0 0 0 0,1 0 0 0 0,0 0 0 0 0,0 0 0 0 0,-1 0 0 0 0,1 0 0 0 0,10 5 0 0 0,1 0 0 0 0,0 0 0 0 0,-1-1 0 0 0,2 0 0 0 0,-1-1 0 0 0,0 0 0 0 0,18 1 0 0 0,-10-1 0 0 0,595 64 0 0 0,-368-49 0 0 0,77 16 0 0 0,-317-31 0 0 0,-14 0 0 0 0,-13 2 0 0 0,-123 8 0 0 0,-51 6 0 0 0,-118 18 0 0 0,-163 22 0 0 0,-214 61 0 0 0,550-93 0 0 0,132-24 0 0 0,9 0 0 0 0,8 0 0 0 0,-9-3 0 0 0,22 4 0 0 0,1-1 0 0 0,-1 0 0 0 0,39-2 0 0 0,-23-1 0 0 0,392-11 0 0 0,-208 1 0 0 0,66-2 0 0 0,212-4 0 0 0,-618 30 0 0 0,-538 57 0 0 0,128-29 0 0 0,363-30 0 0 0,-4 3 0 0 0,182-9 0 0 0,14 2 0 0 0,73 5 0 0 0,139 3 0 0 0,-83-9 0 0 0,-90-3-72 0 0,227 19-721 0 0,-263-21-2010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26.781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0 76 8287 0 0,'0'0'191'0'0,"2"0"26"0"0,2 0-152 0 0,10-3 286 0 0,1-3-311 0 0,26-10 1000 0 0,70-17 0 0 0,-79 27-1040 0 0,0 2 0 0 0,1 0 0 0 0,33 2 0 0 0,-31 1 0 0 0,32 0 1024 0 0,73 9 0 0 0,-42 0-1024 0 0,82 12 0 0 0,-118-7 0 0 0,-2 4 0 0 0,0 1 0 0 0,-1 4 0 0 0,75 38 0 0 0,-57-25 0 0 0,-38-17 0 0 0,-1 1 0 0 0,44 28 0 0 0,-61-32 0 0 0,-10-8 0 0 0,0 0 0 0 0,0 1 0 0 0,-1 1 0 0 0,0 0 0 0 0,12 13 0 0 0,-6 0 561 0 0,22 39 0 0 0,9 13 365 0 0,-34-57-926 0 0,11 13 0 0 0,25 43 0 0 0,-43-61 0 0 0,0 0 0 0 0,-1 0 0 0 0,0 0 0 0 0,0 1 0 0 0,-2 0 0 0 0,1 0 0 0 0,1 20 0 0 0,-4-6 0 0 0,-1 0 0 0 0,-1 0 0 0 0,-6 36 0 0 0,1-9 0 0 0,-6 35 0 0 0,-3 30 0 0 0,12-80 0 0 0,1-31 0 0 0,1 1 0 0 0,1-1 0 0 0,-1 1 0 0 0,1 0 0 0 0,1-1 0 0 0,-1 1 0 0 0,1 0 0 0 0,1-1 0 0 0,3 14 0 0 0,0-9 120 0 0,0 0 0 0 0,0 0 0 0 0,1 0 0 0 0,1-1 0 0 0,0 0 0 0 0,0 0 0 0 0,2-1 0 0 0,-1 0 0 0 0,1 0 0 0 0,1-1 0 0 0,17 15 0 0 0,-4-7 278 0 0,10 7-328 0 0,1-1 0 0 0,47 25 0 0 0,-10-18-89 0 0,2-3-1 0 0,84 21 1 0 0,-87-30 721 0 0,-1 4 0 0 0,113 53 0 0 0,93 92-1818 0 0,-236-140 1212 0 0,-1 1-1 0 0,-2 2 0 0 0,45 50 0 0 0,86 118 799 0 0,-95-109-1929 0 0,-62-77 970 0 0,0 0-1 0 0,-1 1 0 0 0,-1 0 1 0 0,0 0-1 0 0,0 1 0 0 0,-2 0 1 0 0,0 0-1 0 0,0 0 0 0 0,-2 1 1 0 0,0 0-1 0 0,0 0 0 0 0,-2 0 1 0 0,0 0-1 0 0,-1 1 1 0 0,0-1-1 0 0,-4 27 0 0 0,-7 21 1019 0 0,-36 111 0 0 0,28-110-867 0 0,16-60-86 0 0,-5 19 0 0 0,1 0 0 0 0,0 1 0 0 0,2-1 0 0 0,-2 39 0 0 0,6-46 0 0 0,0 5 0 0 0,0 0 0 0 0,1-1 0 0 0,1 1 0 0 0,1 0 0 0 0,6 21 0 0 0,9 19 0 0 0,-9-27 0 0 0,2-1 0 0 0,1 0 0 0 0,1 0 0 0 0,21 35 0 0 0,277 394 0 0 0,-225-351 0 0 0,119 145 0 0 0,-151-193 0 0 0,-25-29 0 0 0,34 32 0 0 0,-56-60-33 0 0,23 20 88 0 0,44 53 0 0 0,-67-71-130 0 0,-1-1-1 0 0,0 1 1 0 0,0 0-1 0 0,-1 1 1 0 0,0-1-1 0 0,-1 1 1 0 0,0 0-1 0 0,0 0 0 0 0,-1 0 1 0 0,-1 1-1 0 0,3 17 1 0 0,-5-23-171 0 0,0 1 1 0 0,0 0-1 0 0,-1-1 1 0 0,0 1-1 0 0,0-1 1 0 0,0 1-1 0 0,-3 6 1 0 0,-7 11-778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27.648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1 120 6447 0 0,'0'0'483'0'0,"0"-10"-294"0"0,1 5-74 0 0,-1 1 0 0 0,1-1-1 0 0,0 0 1 0 0,0 0 0 0 0,1 1-1 0 0,0-1 1 0 0,-1 1 0 0 0,2-1-1 0 0,-1 1 1 0 0,0 0 0 0 0,1 0-1 0 0,0 0 1 0 0,0 0 0 0 0,0 0-1 0 0,0 1 1 0 0,0-1 0 0 0,6-3-1 0 0,-6 4-83 0 0,1 0 0 0 0,-1 0 0 0 0,1 1 0 0 0,-1-1 0 0 0,1 1 0 0 0,0 0 0 0 0,0 0 0 0 0,0 0-1 0 0,1 0 1 0 0,-1 1 0 0 0,0 0 0 0 0,1 0 0 0 0,-1 0 0 0 0,0 0 0 0 0,1 1 0 0 0,-1-1 0 0 0,1 1-1 0 0,-1 1 1 0 0,1-1 0 0 0,-1 0 0 0 0,1 1 0 0 0,-1 0 0 0 0,1 0 0 0 0,-1 0 0 0 0,0 1 0 0 0,6 2 0 0 0,5 4 156 0 0,0 1 1 0 0,0 0 0 0 0,-1 1 0 0 0,0 1 0 0 0,14 13-1 0 0,-5-4-100 0 0,27 25-87 0 0,45 52 0 0 0,-26-25 0 0 0,-43-44 256 0 0,0 1 0 0 0,-2 2 0 0 0,-1 0 0 0 0,-2 1 0 0 0,-1 1 0 0 0,-2 1 0 0 0,17 43 0 0 0,-2-5 111 0 0,-19-44-34 0 0,-1 1 0 0 0,-1 1 0 0 0,-2 0 0 0 0,10 47 0 0 0,-11-16-318 0 0,-3-19-14 0 0,1 0-1 0 0,23 74 0 0 0,-23-97 0 0 0,0 0 0 0 0,2-1 0 0 0,0 0 0 0 0,1-1 0 0 0,17 23 0 0 0,-4-8 512 0 0,25 44 0 0 0,-39-61-341 0 0,-1 1 0 0 0,-1 0-1 0 0,-1 1 1 0 0,0-1 0 0 0,5 24-1 0 0,-11-35-328 0 0,1-1 0 0 0,-1 0 0 0 0,0 1-1 0 0,0-1 1 0 0,0 1 0 0 0,-1-1 0 0 0,1 1-1 0 0,-1-1 1 0 0,0 0 0 0 0,-1 1 0 0 0,1-1 0 0 0,-1 0-1 0 0,1 0 1 0 0,-4 4 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29.593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0 63 8287 0 0,'0'0'634'0'0,"10"3"-404"0"0,10-4-230 0 0,0-2 0 0 0,35-8 0 0 0,-21 4 0 0 0,11 1 395 0 0,1 2 0 0 0,69 3 0 0 0,-63 2-108 0 0,-36-1-118 0 0,8 1-23 0 0,1-2 1 0 0,38-5-1 0 0,16-2-74 0 0,-36 2 564 0 0,44-5 704 0 0,-64 9-1340 0 0,106 9 0 0 0,-100-6 683 0 0,0 1 0 0 0,36 8-1 0 0,-9 3-682 0 0,-33-6 0 0 0,31 15 0 0 0,3-1 0 0 0,71 17 0 0 0,-68-20 0 0 0,69 31 0 0 0,-44-3 0 0 0,-72-40 114 0 0,1 1-1 0 0,-1 1 0 0 0,0 0 1 0 0,-1 1-1 0 0,18 16 1 0 0,52 60 924 0 0,-57-58-874 0 0,3 3-137 0 0,-1 1 1 0 0,-2 2 0 0 0,-1 0-1 0 0,-1 2 1 0 0,27 57-1 0 0,3 18-27 0 0,-33-76 0 0 0,1-1 0 0 0,38 46 0 0 0,-35-49 0 0 0,-16-19 0 0 0,0 0 0 0 0,17 15 0 0 0,5 3 0 0 0,-11-10 0 0 0,33 25 0 0 0,-21-22 339 0 0,1-1 0 0 0,0-1-1 0 0,1-2 1 0 0,1-1 0 0 0,60 20-1 0 0,-38-23-330 0 0,63 8-1 0 0,-93-18-6 0 0,187 23-1 0 0,-185-24 0 0 0,-13-2 0 0 0,0 1 0 0 0,0 0 0 0 0,23 7 0 0 0,-17-2 0 0 0,202 75 0 0 0,-196-71 0 0 0,0 2 0 0 0,-1 1 0 0 0,-1 1 0 0 0,34 26 0 0 0,-41-27 0 0 0,-13-11 0 0 0,0 1 0 0 0,-1-1 0 0 0,1 1 0 0 0,-1 0 0 0 0,0 0 0 0 0,0 1 0 0 0,-1-1 0 0 0,6 8 0 0 0,6 12 0 0 0,33 35 0 0 0,-37-45 0 0 0,-4-6 0 0 0,-1 1 0 0 0,-1-1 0 0 0,0 1 0 0 0,0 0 0 0 0,0 0 0 0 0,-1 0 0 0 0,-1 1 0 0 0,1 0 0 0 0,-2 0 0 0 0,1-1 0 0 0,0 13 0 0 0,2 18 0 0 0,2 0 0 0 0,-2 1 0 0 0,-3-37 0 0 0,0 8 0 0 0,-11 39 0 0 0,5-25 0 0 0,2-22 0 0 0,0 28 0 0 0,2-25 0 0 0,4 47 0 0 0,19 51 0 0 0,-17-29 0 0 0,-3 93 0 0 0,-3-122-1210 0 0,1 0 0 0 0,3-1 0 0 0,16 80 0 0 0,-13-92 186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40.652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2515 5960 6447 0 0,'58'-20'265'0'0,"2"4"-1"0"0,0 2 0 0 0,69-8 0 0 0,186 1 1399 0 0,8 24-352 0 0,-95 0-558 0 0,-4-10-753 0 0,-176 3 0 0 0,0-3 0 0 0,77-19 0 0 0,-112 22-461 0 0,-1-1 0 0 0,24-11-1 0 0,-35 11-122 0 0,-1 5 603 0 0,0-1 0 0 0,0 1 0 0 0,0-1-1 0 0,0 1 1 0 0,0-1 0 0 0,-1 1 0 0 0,1 0 0 0 0,0-1 0 0 0,0 1 0 0 0,0-1 0 0 0,-1 1 0 0 0,1 0-1 0 0,0-1 1 0 0,0 1 0 0 0,-1-1 0 0 0,1 1 0 0 0,0 0 0 0 0,-1 0 0 0 0,0-1 0 0 0,-6-3 144 0 0,-1 1 0 0 0,0-1 0 0 0,0 2-1 0 0,0-1 1 0 0,-1 1 0 0 0,1 1 0 0 0,-1-1 0 0 0,1 2 0 0 0,-10-1 0 0 0,-84 5-11 0 0,86-3 100 0 0,-26 2-161 0 0,-201 10 822 0 0,201-14-762 0 0,-1-1-1 0 0,1-2 0 0 0,-71-17 0 0 0,107 19-150 0 0,0 1 0 0 0,0-1 0 0 0,0 0 0 0 0,-7-5 0 0 0,3-1 0 0 0,6-2 0 0 0,4 8 0 0 0,1 0 0 0 0,0 1 0 0 0,-1-1 0 0 0,1 0 0 0 0,0 1 0 0 0,0-1 0 0 0,0 1 0 0 0,0-1 0 0 0,0 1 0 0 0,0 0 0 0 0,0-1 0 0 0,0 1 0 0 0,1 0 0 0 0,-1 0 0 0 0,0 0 0 0 0,1 0 0 0 0,-1 0 0 0 0,1 0 0 0 0,2-1 0 0 0,37-16 0 0 0,-32 15 0 0 0,68-21 652 0 0,1 2 0 0 0,109-14 0 0 0,-136 27-560 0 0,72-9-92 0 0,-60 10 0 0 0,-1-3 0 0 0,77-23 0 0 0,-112 25 0 0 0,-4 2 0 0 0,34-16 0 0 0,-57 23 0 0 0,0 0 0 0 0,1 0 0 0 0,-1 0 0 0 0,0 0 0 0 0,0 0 0 0 0,0 0 0 0 0,1 0 0 0 0,-1 0 0 0 0,0 0 0 0 0,0 0 0 0 0,0 0 0 0 0,1 0 0 0 0,-1 0 0 0 0,0 0 0 0 0,0 0 0 0 0,0 0 0 0 0,1 0 0 0 0,-1 0 0 0 0,0 0 0 0 0,0 0 0 0 0,0-1 0 0 0,0 1 0 0 0,0 0 0 0 0,1 0 0 0 0,-1 0 0 0 0,0 0 0 0 0,0-1 0 0 0,0 1 0 0 0,0 0 0 0 0,0 0 0 0 0,0 0 0 0 0,0 0 0 0 0,1-1 0 0 0,-1 1 0 0 0,0 0 0 0 0,0 0 0 0 0,0 0 0 0 0,0-1 0 0 0,0 1 0 0 0,0 0 0 0 0,0 0 0 0 0,0 0 0 0 0,0-1 0 0 0,0 1 0 0 0,0 0 0 0 0,0 0 0 0 0,0 0 0 0 0,0-1 0 0 0,0 1 0 0 0,-1 0 0 0 0,1 0 0 0 0,0 0 0 0 0,0-1 0 0 0,0 1 0 0 0,0 0 0 0 0,0 0 0 0 0,0 0 0 0 0,0 0 0 0 0,-1 0 0 0 0,1-1 0 0 0,0 1 0 0 0,0 0 0 0 0,0 0 0 0 0,0 0 0 0 0,-1 0 0 0 0,-8-3 0 0 0,9 3 0 0 0,-20-3 0 0 0,-1 1 0 0 0,1 0 0 0 0,-1 2 0 0 0,0 1 0 0 0,-30 4 0 0 0,14-2 0 0 0,-213 20 0 0 0,-350 17 0 0 0,565-40 0 0 0,-1 1 0 0 0,0-2 0 0 0,0-1 0 0 0,-43-9 0 0 0,78 11 0 0 0,1 0-1 0 0,-1 0 1 0 0,1 0-1 0 0,-1 0 1 0 0,1 0-1 0 0,-1 0 1 0 0,1 0-1 0 0,-1 0 1 0 0,0 0-1 0 0,1 0 1 0 0,-1-1-1 0 0,1 1 1 0 0,-1 0-1 0 0,1 0 1 0 0,-1-1-1 0 0,1 1 1 0 0,0 0-1 0 0,-1 0 0 0 0,1-1 1 0 0,-1 1-1 0 0,1-1 1 0 0,0 1-1 0 0,-1 0 1 0 0,1-1-1 0 0,0 1 1 0 0,-1-1-1 0 0,1 1 1 0 0,0-1-1 0 0,0 1 1 0 0,-1-1-1 0 0,1 1 1 0 0,0-1-1 0 0,0 1 1 0 0,0-1-1 0 0,3-5 91 0 0,-1 4-16 0 0,0 0-1 0 0,0 0 1 0 0,0 1 0 0 0,-1-1-1 0 0,2 0 1 0 0,-1 1-1 0 0,0-1 1 0 0,0 1 0 0 0,0 0-1 0 0,1-1 1 0 0,-1 1-1 0 0,5-1 1 0 0,34-8 616 0 0,-27 7-526 0 0,272-39 1 0 0,-136 25-165 0 0,458-48 0 0 0,-532 59 0 0 0,-23 3 0 0 0,-30 2 0 0 0,0 0 0 0 0,22-5 0 0 0,-45 6 0 0 0,0 0 0 0 0,0 0 0 0 0,0-1 0 0 0,0 1 0 0 0,0 0 0 0 0,0 0 0 0 0,0 0 0 0 0,0 0 0 0 0,0 0 0 0 0,0 0 0 0 0,0 0 0 0 0,0 0 0 0 0,0 0 0 0 0,-1 0 0 0 0,1 0 0 0 0,0 0 0 0 0,0-1 0 0 0,0 1 0 0 0,0 0 0 0 0,0 0 0 0 0,0 0 0 0 0,0 0 0 0 0,0 0 0 0 0,0 0 0 0 0,0 0 0 0 0,0 0 0 0 0,0 0 0 0 0,0-1 0 0 0,1 1 0 0 0,-1 0 0 0 0,0 0 0 0 0,0 0 0 0 0,0 0 0 0 0,0 0 0 0 0,0 0 0 0 0,0 0 0 0 0,0 0 0 0 0,0 0 0 0 0,0 0 0 0 0,0 0 0 0 0,0 0 0 0 0,0 0 0 0 0,0-1 0 0 0,0 1 0 0 0,0 0 0 0 0,0 0 0 0 0,1 0 0 0 0,-1 0 0 0 0,0 0 0 0 0,0 0 0 0 0,0 0 0 0 0,0 0 0 0 0,0 0 0 0 0,0 0 0 0 0,0 0 0 0 0,0 0 0 0 0,0 0 0 0 0,0 0 0 0 0,1 0 0 0 0,-1 0 0 0 0,0 0 0 0 0,0 0 0 0 0,0 0 0 0 0,0 0 0 0 0,0 0 0 0 0,0 0 0 0 0,0 0 0 0 0,0 0 0 0 0,0 0 0 0 0,-9-4 0 0 0,-14-2 0 0 0,-121-14 0 0 0,-170-2 0 0 0,96 9 0 0 0,109 5 0 0 0,-312-22 0 0 0,669 34-727 0 0,147-22 1438 0 0,-321 14-707 0 0,-1-4 0 0 0,-1-3 0 0 0,97-28 0 0 0,-162 37-4 0 0,-1 1 0 0 0,0-2 0 0 0,1 1 0 0 0,-1-1 0 0 0,0 0 0 0 0,0 0 0 0 0,-1 0 0 0 0,1-1 0 0 0,-1 0 0 0 0,0 0 0 0 0,6-6 0 0 0,-2-7 0 0 0,-11 9 0 0 0,1 7 0 0 0,-1-4 0 0 0,0 0 0 0 0,-1 1 0 0 0,1-1 0 0 0,-1 1 0 0 0,0-1 0 0 0,0 1 0 0 0,0 0 0 0 0,-1 1 0 0 0,1-1 0 0 0,-1 0 0 0 0,0 1 0 0 0,0 0 0 0 0,0 0 0 0 0,-6-3 0 0 0,-10-5 0 0 0,-40-17 0 0 0,48 23 0 0 0,-84-30 0 0 0,-1 4 0 0 0,-187-34 0 0 0,80 22 0 0 0,177 38 81 0 0,-4-1 203 0 0,0 2-1 0 0,-43-1 0 0 0,73 5-256 0 0,1 0 0 0 0,0 0 0 0 0,0 0 0 0 0,-1-1 0 0 0,1 1 1 0 0,0 0-1 0 0,-1 0 0 0 0,1 0 0 0 0,0 0 0 0 0,0 0 0 0 0,-1 0 0 0 0,-3 3 488 0 0,4-3-488 0 0,0 0 0 0 0,0 1 0 0 0,0-1 1 0 0,0 0-1 0 0,0 0 0 0 0,-1 1 0 0 0,1-1 0 0 0,7 11-41 0 0,19 8-788 0 0,1-8 431 0 0,0-2 0 0 0,51 11 1 0 0,-72-19 366 0 0,36 7-252 0 0,-1-2 0 0 0,2-2 0 0 0,-1-2 0 0 0,0-2 0 0 0,1-1 0 0 0,-1-3 0 0 0,52-10 0 0 0,-88 12 256 0 0,0 1 0 0 0,0-1 0 0 0,-1 0 0 0 0,1-1 0 0 0,7-4 0 0 0,-12 7 0 0 0,-1 0 0 0 0,1 0 0 0 0,-1 0 0 0 0,0-1 0 0 0,1 1 0 0 0,-1 0 0 0 0,0 0 0 0 0,1-1 0 0 0,-1 1 0 0 0,0 0 0 0 0,1-1 0 0 0,-1 1 0 0 0,0 0 0 0 0,0-1 0 0 0,1 1 0 0 0,-1-1 0 0 0,0 1 0 0 0,0 0 0 0 0,0-1 0 0 0,0 1 0 0 0,1-1 0 0 0,-1 1 0 0 0,0-1 0 0 0,0 1 0 0 0,0 0 0 0 0,0-1 0 0 0,0 1 0 0 0,0-1 0 0 0,0 1 0 0 0,0-1 0 0 0,0 1 0 0 0,0 0 0 0 0,0-1 0 0 0,-1 1 0 0 0,1-1 0 0 0,0 1 0 0 0,0-1 0 0 0,0 1 0 0 0,-1 0 0 0 0,1-1 0 0 0,0 1 0 0 0,-1-1 0 0 0,-11-11 0 0 0,12 11 0 0 0,-10-6 174 0 0,0 0-1 0 0,0 1 1 0 0,-1 0-1 0 0,0 0 1 0 0,-17-6-1 0 0,-61-16 769 0 0,85 27-949 0 0,-368-78 773 0 0,43 11-853 0 0,225 42-669 0 0,-101-28 1654 0 0,172 44-827 0 0,2-2 1 0 0,-1-2 0 0 0,2 0-1 0 0,-33-23 1 0 0,53 32-127 0 0,1-1-1 0 0,0-1 1 0 0,1 0 0 0 0,-1 0-1 0 0,1-1 1 0 0,1 0 0 0 0,0 0-1 0 0,0-1 1 0 0,0 0 0 0 0,1 0-1 0 0,1 0 1 0 0,-1-1 0 0 0,1 0-1 0 0,1 0 1 0 0,0 0 0 0 0,1-1-1 0 0,0 1 1 0 0,0-1 0 0 0,-1-15-1 0 0,3 11 56 0 0,1-1 0 0 0,0 1 0 0 0,1 0 0 0 0,1-1 0 0 0,0 1 0 0 0,1 0 0 0 0,1 0 0 0 0,0 1 0 0 0,1-1 0 0 0,1 1 0 0 0,0 0 0 0 0,1 0 0 0 0,0 1 0 0 0,1 0 0 0 0,1 0 0 0 0,11-14 0 0 0,60-62 0 0 0,120-107 0 0 0,-51 54 0 0 0,-19 33 0 0 0,-94 82 0 0 0,23-9 0 0 0,-59 36 0 0 0,0 0 0 0 0,1 0 0 0 0,-1 0 0 0 0,0-1 0 0 0,0 1 0 0 0,1 0 0 0 0,-1 0 0 0 0,0-1 0 0 0,0 1 0 0 0,0 0 0 0 0,0 0 0 0 0,1-1 0 0 0,-1 1 0 0 0,0 0 0 0 0,0-1 0 0 0,0 1 0 0 0,0 0 0 0 0,0 0 0 0 0,0-1 0 0 0,0 1 0 0 0,0 0 0 0 0,0-1 0 0 0,0 1 0 0 0,0 0 0 0 0,0-1 0 0 0,0 1 0 0 0,0 0 0 0 0,0-1 0 0 0,0 1 0 0 0,0 0 0 0 0,0-1 0 0 0,0 1 0 0 0,0 0 0 0 0,-1 0 0 0 0,1-1 0 0 0,0 1 0 0 0,0 0 0 0 0,0 0 0 0 0,0-1 0 0 0,-1 1 0 0 0,1 0 0 0 0,0 0 0 0 0,0-1 0 0 0,-1 1 0 0 0,1 0 0 0 0,0 0 0 0 0,0 0 0 0 0,-1 0 0 0 0,1-1 0 0 0,0 1 0 0 0,0 0 0 0 0,-1 0 0 0 0,1 0 0 0 0,0 0 0 0 0,-1 0 0 0 0,1 0 0 0 0,0 0 0 0 0,-1 0 0 0 0,1 0 0 0 0,0 0 0 0 0,-1 0 0 0 0,1 0 0 0 0,-5-2 0 0 0,0 1 0 0 0,0 0 0 0 0,0 0 0 0 0,0 0 0 0 0,0 0 0 0 0,0 1 0 0 0,0 0 0 0 0,0 0 0 0 0,0 0 0 0 0,0 1 0 0 0,0 0 0 0 0,0 0 0 0 0,0 0 0 0 0,0 0 0 0 0,-7 4 0 0 0,12-5 0 0 0,0 0 0 0 0,0 0 0 0 0,0 0 0 0 0,1 0 0 0 0,-1 0 0 0 0,0 0 0 0 0,0 1 0 0 0,0-1 0 0 0,0 0 0 0 0,0 0 0 0 0,0 0 0 0 0,0 0 0 0 0,0 0 0 0 0,0 0 0 0 0,0 1 0 0 0,0-1 0 0 0,0 0 0 0 0,0 0 0 0 0,0 0 0 0 0,0 0 0 0 0,0 0 0 0 0,0 0 0 0 0,0 1 0 0 0,0-1 0 0 0,0 0 0 0 0,0 0 0 0 0,0 0 0 0 0,0 0 0 0 0,0 0 0 0 0,0 0 0 0 0,0 1 0 0 0,0-1 0 0 0,0 0 0 0 0,0 0 0 0 0,0 0 0 0 0,0 0 0 0 0,0 0 0 0 0,0 0 0 0 0,-1 1 0 0 0,15-1 0 0 0,22-3 0 0 0,-1-3 0 0 0,46-12 0 0 0,-23 4 0 0 0,95-22 0 0 0,-52 11 0 0 0,187-22 0 0 0,-197 41 0 0 0,-91 6 0 0 0,0 1 0 0 0,0-1 0 0 0,0 0 0 0 0,0 0 0 0 0,0 0 0 0 0,0 0 0 0 0,0 0 0 0 0,0 0 0 0 0,0 0 0 0 0,0 0 0 0 0,0 0 0 0 0,0 0 0 0 0,0 0 0 0 0,0 0 0 0 0,0 0 0 0 0,0 0 0 0 0,0 0 0 0 0,0 0 0 0 0,0 0 0 0 0,0 0 0 0 0,0 0 0 0 0,0 1 0 0 0,0-1 0 0 0,0 0 0 0 0,0 0 0 0 0,0 0 0 0 0,0 0 0 0 0,0 0 0 0 0,0 0 0 0 0,1 0 0 0 0,-1 0 0 0 0,0 0 0 0 0,0 0 0 0 0,0 0 0 0 0,0 0 0 0 0,0 0 0 0 0,0 0 0 0 0,0 0 0 0 0,0 0 0 0 0,0 0 0 0 0,0 0 0 0 0,0 0 0 0 0,0 0 0 0 0,0 0 0 0 0,0 0 0 0 0,0 0 0 0 0,0 0 0 0 0,0 0 0 0 0,-8 4 0 0 0,-12 3 0 0 0,-193 30 0 0 0,-21-18 0 0 0,-462-24 0 0 0,331-27 0 0 0,340 30 0 0 0,0-1 0 0 0,0-1 0 0 0,-33-11 0 0 0,58 15-8 0 0,0 0 0 0 0,1 0 0 0 0,-1 0 0 0 0,0 0 0 0 0,0 0 0 0 0,0 0 0 0 0,1 0 0 0 0,-1-1 0 0 0,0 1 0 0 0,0 0 0 0 0,0 0 0 0 0,0 0 0 0 0,1 0 0 0 0,-1 0 0 0 0,0-1 0 0 0,0 1 0 0 0,0 0 0 0 0,0 0 0 0 0,1 0 0 0 0,-1 0 0 0 0,0-1 0 0 0,0 1 0 0 0,0 0 0 0 0,0 0 0 0 0,0 0 0 0 0,0-1 0 0 0,0 1 0 0 0,0 0 0 0 0,0 0 0 0 0,0-1 0 0 0,0 1 0 0 0,0 0 0 0 0,0 0 0 0 0,0 0-1 0 0,0-1 1 0 0,0 1 0 0 0,0 0 0 0 0,0 0 0 0 0,0 0 0 0 0,0-1 0 0 0,0 1 0 0 0,0 0 0 0 0,0 0 0 0 0,0 0 0 0 0,-1-1 0 0 0,1 1 0 0 0,0 0 0 0 0,0 0 0 0 0,0 0 0 0 0,0 0 0 0 0,0-1 0 0 0,-1 1 0 0 0,1 0 0 0 0,0 0 0 0 0,0 0 0 0 0,0 0 0 0 0,0 0 0 0 0,-1 0 0 0 0,1-1 0 0 0,0 1 0 0 0,16-5-433 0 0,7 3-120 0 0,35 0 1 0 0,-2 0 563 0 0,10-4-3 0 0,240-12 0 0 0,208-8 0 0 0,-770 69 0 0 0,102-13 0 0 0,91-19 98 0 0,-312 61-329 0 0,297-52 737 0 0,0 3 0 0 0,-126 56-1 0 0,190-73-418 0 0,1 1 0 0 0,-1 0 0 0 0,1 1 0 0 0,1 1 0 0 0,0 0-1 0 0,-15 14 1 0 0,13-4-87 0 0,16-13 0 0 0,-1-5 0 0 0,0 1 0 0 0,-1-1 0 0 0,1 1 0 0 0,0-1 0 0 0,0 1 0 0 0,0-1 0 0 0,0 0 0 0 0,0 1 0 0 0,1-1 0 0 0,-1 0 0 0 0,0 0 0 0 0,1 0 0 0 0,-1 0 0 0 0,0 0 0 0 0,1 0 0 0 0,-1 0 0 0 0,1-1 0 0 0,-1 1 0 0 0,1 0 0 0 0,0-1 0 0 0,-1 1 0 0 0,1-1 0 0 0,0 0 0 0 0,2 1 0 0 0,43 4 0 0 0,-43-5 0 0 0,33 0 0 0 0,1-1 0 0 0,54-10 0 0 0,-5 0 0 0 0,314 1-433 0 0,-303 10-518 0 0,109-1 343 0 0,-190-1 608 0 0,-61 1 0 0 0,3 2 0 0 0,-51-4 0 0 0,35 0 0 0 0,-321-18 0 0 0,311 16 172 0 0,-46-1 1040 0 0,-20 9-604 0 0,146-1-608 0 0,1-1 0 0 0,19 0 0 0 0,962-152-1384 0 0,-836 119 784 0 0,191-44 520 0 0,-328 67-227 0 0,-18 7 119 0 0,0 0 0 0 0,0 1 1 0 0,0-1-1 0 0,0 1 0 0 0,0 0 0 0 0,0 0 0 0 0,5 0 0 0 0,-42-6 23 0 0,8 0 164 0 0,-489-27 1680 0 0,341 29-1366 0 0,55 0-313 0 0,-269-14 0 0 0,3-32 0 0 0,362 47 0 0 0,12 3 0 0 0,0-1 0 0 0,1 0 0 0 0,-14-6 0 0 0,23 8 0 0 0,-1 0-1 0 0,1 0 1 0 0,-1 0-1 0 0,1 0 1 0 0,-1 0-1 0 0,1 0 1 0 0,-1 0-1 0 0,1-1 1 0 0,0 1-1 0 0,-1 0 0 0 0,1 0 1 0 0,-1-1-1 0 0,1 1 1 0 0,0 0-1 0 0,-1 0 1 0 0,1-1-1 0 0,0 1 1 0 0,-1 0-1 0 0,1-1 1 0 0,0 1-1 0 0,-1-1 1 0 0,1 1-1 0 0,0 0 1 0 0,0-1-1 0 0,0 1 1 0 0,-1-1-1 0 0,1 1 0 0 0,0-1 1 0 0,0 1-1 0 0,0-1 1 0 0,0 1-1 0 0,0 0 1 0 0,0-2-1 0 0,4-2 91 0 0,0 1 29 0 0,0 0-1 0 0,0 1 1 0 0,1-1-1 0 0,-1 1 1 0 0,1 0-1 0 0,0 0 1 0 0,-1 1-1 0 0,1-1 1 0 0,0 1-1 0 0,0 0 1 0 0,0 0-1 0 0,8 0 1 0 0,8-2 151 0 0,50-9-188 0 0,144-3 1 0 0,-81 9-147 0 0,83-5-1382 0 0,108-9 964 0 0,-284 18 482 0 0,-30 0 0 0 0,-12-5 0 0 0,-10-3 0 0 0,3 6 137 0 0,-1 1 0 0 0,0 0 0 0 0,0 0 0 0 0,-1 1 0 0 0,-13-1 0 0 0,-15-4 425 0 0,-494-106 26 0 0,307 69-568 0 0,80 16-20 0 0,-128-27 0 0 0,-71-25 0 0 0,339 78 0 0 0,6 1 0 0 0,12 0 0 0 0,22 1 0 0 0,258 30-384 0 0,19 1-1208 0 0,-238-26 1583 0 0,462 15 2 0 0,-496-24 7 0 0,-40 4 0 0 0,-1 0 0 0 0,1 0 0 0 0,0-1 0 0 0,-1 1 0 0 0,1 0 0 0 0,0 0 0 0 0,0 0 0 0 0,-1 0 0 0 0,1-1 0 0 0,0 1 0 0 0,0 0 0 0 0,-1 0 0 0 0,1 0 0 0 0,0-1 0 0 0,0 1 0 0 0,-1 0 0 0 0,1 0 0 0 0,0-1 0 0 0,0 1 0 0 0,0 0 0 0 0,0-1 0 0 0,0 1 0 0 0,0 0 0 0 0,-1-1 0 0 0,1 1 0 0 0,0 0 0 0 0,0-1 0 0 0,0 1 0 0 0,0 0 0 0 0,0-1 0 0 0,0 1 0 0 0,0 0 0 0 0,0 0 0 0 0,0-1 0 0 0,0 1 0 0 0,0 0 0 0 0,1-1 0 0 0,-1 1 0 0 0,0 0 0 0 0,0-1 0 0 0,0 1 0 0 0,0 0 0 0 0,0-1 0 0 0,1 1 0 0 0,-1 0 0 0 0,0 0 0 0 0,0-1 0 0 0,0 1 0 0 0,1 0 0 0 0,-1 0 0 0 0,0 0 0 0 0,0-1 0 0 0,1 1 0 0 0,-1 0 0 0 0,0 0 0 0 0,1 0 0 0 0,-1 0 0 0 0,0 0 0 0 0,1-1 0 0 0,-1 1 0 0 0,0 0 0 0 0,1 0 0 0 0,-1 0 0 0 0,0 0 0 0 0,0 0 0 0 0,1 0 0 0 0,0 0 0 0 0,-13-7 119 0 0,1 0-1 0 0,-1 1 0 0 0,0 1 1 0 0,-1 0-1 0 0,1 0 1 0 0,-1 1-1 0 0,-17-3 0 0 0,-6-2 319 0 0,-611-180 171 0 0,393 97-608 0 0,153 52 72 0 0,49 21 492 0 0,-177-74 789 0 0,191 75-1338 0 0,1-2-1 0 0,1-1 1 0 0,-61-48 0 0 0,81 51-550 0 0,33 18-994 0 0,29 17 547 0 0,50 29-1 0 0,6 1 530 0 0,1-7-350 0 0,115 28 0 0 0,-214-66 803 0 0,-3-1 0 0 0,1-1 0 0 0,-1 1 0 0 0,0-1 0 0 0,0 1 0 0 0,0-1 0 0 0,0 0 0 0 0,1 1 0 0 0,-1-1 0 0 0,0 0 0 0 0,0 0 0 0 0,1 0 0 0 0,-1 0 0 0 0,0 0 0 0 0,0 0 0 0 0,0 0 0 0 0,1-1 0 0 0,-1 1 0 0 0,2-1 0 0 0,-2 1 2 0 0,0 0 0 0 0,0 0 0 0 0,0 0 0 0 0,0 0 0 0 0,0-1 0 0 0,0 1 0 0 0,0 0 0 0 0,0-1 0 0 0,0 1 0 0 0,-1 0 0 0 0,1-1 0 0 0,0 1 0 0 0,0-1 0 0 0,0 1 0 0 0,-1-1 0 0 0,1 0 0 0 0,0 1 0 0 0,-1-1 0 0 0,1 0 0 0 0,0 0 0 0 0,-1 1 0 0 0,1-1 0 0 0,-1 0 0 0 0,1 0 0 0 0,-1 0 0 0 0,0 1 0 0 0,1-1 0 0 0,-1 0 0 0 0,0 0 0 0 0,1 0 0 0 0,-1 0 0 0 0,0 0 0 0 0,0 0 0 0 0,0 0 0 0 0,0 0 0 0 0,0 0 0 0 0,0 0 0 0 0,0 0 0 0 0,0 0 0 0 0,0 0 0 0 0,-1 1 0 0 0,1-1 0 0 0,0 0 0 0 0,-1 0 0 0 0,1-1 0 0 0,-2-3 42 0 0,0 0 0 0 0,0 1 1 0 0,-1-1-1 0 0,1 0 0 0 0,-1 1 0 0 0,-6-8 1 0 0,-30-29 428 0 0,-2 2 1 0 0,-82-59-1 0 0,62 51-303 0 0,-211-181-170 0 0,179 147 401 0 0,46 43 93 0 0,2-3 0 0 0,-56-64 0 0 0,96 100-489 0 0,1-1 0 0 0,0 0 0 0 0,0 0 1 0 0,0 0-1 0 0,0 0 0 0 0,1-1 0 0 0,0 1 0 0 0,1-1 0 0 0,-1 0 1 0 0,1 0-1 0 0,0 0 0 0 0,1 0 0 0 0,0 0 0 0 0,0 0 0 0 0,1-1 1 0 0,-1 1-1 0 0,2 0 0 0 0,-1 0 0 0 0,1 0 0 0 0,0-1 0 0 0,0 1 1 0 0,1 0-1 0 0,0 0 0 0 0,0 0 0 0 0,1 1 0 0 0,0-1 0 0 0,0 0 1 0 0,1 1-1 0 0,-1 0 0 0 0,1 0 0 0 0,6-7 0 0 0,8-8 1 0 0,0 1 0 0 0,2 1-1 0 0,0 0 1 0 0,1 2 0 0 0,38-25-1 0 0,-14 15-308 0 0,1 2 0 0 0,49-20-1 0 0,43-7-68 0 0,2 7 0 0 0,273-53 0 0 0,-201 65 372 0 0,-159 28 0 0 0,107 2 0 0 0,-154 4 0 0 0,1 0 0 0 0,0 0 0 0 0,-1 0 0 0 0,1 0 0 0 0,-1 1 0 0 0,8 3 0 0 0,-4 2 0 0 0,-6 2-72 0 0,-4-7-3 0 0,-1 1-1 0 0,0-1 0 0 0,0 0 1 0 0,1 1-1 0 0,-2-1 0 0 0,1 0 1 0 0,0 0-1 0 0,0 0 0 0 0,-1 0 1 0 0,1 0-1 0 0,-1 0 0 0 0,1 0 1 0 0,-1 0-1 0 0,0-1 0 0 0,0 1 1 0 0,0 0-1 0 0,-4 1 0 0 0,-39 23-522 0 0,9-11 596 0 0,0-3 0 0 0,-1 0 0 0 0,-1-3 0 0 0,-47 6 0 0 0,10-1 60 0 0,-83 17 335 0 0,-275 66 1142 0 0,412-91-1535 0 0,0 0 0 0 0,1 2 0 0 0,-23 12 0 0 0,42-19 0 0 0,0-1 0 0 0,0 0 0 0 0,1 1 0 0 0,-1-1 0 0 0,0 1 0 0 0,0-1 0 0 0,1 1 0 0 0,-1-1 0 0 0,0 1 0 0 0,1-1 0 0 0,-1 1 0 0 0,0 0 0 0 0,1 0 0 0 0,-1-1 0 0 0,1 1 0 0 0,-1 0 0 0 0,1 0 0 0 0,-1-1 0 0 0,1 1 0 0 0,0 0 0 0 0,-1 1 0 0 0,4 4 0 0 0,-3-5 0 0 0,2 0 15 0 0,-1 1 0 0 0,0 0 0 0 0,1 0 0 0 0,0 0 0 0 0,-1-1-1 0 0,1 1 1 0 0,0-1 0 0 0,-1 1 0 0 0,1-1 0 0 0,0 0 0 0 0,0 0 0 0 0,0 0 0 0 0,1 0-1 0 0,-1 0 1 0 0,0 0 0 0 0,0 0 0 0 0,0-1 0 0 0,1 1 0 0 0,2 0 0 0 0,49 3 539 0 0,-47-4-475 0 0,130 6 1058 0 0,135-2-1157 0 0,445-44 20 0 0,-703 39 0 0 0,1 0 0 0 0,-1 0 0 0 0,1 1 0 0 0,23 3 0 0 0,-38-3 0 0 0,1 0 0 0 0,-1 0 0 0 0,0 0 0 0 0,0 0 0 0 0,0 0 0 0 0,1 0 0 0 0,-1 0 0 0 0,0 0 0 0 0,0 0 0 0 0,1 0 0 0 0,-1 0 0 0 0,0 0 0 0 0,0 0 0 0 0,0 1 0 0 0,1-1 0 0 0,-1 0 0 0 0,0 0 0 0 0,0 0 0 0 0,0 0 0 0 0,0 0 0 0 0,0 1 0 0 0,1-1 0 0 0,-1 0 0 0 0,0 0 0 0 0,0 0 0 0 0,0 1 0 0 0,0-1 0 0 0,0 0 0 0 0,0 0 0 0 0,0 0 0 0 0,0 1 0 0 0,1-1 0 0 0,-1 0 0 0 0,0 0 0 0 0,0 0 0 0 0,0 1 0 0 0,0-1 0 0 0,0 0 0 0 0,0 0 0 0 0,0 1 0 0 0,0-1 0 0 0,-1 0 0 0 0,1 0 0 0 0,0 0 0 0 0,0 1 0 0 0,0-1 0 0 0,0 0 0 0 0,0 0 0 0 0,0 0 0 0 0,0 1 0 0 0,0-1 0 0 0,0 0 0 0 0,-1 0 0 0 0,1 0 0 0 0,0 1 0 0 0,0-1 0 0 0,0 0 0 0 0,0 0 0 0 0,-1 0 0 0 0,1 0 0 0 0,0 0 0 0 0,0 0 0 0 0,0 1 0 0 0,-1-1 0 0 0,1 0 0 0 0,0 0 0 0 0,0 0 0 0 0,0 0 0 0 0,-1 0 0 0 0,-13 9 0 0 0,13-8 0 0 0,-57 30 0 0 0,-2-2 0 0 0,-126 41 0 0 0,-201 33 0 0 0,161-57 0 0 0,170-38 0 0 0,-1-3 0 0 0,-59-1 0 0 0,100-5 0 0 0,1 0 0 0 0,-1-1 0 0 0,1 0 0 0 0,-17-6 0 0 0,31 8 0 0 0,1 0 0 0 0,-1 0 0 0 0,0 0 0 0 0,1 0 0 0 0,-1 0 0 0 0,1 0 0 0 0,-1 0 0 0 0,1-1 0 0 0,-1 1 0 0 0,0 0 0 0 0,1 0 0 0 0,-1-1 0 0 0,1 1 0 0 0,-1 0 0 0 0,1 0 0 0 0,0-1 0 0 0,-1 1 0 0 0,1-1 0 0 0,-1 1 0 0 0,1-1 0 0 0,0 1 0 0 0,-1 0 0 0 0,1-1 0 0 0,0 1 0 0 0,-1-1 0 0 0,1 1 0 0 0,0-1 0 0 0,0 0 0 0 0,-1 1 0 0 0,1-2 0 0 0,4-3 0 0 0,-2 1 0 0 0,0 1 0 0 0,1 0 0 0 0,0 0 0 0 0,-1 0 0 0 0,1 1 0 0 0,0-1 0 0 0,0 1 0 0 0,1 0 0 0 0,-1-1 0 0 0,0 1 0 0 0,1 1 0 0 0,5-3 0 0 0,49-15 0 0 0,-39 13 0 0 0,312-85-1018 0 0,-239 67 210 0 0,32-7 634 0 0,122-36 182 0 0,-226 59-8 0 0,0 0 0 0 0,-1 0 0 0 0,0-2 0 0 0,0-1 0 0 0,21-15 0 0 0,-32 18 0 0 0,-8 8 0 0 0,0-1 0 0 0,0 1 0 0 0,1 0 0 0 0,-1-1 0 0 0,0 1 0 0 0,0 0 0 0 0,0-1 0 0 0,1 1 0 0 0,-1-1 0 0 0,0 1 0 0 0,0-1 0 0 0,0 1 0 0 0,0 0 0 0 0,0-1 0 0 0,0 1 0 0 0,0-1 0 0 0,0 1 0 0 0,0-1 0 0 0,0 1 0 0 0,0 0 0 0 0,0-1 0 0 0,0 1 0 0 0,0-1 0 0 0,-1 1 0 0 0,1 0 0 0 0,0-1 0 0 0,0 1 0 0 0,0-1 0 0 0,-1 1 0 0 0,1 0 0 0 0,0-1 0 0 0,0 1 0 0 0,-1 0 0 0 0,1-1 0 0 0,0 1 0 0 0,-1 0 0 0 0,1 0 0 0 0,0-1 0 0 0,-1 1 0 0 0,1 0 0 0 0,-1 0 0 0 0,1 0 0 0 0,0-1 0 0 0,-1 1 0 0 0,1 0 0 0 0,-1 0 0 0 0,0 0 0 0 0,-4-3 0 0 0,-1 1 0 0 0,0-1 0 0 0,0 1 0 0 0,0 1 0 0 0,0-1 0 0 0,0 1 0 0 0,-11-1 0 0 0,-50 1 0 0 0,37 1 0 0 0,-305 11 0 0 0,229-5 0 0 0,-377 37 0 0 0,155-11 0 0 0,83-2 0 0 0,13-2 0 0 0,168-20 402 0 0,111-15 403 0 0,59-15-1 0 0,-10 1-823 0 0,498-58 19 0 0,-324 48 0 0 0,74-6 0 0 0,416 7 0 0 0,-741 31 0 0 0,0 0 0 0 0,35 7 0 0 0,-48-4 0 0 0,-13 0 0 0 0,-13 1 0 0 0,-44 2 0 0 0,-83-1 0 0 0,-67-13 0 0 0,112 2 0 0 0,-427-34 0 0 0,365 24 0 0 0,127 11 0 0 0,-619-79 0 0 0,636 79 0 0 0,3 1 0 0 0,1-1 0 0 0,-1 0 0 0 0,1-1 0 0 0,-26-12 0 0 0,42 17 0 0 0,-1 0 0 0 0,0 0 0 0 0,0 0 0 0 0,1-1 0 0 0,-1 1 0 0 0,0 0 0 0 0,1-1 0 0 0,-1 1 0 0 0,1-1 0 0 0,-1 1 0 0 0,0 0 0 0 0,1-1 0 0 0,-1 1 0 0 0,1-1 0 0 0,-1 0 0 0 0,1 1 0 0 0,0-1 0 0 0,-1 1 0 0 0,1-1 0 0 0,-1 0 0 0 0,1 1 0 0 0,0-1 0 0 0,0 0 0 0 0,-1 1 0 0 0,1-1 0 0 0,0 0 0 0 0,0 0 0 0 0,0 0 0 0 0,5-5 0 0 0,-3 4 0 0 0,1-1 0 0 0,0 1 0 0 0,-1 0 0 0 0,1 0 0 0 0,0 0 0 0 0,1 0 0 0 0,-1 0 0 0 0,0 0 0 0 0,0 1 0 0 0,1 0 0 0 0,6-2 0 0 0,45-7 0 0 0,-40 8 0 0 0,135-13 0 0 0,198 5 0 0 0,-240 9 0 0 0,99 3 0 0 0,-58 0 0 0 0,165-17 0 0 0,-303 11 0 0 0,-13-1 0 0 0,-7-1 0 0 0,0 1 0 0 0,-1 0 0 0 0,0 1 0 0 0,0 0 0 0 0,-1 1 0 0 0,-15-4 0 0 0,-57-5 0 0 0,48 8 0 0 0,-156-27 0 0 0,-38-5 0 0 0,-207-13 0 0 0,-303-39 0 0 0,699 82 0 0 0,-169-31 0 0 0,168 22 0 0 0,41 15 0 0 0,0 0 0 0 0,0 0 0 0 0,1 0 0 0 0,-1 0 0 0 0,0 0 0 0 0,0 0 0 0 0,0 0 0 0 0,1 0 0 0 0,-1 0 0 0 0,0-1 0 0 0,0 1 0 0 0,0 0 0 0 0,0 0 0 0 0,0 0 0 0 0,1 0 0 0 0,-1 0 0 0 0,0 0 0 0 0,0-1 0 0 0,0 1 0 0 0,0 0 0 0 0,0 0 0 0 0,0 0 0 0 0,1-1 0 0 0,-1 1 0 0 0,0 0 0 0 0,0 0 0 0 0,0 0 0 0 0,0 0 0 0 0,0-1 0 0 0,0 1 0 0 0,0 0 0 0 0,0 0 0 0 0,0 0 0 0 0,0-1 0 0 0,0 1 0 0 0,0 0 0 0 0,0 0 0 0 0,0 0 0 0 0,0-1 0 0 0,0 1 0 0 0,0 0 0 0 0,0 0 0 0 0,-1 0 0 0 0,1-1 0 0 0,0 1 0 0 0,0 0 0 0 0,0 0 0 0 0,0 0 0 0 0,0 0 0 0 0,0-1 0 0 0,-1 1 0 0 0,1 0 0 0 0,0 0 0 0 0,0 0 0 0 0,0 0 0 0 0,-1 0 0 0 0,19-2 0 0 0,545 29 0 0 0,-264-5 0 0 0,83 9 0 0 0,-83-5 0 0 0,-224-20 0 0 0,-32-1 0 0 0,1-2 0 0 0,0-2 0 0 0,47-5 0 0 0,-76 2 0 0 0,-15 2 0 0 0,0 0 0 0 0,0 0 0 0 0,0 0 0 0 0,-1 0 0 0 0,1-1 0 0 0,0 1 0 0 0,0 0 0 0 0,0 0 0 0 0,0 0 0 0 0,-1-1 0 0 0,1 1 0 0 0,0 0 0 0 0,0 0 0 0 0,0 0 0 0 0,0-1 0 0 0,0 1 0 0 0,0 0 0 0 0,0 0 0 0 0,0-1 0 0 0,0 1 0 0 0,-1 0 0 0 0,1 0 0 0 0,0-1 0 0 0,0 1 0 0 0,0 0 0 0 0,0 0 0 0 0,1-1 0 0 0,-1 1 0 0 0,0 0 0 0 0,0 0 0 0 0,0-1 0 0 0,0 1 0 0 0,0 0 0 0 0,0 0 0 0 0,0 0 0 0 0,0-1 0 0 0,0 1 0 0 0,1 0 0 0 0,-1 0 0 0 0,0-1 0 0 0,0 1 0 0 0,0 0 0 0 0,0 0 0 0 0,1 0 0 0 0,-1 0 0 0 0,0 0 0 0 0,0-1 0 0 0,0 1 0 0 0,1 0 0 0 0,-1 0 0 0 0,0 0 0 0 0,0 0 0 0 0,1 0 0 0 0,-1 0 0 0 0,0 0 0 0 0,0 0 0 0 0,1 0 0 0 0,-1 0 0 0 0,0 0 0 0 0,0 0 0 0 0,1 0 0 0 0,-1 0 0 0 0,0 0 0 0 0,0 0 0 0 0,1 0 0 0 0,-1 0 0 0 0,-13-10 0 0 0,-13 0 0 0 0,0 0 0 0 0,-1 2 0 0 0,0 1 0 0 0,0 1 0 0 0,-33-3 0 0 0,11 1 0 0 0,-616-96 0 0 0,410 67 0 0 0,-371-79 1815 0 0,607 112-2134 0 0,0-1 1 0 0,0-1-1 0 0,1-1 0 0 0,-21-10 1 0 0,37 16 304 0 0,1 1 0 0 0,0-1 1 0 0,0 0-1 0 0,-1 0 1 0 0,1 0-1 0 0,0 0 0 0 0,0 1 1 0 0,0-1-1 0 0,0-1 1 0 0,0 1-1 0 0,0 0 0 0 0,0-1 1 0 0,1-5 37 0 0,1 6-37 0 0,-1-1 13 0 0,0 0 0 0 0,1 0 0 0 0,-1 1 0 0 0,1-1 0 0 0,-1 0 0 0 0,1 1 0 0 0,0-1 0 0 0,-1 1 0 0 0,1-1 0 0 0,0 1 0 0 0,0-1 0 0 0,0 1 0 0 0,1 0 0 0 0,-1-1 0 0 0,0 1 0 0 0,0 0 0 0 0,1 0 0 0 0,-1 0 0 0 0,1 0 0 0 0,-1 0 0 0 0,1 0 0 0 0,-1 0 0 0 0,1 0 0 0 0,1 0 0 0 0,7-3 0 0 0,-1 1 0 0 0,19-4 0 0 0,-25 6 0 0 0,36-7 0 0 0,1 2 0 0 0,0 2 0 0 0,55 1 0 0 0,121 16 0 0 0,-134-7 0 0 0,-6-1 0 0 0,118 13 0 0 0,-191-16 0 0 0,-10 1 0 0 0,-10 1 0 0 0,-47 3 0 0 0,-91-1 0 0 0,-65-15 0 0 0,55 2 0 0 0,118 4 0 0 0,33-2 0 0 0,17-2 0 0 0,9-1 0 0 0,7 1 0 0 0,1 1 0 0 0,0 0 0 0 0,0 1 0 0 0,0 2 0 0 0,0 0 0 0 0,26-1 0 0 0,-3 0 0 0 0,-32 3 0 0 0,19-3 0 0 0,0 2 0 0 0,58 2 0 0 0,-76 3 0 0 0,-11-3-23 0 0,-1 0 0 0 0,1 0 0 0 0,-1 0 0 0 0,1 1 0 0 0,0-1 0 0 0,-1 0-1 0 0,1 0 1 0 0,-1 0 0 0 0,1 1 0 0 0,-1-1 0 0 0,1 0 0 0 0,-1 1 0 0 0,1-1 0 0 0,-1 1 0 0 0,0-1-1 0 0,1 0 1 0 0,-1 1 0 0 0,0-1 0 0 0,1 1 0 0 0,-1-1 0 0 0,0 1 0 0 0,1-1 0 0 0,-1 1 0 0 0,0 0-1 0 0,0-1 1 0 0,0 1 0 0 0,1-1 0 0 0,-1 1 0 0 0,0-1 0 0 0,0 1 0 0 0,0 0 0 0 0,0-1 0 0 0,0 1-1 0 0,0-1 1 0 0,0 1 0 0 0,0-1 0 0 0,0 1 0 0 0,0 0 0 0 0,-1-1 0 0 0,1 1 0 0 0,0 0 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43.312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2959 0 10135 0 0,'0'0'950'0'0,"-19"42"-1145"0"0,8-17 716 0 0,0-1-1 0 0,2 2 0 0 0,0 0 1 0 0,-7 40-1 0 0,15-59-440 0 0,1 0 0 0 0,-1 0 0 0 0,1 0-1 0 0,0 0 1 0 0,0 0 0 0 0,1 0 0 0 0,0 0 0 0 0,1 0-1 0 0,-1 0 1 0 0,1-1 0 0 0,0 1 0 0 0,1 0-1 0 0,0-1 1 0 0,0 0 0 0 0,0 0 0 0 0,1 0 0 0 0,0 0-1 0 0,0 0 1 0 0,0-1 0 0 0,1 1 0 0 0,0-1-1 0 0,10 8 1 0 0,3 1 91 0 0,1-2 0 0 0,1 0 0 0 0,0 0 0 0 0,21 7-1 0 0,90 31 954 0 0,-99-39-1054 0 0,22 7-70 0 0,-29-10 0 0 0,0 0 0 0 0,-1 2 0 0 0,37 19 0 0 0,114 59 0 0 0,-118-63 0 0 0,85 53 0 0 0,-105-54 0 0 0,-6-5 0 0 0,-1 1 0 0 0,-1 1 0 0 0,-1 2 0 0 0,42 42 0 0 0,-67-62 0 0 0,0 1 0 0 0,0 1 0 0 0,0-1 0 0 0,0 0 0 0 0,0 1 0 0 0,-1-1 0 0 0,0 1 0 0 0,0 0 0 0 0,0 0 0 0 0,-1 0 0 0 0,0 0 0 0 0,0 0 0 0 0,0 0 0 0 0,0 6 0 0 0,-1-4 0 0 0,-1 0 0 0 0,0 0 0 0 0,0-1 0 0 0,0 1 0 0 0,-1 0 0 0 0,0-1 0 0 0,-1 1 0 0 0,1-1 0 0 0,-1 0 0 0 0,-4 6 0 0 0,-4 5 0 0 0,0-1 0 0 0,-1-1 0 0 0,-15 16 0 0 0,1-2 0 0 0,6-7 205 0 0,0-1 0 0 0,-2-1 0 0 0,0-1-1 0 0,-1-1 1 0 0,-1 0 0 0 0,-1-2 0 0 0,0-1 0 0 0,-1-2-1 0 0,-33 14 1 0 0,17-14-205 0 0,-84 15 0 0 0,114-26 0 0 0,-59 7 0 0 0,0-3 0 0 0,-1-3 0 0 0,-72-7 0 0 0,2 1 0 0 0,-134 19 0 0 0,78-2 0 0 0,-155 7 0 0 0,30 28 0 0 0,194-26 0 0 0,-190 14-274 0 0,-37 6-1444 0 0,271-23 1718 0 0,-24 3 0 0 0,-153 20 0 0 0,185-28 0 0 0,-145 48 0 0 0,0 2 0 0 0,193-58 0 0 0,6 2 0 0 0,18-5 0 0 0,12-1 0 0 0,11 1 0 0 0,28-5 0 0 0,-1-2 0 0 0,0-2 0 0 0,69-17 0 0 0,-31 6 0 0 0,30-7 0 0 0,103-13 0 0 0,95 20 0 0 0,-30 21 0 0 0,-328 10 0 0 0,20-9-6 0 0,-29 8-16 0 0,-1-3 0 0 0,-78 5 0 0 0,-614 48-1954 0 0,725-62 1976 0 0,14-1 0 0 0,-1 0 0 0 0,0 1 0 0 0,1 0 0 0 0,-1 1 0 0 0,1 0 0 0 0,-15 7 0 0 0,15-4 0 0 0,6 2 0 0 0,9 1 0 0 0,-4-8 0 0 0,-1-1 0 0 0,1 1 0 0 0,-1-1 0 0 0,1 1 0 0 0,-1 0 0 0 0,1-1 0 0 0,0 1 0 0 0,-1-1 0 0 0,1 1 0 0 0,-1-1 0 0 0,1 1 0 0 0,0-1 0 0 0,0 0 0 0 0,-1 1 0 0 0,1-1 0 0 0,0 0 0 0 0,-1 0 0 0 0,1 1 0 0 0,0-1 0 0 0,0 0 0 0 0,0 0 0 0 0,-1 0 0 0 0,1 0 0 0 0,0 0 0 0 0,0 0 0 0 0,0 0 0 0 0,0 0 0 0 0,2-1 0 0 0,25 3 0 0 0,0-2 0 0 0,0-1 0 0 0,0-1 0 0 0,47-10 0 0 0,-8 2 0 0 0,-26 5 0 0 0,1 1 0 0 0,0 2 0 0 0,-1 2 0 0 0,1 1 0 0 0,0 3 0 0 0,-1 1 0 0 0,72 19 0 0 0,-102-19 0 0 0,-10-5 0 0 0,-1 0 0 0 0,1 0 0 0 0,-1 0 0 0 0,1 0 0 0 0,-1 1 0 0 0,0-1 0 0 0,1 0 0 0 0,-1 0 0 0 0,0 0 0 0 0,1 1 0 0 0,-1-1 0 0 0,1 0 0 0 0,-1 1 0 0 0,0-1 0 0 0,0 0 0 0 0,1 1 0 0 0,-1-1 0 0 0,0 0 0 0 0,0 1 0 0 0,1-1 0 0 0,-1 0 0 0 0,0 1 0 0 0,0-1 0 0 0,0 1 0 0 0,1-1 0 0 0,-1 0 0 0 0,0 1 0 0 0,0-1 0 0 0,0 1 0 0 0,0-1 0 0 0,0 1 0 0 0,0-1 0 0 0,0 1 0 0 0,0-1 0 0 0,0 0 0 0 0,0 1 0 0 0,0-1 0 0 0,-1 1 0 0 0,1-1 0 0 0,0 1 0 0 0,0-1 0 0 0,0 0 0 0 0,0 1 0 0 0,-1 0 0 0 0,-9 8 0 0 0,10-9 0 0 0,-9 5 27 0 0,1 0-1 0 0,-1 0 0 0 0,1-1 0 0 0,-1 0 1 0 0,0-1-1 0 0,-14 3 0 0 0,-62 11 1073 0 0,55-13-623 0 0,-149 17-2235 0 0,173-20 1759 0 0,-1 0 0 0 0,0-1 0 0 0,1 0 0 0 0,-1-1 0 0 0,0 1 0 0 0,0-1 0 0 0,-9-3 0 0 0,15 4-13 0 0,0 0 0 0 0,1 0-1 0 0,-1 0 1 0 0,0 0 0 0 0,0 0 0 0 0,1 0-1 0 0,-1 0 1 0 0,0-1 0 0 0,1 1 0 0 0,-1 0-1 0 0,0-1 1 0 0,1 1 0 0 0,-1 0 0 0 0,0-1-1 0 0,1 1 1 0 0,-1-1 0 0 0,1 1 0 0 0,-1 0-1 0 0,1-1 1 0 0,-1 0 0 0 0,1 1 0 0 0,-1-1-1 0 0,1 1 1 0 0,-1-1 0 0 0,1 0-1 0 0,0 1 1 0 0,-1-1 0 0 0,1 0 0 0 0,0 1-1 0 0,0-1 1 0 0,-1 0 0 0 0,1 1 0 0 0,0-1-1 0 0,0 0 1 0 0,0 0 0 0 0,0 1 0 0 0,0-2-1 0 0,9-17-874 0 0,-8 18 840 0 0,11-14-38 0 0,0 1-1 0 0,2 0 1 0 0,-1 1-1 0 0,2 0 1 0 0,0 2-1 0 0,28-18 1 0 0,3-4-513 0 0,-4 4-2495 0 0,4-1-1056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43.826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534 0 10135 0 0,'76'27'1099'0'0,"-59"-22"-1104"0"0,1 0-1 0 0,-1 1 1 0 0,-1 1 0 0 0,1 1-1 0 0,-1 0 1 0 0,-1 1 0 0 0,23 17-1 0 0,-34-22 175 0 0,0 0 0 0 0,0 0-1 0 0,-1 0 1 0 0,1 1 0 0 0,-1-1 0 0 0,0 1-1 0 0,-1 0 1 0 0,1 0 0 0 0,-1 0-1 0 0,0 0 1 0 0,0 1 0 0 0,-1-1 0 0 0,1 0-1 0 0,0 9 1 0 0,-2-9 12 0 0,0 0 0 0 0,-1 0 0 0 0,1-1 1 0 0,-1 1-1 0 0,0 0 0 0 0,0 0 0 0 0,-1-1 0 0 0,1 1 0 0 0,-1-1 0 0 0,0 1 0 0 0,0-1 1 0 0,-1 0-1 0 0,-5 8 0 0 0,3-7-71 0 0,0 0 0 0 0,-1 0 0 0 0,0-1 1 0 0,0 1-1 0 0,0-1 0 0 0,0-1 0 0 0,0 1 0 0 0,-1-1 0 0 0,-9 3 1 0 0,-19 10-96 0 0,0 2-79 0 0,-66 23 1 0 0,-20 9 1630 0 0,85-32-1480 0 0,-2-2 0 0 0,0-1 0 0 0,-1-1 0 0 0,-1-3-1 0 0,0-1 1 0 0,-65 8 0 0 0,70-11-87 0 0,23-8 0 0 0,5-5 0 0 0,12-2 0 0 0,-3 5-3 0 0,-1 3 0 0 0,-1-1 0 0 0,1 0 0 0 0,-1 1 1 0 0,1-1-1 0 0,-1 1 0 0 0,1-1 0 0 0,-1 0 1 0 0,1 1-1 0 0,0-1 0 0 0,0 1 0 0 0,-1 0 1 0 0,1-1-1 0 0,0 1 0 0 0,-1 0 0 0 0,1-1 1 0 0,0 1-1 0 0,0 0 0 0 0,0 0 0 0 0,-1 0 1 0 0,1 0-1 0 0,1-1 0 0 0,-55-37-5797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45.221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1115 547 10135 0 0,'-34'1'264'0'0,"-1"2"0"0"0,1 1 0 0 0,-53 13 0 0 0,-97 15-41 0 0,-21 6 2570 0 0,183-33-2401 0 0,-29 10 336 0 0,51-15-728 0 0,0 0 0 0 0,1 0 0 0 0,-1 0 0 0 0,0 0 0 0 0,0 0 0 0 0,0 0 0 0 0,0 0 0 0 0,1 0 0 0 0,-1 1 0 0 0,0-1 0 0 0,0 0 0 0 0,0 0 0 0 0,0 0 0 0 0,1 0 0 0 0,-1 0 0 0 0,0 0 0 0 0,0 1 0 0 0,0-1 0 0 0,0 0 0 0 0,0 0 0 0 0,0 0 0 0 0,1 0 0 0 0,-1 1 0 0 0,0-1 0 0 0,0 0 0 0 0,0 0 0 0 0,0 0 0 0 0,0 1 0 0 0,0-1 0 0 0,0 0 0 0 0,0 0 0 0 0,0 0 0 0 0,0 1 0 0 0,0-1 0 0 0,0 0 0 0 0,0 0 0 0 0,0 0 0 0 0,0 1 0 0 0,0-1 0 0 0,0 0 0 0 0,0 0 0 0 0,-1 0 0 0 0,1 1 0 0 0,0-1 0 0 0,0 0 0 0 0,0 0 0 0 0,0 0 0 0 0,0 0 0 0 0,0 1 0 0 0,0-1 0 0 0,-1 0 0 0 0,1 0 0 0 0,0 0 0 0 0,0 0 0 0 0,0 0 0 0 0,0 0 0 0 0,-1 1 0 0 0,17 1 0 0 0,2-2 0 0 0,1-1 0 0 0,-1-1 0 0 0,27-7 0 0 0,1 0 0 0 0,336-73 0 0 0,-380 81 0 0 0,153-28-1012 0 0,-32 6 467 0 0,-35 7 1154 0 0,-40 8-135 0 0,49-15 0 0 0,-97 22-474 0 0,1 1 0 0 0,-1 0 0 0 0,0 0 0 0 0,1 0 0 0 0,-1 0 0 0 0,0 0 0 0 0,1 0 0 0 0,-1 0 0 0 0,0 0 0 0 0,0-1 0 0 0,1 1 0 0 0,-1 0 0 0 0,0 0 0 0 0,0 0 0 0 0,1-1 0 0 0,-1 1 0 0 0,0 0 0 0 0,0 0 0 0 0,0-1 0 0 0,1 1 0 0 0,-1 0 0 0 0,0-1 0 0 0,0 1 0 0 0,0 0 0 0 0,0 0 0 0 0,0-1 0 0 0,0 1 0 0 0,1 0 0 0 0,-1-1 0 0 0,0 1 0 0 0,0 0 0 0 0,0-1 0 0 0,0 1 0 0 0,0 0 0 0 0,0-1 0 0 0,0 1 0 0 0,0 0 0 0 0,-1-1 0 0 0,1 1 0 0 0,0 0 0 0 0,0-1 0 0 0,0 1 0 0 0,0 0 0 0 0,0 0 0 0 0,0-1 0 0 0,-1 1 0 0 0,1 0 0 0 0,0 0 0 0 0,0-1 0 0 0,0 1 0 0 0,-1 0 0 0 0,1 0 0 0 0,0-1 0 0 0,0 1 0 0 0,-1 0 0 0 0,1 0 0 0 0,0 0 0 0 0,0 0 0 0 0,-1-1 0 0 0,1 1 0 0 0,0 0 0 0 0,-1 0 0 0 0,1 0 0 0 0,-1 0 0 0 0,-5-5 0 0 0,-1 1 0 0 0,0 0 0 0 0,0 0 0 0 0,0 1 0 0 0,0 0 0 0 0,0 0 0 0 0,-15-4 0 0 0,-60-6 0 0 0,40 7 0 0 0,-334-35 0 0 0,261 32 0 0 0,-274-5 0 0 0,207 11 0 0 0,-82 18 0 0 0,281-8 0 0 0,16 1 0 0 0,5-5 0 0 0,48-1 0 0 0,-32-1 0 0 0,212-6 0 0 0,-34 0 0 0 0,-40 6 0 0 0,219 5 0 0 0,-397-6 27 0 0,64 1 627 0 0,-69-1-546 0 0,0-1 1 0 0,-1 0-1 0 0,1-1 1 0 0,0 1-1 0 0,0-2 1 0 0,10-3 442 0 0,-34-14 57 0 0,2 11-278 0 0,0 0 0 0 0,-1 2 0 0 0,0-1 0 0 0,-27-8 1 0 0,-65-16-452 0 0,49 17 196 0 0,-62-18-294 0 0,-2 5 0 0 0,-1 5 0 0 0,-230-12 0 0 0,340 35 84 0 0,-26-2-192 0 0,-1 2 0 0 0,-48 7 0 0 0,76-4 327 0 0,11 1 0 0 0,7-1 0 0 0,3 1-21 0 0,0-1 0 0 0,1-1 0 0 0,-1 0 1 0 0,1 0-1 0 0,0-1 0 0 0,0 0 0 0 0,10-1 0 0 0,5 0-254 0 0,467 10-1410 0 0,-133-6 1764 0 0,-350-4 22 0 0,0 0-1 0 0,0 0 0 0 0,16-4 1426 0 0,-28 0-1501 0 0,0 1 0 0 0,-1 0 0 0 0,0 0-1 0 0,0 0 1 0 0,0 0 0 0 0,0 0 0 0 0,0 0 0 0 0,0 1 0 0 0,-1-1 0 0 0,1 1-1 0 0,-1 0 1 0 0,-4-2 0 0 0,-48-17 748 0 0,-53-10-214 0 0,-193-27-1 0 0,277 54-567 0 0,16 1-128 0 0,1 2-1 0 0,-1-1 1 0 0,1 1-1 0 0,-1 0 1 0 0,1 1-1 0 0,-1 0 1 0 0,0 0-1 0 0,1 1 1 0 0,-10 2-1 0 0,17 1-328 0 0,1-3 458 0 0,0 0 0 0 0,0 0 0 0 0,1 0 0 0 0,-1 0 1 0 0,0 0-1 0 0,1 0 0 0 0,-1 0 0 0 0,1 0 0 0 0,-1-1 0 0 0,1 1 0 0 0,0 0 0 0 0,-1 0 1 0 0,1 0-1 0 0,0-1 0 0 0,0 1 0 0 0,-1 0 0 0 0,3 0 0 0 0,7 6 8 0 0,0-1 0 0 0,1 0 0 0 0,-1 0 0 0 0,1-1 0 0 0,13 3 0 0 0,63 16 0 0 0,-47-14 0 0 0,133 34-1326 0 0,108 31 2154 0 0,-10 22-386 0 0,-240-83-442 0 0,44 27 0 0 0,-63-33 0 0 0,0 0 0 0 0,-1 1 0 0 0,0 1 0 0 0,0 0 0 0 0,-1 0 0 0 0,10 14 0 0 0,-17-21 0 0 0,-1 0 0 0 0,0 1 0 0 0,0-1 0 0 0,0 1 0 0 0,-1-1 0 0 0,1 1 0 0 0,-1 0 0 0 0,0-1 0 0 0,0 1 0 0 0,0 0 0 0 0,-1 0 0 0 0,1 0 0 0 0,-1 0 0 0 0,0-1 0 0 0,0 1 0 0 0,0 0 0 0 0,0 0 0 0 0,-2 5 0 0 0,-1 1 0 0 0,2-7 8 0 0,0-1 0 0 0,0 0 0 0 0,-1 1 0 0 0,1-1 0 0 0,0 0 0 0 0,-1 0 1 0 0,0 0-1 0 0,0 0 0 0 0,1 0 0 0 0,-1 0 0 0 0,0 0 0 0 0,-1 0 0 0 0,1-1 0 0 0,0 1 0 0 0,0-1 0 0 0,-1 0 0 0 0,1 0 0 0 0,0 0 0 0 0,-1 0 0 0 0,1 0 0 0 0,-1 0 0 0 0,-4 0 0 0 0,0 1 250 0 0,-16 4 63 0 0,0-1-1 0 0,0-1 1 0 0,-38 1 0 0 0,-72-7 1508 0 0,43 0-1288 0 0,58 1-1070 0 0,0-1 0 0 0,1-2-1 0 0,-1 0 1 0 0,-35-12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3:34.640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1722 2937 6447 0 0,'0'0'306'0'0,"2"0"-129"0"0,-1 0-165 0 0,0 0 0 0 0,0 0 0 0 0,0 1 0 0 0,0-1 0 0 0,0 0 0 0 0,0 0 1 0 0,0 1-1 0 0,0-1 0 0 0,0 1 0 0 0,0-1 0 0 0,0 1 0 0 0,0-1 0 0 0,0 1 0 0 0,-1-1 0 0 0,1 1 0 0 0,1 1 0 0 0,-1 6-43 0 0,-2-6 46 0 0,14 49 761 0 0,2-1 1 0 0,2 0-1 0 0,36 72 0 0 0,2 5 231 0 0,55 178-1007 0 0,-44-121 0 0 0,-60-166 0 0 0,3 4 0 0 0,-2 0 0 0 0,0 1 0 0 0,-1-1 0 0 0,3 28 0 0 0,-11-46 0 0 0,-3-8 0 0 0,-5-8 0 0 0,-14-26 0 0 0,1-1 0 0 0,2-1 0 0 0,-26-68 0 0 0,-33-134 0 0 0,72 215 0 0 0,-78-279 0 0 0,57 200 0 0 0,17 69 1883 0 0,13 56-1718 0 0,6 18-165 0 0,1-1 0 0 0,18 48 0 0 0,-8-28 0 0 0,26 95 0 0 0,105 301 0 0 0,-140-430 0 0 0,-1-2 0 0 0,14 28 0 0 0,-37-97 0 0 0,-35-88 0 0 0,9 23 0 0 0,-71-190 0 0 0,55 146 0 0 0,2 16 931 0 0,56 150-857 0 0,0 0 0 0 0,0-1 0 0 0,0 1 0 0 0,1-1 0 0 0,1 1 0 0 0,-1-1 1 0 0,7 12-1 0 0,30 50 415 0 0,-29-51-454 0 0,113 199-35 0 0,100 153 0 0 0,83 58 0 0 0,35-3-1826 0 0,-210-284 1672 0 0,26 30 142 0 0,-152-164-246 0 0,-2-5 38 0 0,-1 0-1 0 0,0 0 1 0 0,0 1-1 0 0,0-1 0 0 0,0 1 1 0 0,0 0-1 0 0,-1 0 1 0 0,1 0-1 0 0,1 4 0 0 0,-17-8-803 0 0,7 0 981 0 0,0-1 0 0 0,0 0-1 0 0,0 0 1 0 0,0-1-1 0 0,0 0 1 0 0,1 0 0 0 0,-12-8-1 0 0,-41-36-174 0 0,24 19 175 0 0,-215-197 43 0 0,132 114 0 0 0,-44-47 0 0 0,123 117 555 0 0,20 19 192 0 0,-42-36 1383 0 0,62 61-2076 0 0,0-1 0 0 0,0 1 0 0 0,1-1 0 0 0,-1 1-1 0 0,1-1 1 0 0,-1 0 0 0 0,1 0 0 0 0,0 1-1 0 0,0-1 1 0 0,4 3 0 0 0,-3-2-38 0 0,192 176-16 0 0,-11 10 0 0 0,109 100 0 0 0,-36-50 0 0 0,-154-141 0 0 0,8 0 0 0 0,177 118 0 0 0,-241-187 0 0 0,-73-50 0 0 0,-23-26 0 0 0,35 33 0 0 0,-131-110 0 0 0,33 30 0 0 0,-271-222 0 0 0,297 247 0 0 0,-405-360 0 0 0,410 355 0 0 0,-127-122 0 0 0,9-8 0 0 0,-317-424 0 0 0,426 498 0 0 0,-108-142 0 0 0,166 238 1883 0 0,33 42-1866 0 0,1 1-1 0 0,0-1 1 0 0,1 0 0 0 0,-1 0 0 0 0,2-1-1 0 0,-1 1 1 0 0,1 0 0 0 0,0-1 0 0 0,6 8-1 0 0,0 2-18 0 0,254 408 18 0 0,21-14-96 0 0,126 180-1848 0 0,-401-576 1928 0 0,6 7 0 0 0,16 31 0 0 0,-58-78 0 0 0,-280-362-7 0 0,175 215 78 0 0,-153-236 1609 0 0,26-18-1360 0 0,-187-450 1656 0 0,434 853-1976 0 0,0-4 0 0 0,-1 2 0 0 0,-28-42 0 0 0,35 61 0 0 0,3 7 0 0 0,2 6 0 0 0,0-7 0 0 0,4 21 0 0 0,2 0 0 0 0,0-1 0 0 0,0 1 0 0 0,13 24 0 0 0,-8-19 0 0 0,288 577-334 0 0,-99-217-1228 0 0,74 157 90 0 0,-85-174 800 0 0,-183-355 672 0 0,-14-21 0 0 0,-5-10 0 0 0,-292-496 1318 0 0,286 481-1252 0 0,-238-392 329 0 0,-59-105-182 0 0,65 96-141 0 0,248 430-37 0 0,-2-6 219 0 0,0 1-1 0 0,-1 0 1 0 0,0 1 0 0 0,0-1-1 0 0,-1 1 1 0 0,-11-9 0 0 0,18 16-248 0 0,0 0 0 0 0,-1 1 0 0 0,1-1 0 0 0,0 0-1 0 0,0 0 1 0 0,-1 0 0 0 0,1 1 0 0 0,0-1 0 0 0,-1 0 0 0 0,1 0 0 0 0,0 1 0 0 0,0-1 0 0 0,0 0 0 0 0,-1 1-1 0 0,1-1 1 0 0,0 0 0 0 0,0 0 0 0 0,0 1 0 0 0,0-1 0 0 0,-1 0 0 0 0,1 1 0 0 0,0-1 0 0 0,0 1 0 0 0,0-1 0 0 0,0 0-1 0 0,0 1 1 0 0,0-1 0 0 0,0 5-6 0 0,-1 0 0 0 0,1 0 0 0 0,0-1 0 0 0,1 1 0 0 0,-1 0 0 0 0,1 0 0 0 0,0-1 0 0 0,0 1 0 0 0,3 4 0 0 0,18 46 0 0 0,-11-30 0 0 0,250 522-306 0 0,31-15-1617 0 0,-212-390 1232 0 0,213 465-2477 0 0,-277-561 3168 0 0,-16-46 0 0 0,-1 0 0 0 0,1 0 0 0 0,0 0 0 0 0,0-1 0 0 0,0 1 0 0 0,0 0 0 0 0,0 0 0 0 0,0 0 0 0 0,-1 0 0 0 0,1 0 0 0 0,0 0 0 0 0,0 0 0 0 0,0 0 0 0 0,0 0 0 0 0,0 0 0 0 0,-1 0 0 0 0,1 0 0 0 0,0 0 0 0 0,0 0 0 0 0,0 0 0 0 0,0 0 0 0 0,0 0 0 0 0,-1 0 0 0 0,1 0 0 0 0,0 0 0 0 0,0 0 0 0 0,0 0 0 0 0,0 0 0 0 0,0 0 0 0 0,0 0 0 0 0,-1 0 0 0 0,1 1 0 0 0,0-1 0 0 0,0 0 0 0 0,0 0 0 0 0,0 0 0 0 0,0 0 0 0 0,0 0 0 0 0,0 0 0 0 0,0 0 0 0 0,-1 0 0 0 0,1 1 0 0 0,0-1 0 0 0,0 0 0 0 0,0 0 0 0 0,0 0 0 0 0,0 0 0 0 0,0 0 0 0 0,0 1 0 0 0,0-1 0 0 0,0 0 0 0 0,0 0 0 0 0,0 0 0 0 0,0 0 0 0 0,0 0 0 0 0,0 1 0 0 0,0-1 0 0 0,0 0 0 0 0,0 0 0 0 0,0 0 0 0 0,-8-8 0 0 0,-88-127-12 0 0,39 52 88 0 0,-422-644 3735 0 0,241 356-3657 0 0,-39-67-143 0 0,253 397-11 0 0,-11-18 0 0 0,-56-74 0 0 0,91 132 15 0 0,-1 0 0 0 0,1 0 0 0 0,-1 0 0 0 0,1 0 0 0 0,-1 0 0 0 0,0 1 0 0 0,1-1 0 0 0,-1 0-1 0 0,0 1 1 0 0,0-1 0 0 0,1 0 0 0 0,-1 1 0 0 0,0-1 0 0 0,0 1 0 0 0,0-1 0 0 0,0 1 0 0 0,0-1 0 0 0,0 1-1 0 0,0 0 1 0 0,-2-1 0 0 0,3 2 17 0 0,0-1-1 0 0,-1 1 0 0 0,1-1 1 0 0,-1 1-1 0 0,1 0 1 0 0,0-1-1 0 0,-1 1 1 0 0,1-1-1 0 0,0 1 0 0 0,0 0 1 0 0,0 0-1 0 0,-1-1 1 0 0,1 1-1 0 0,0 0 0 0 0,0-1 1 0 0,0 1-1 0 0,0 0 1 0 0,0-1-1 0 0,0 1 0 0 0,1 0 1 0 0,-1 1-1 0 0,10 48 997 0 0,6 0-1024 0 0,3-1 0 0 0,2 0-1 0 0,36 60 1 0 0,-29-57-3 0 0,489 864-1385 0 0,-410-740 352 0 0,102 187-1034 0 0,-513-819 2436 0 0,100 133 64 0 0,91 149 588 0 0,-178-260-414 0 0,280 419-608 0 0,6 7 0 0 0,-1-1 0 0 0,0 1 0 0 0,-1 0 0 0 0,0 1 0 0 0,0 0 0 0 0,0 0 0 0 0,-14-10 0 0 0,21 17 18 0 0,-1-1-1 0 0,0 1 0 0 0,1-1 0 0 0,-1 1 1 0 0,0-1-1 0 0,0 1 0 0 0,1 0 1 0 0,-1-1-1 0 0,0 1 0 0 0,0 0 1 0 0,1-1-1 0 0,-1 1 0 0 0,0 0 1 0 0,0 0-1 0 0,0 0 0 0 0,0 0 0 0 0,1 0 1 0 0,-1 0-1 0 0,0 0 0 0 0,0 0 1 0 0,0 0-1 0 0,0 0 0 0 0,1 0 1 0 0,-1 1-1 0 0,0-1 0 0 0,0 0 1 0 0,0 1-1 0 0,1-1 0 0 0,-1 0 0 0 0,0 1 1 0 0,0-1-1 0 0,1 1 0 0 0,-1-1 1 0 0,0 1-1 0 0,1-1 0 0 0,-1 1 1 0 0,1 0-1 0 0,-1-1 0 0 0,1 1 1 0 0,-1 0-1 0 0,1-1 0 0 0,-1 1 0 0 0,1 0 1 0 0,0 0-1 0 0,-1-1 0 0 0,1 1 1 0 0,0 0-1 0 0,0 0 0 0 0,-1 1 1 0 0,0 3 109 0 0,1-1 0 0 0,-1 1 0 0 0,1 0 0 0 0,0 0 0 0 0,0 0 1 0 0,0 0-1 0 0,2 6 0 0 0,9 35-67 0 0,1 0 0 0 0,28 65 0 0 0,49 86-77 0 0,-87-192 19 0 0,295 574-1803 0 0,-91-186 680 0 0,-91-170 3 0 0,-154-302 1286 0 0,-97-184 1048 0 0,-242-326-608 0 0,302 482-608 0 0,-120-156 0 0 0,170 236 0 0 0,26 27 0 0 0,0 0 0 0 0,0 0-1 0 0,-1-1 1 0 0,1 1 0 0 0,0 0 0 0 0,0 0-1 0 0,0 0 1 0 0,0 0 0 0 0,0-1-1 0 0,0 1 1 0 0,0 0 0 0 0,0 0 0 0 0,0 0-1 0 0,-1 0 1 0 0,1 0 0 0 0,0 0 0 0 0,0-1-1 0 0,0 1 1 0 0,0 0 0 0 0,0 0-1 0 0,-1 0 1 0 0,1 0 0 0 0,0 0 0 0 0,0 0-1 0 0,0 0 1 0 0,0 0 0 0 0,0 0-1 0 0,-1 0 1 0 0,1 0 0 0 0,0 0 0 0 0,0 0-1 0 0,0 0 1 0 0,-1 0 0 0 0,1 0-1 0 0,0 0 1 0 0,0 0 0 0 0,0 0 0 0 0,0 0-1 0 0,-1 0 1 0 0,1 0 0 0 0,0 0-1 0 0,0 0 1 0 0,0 0 0 0 0,0 0 0 0 0,0 0-1 0 0,-1 0 1 0 0,1 1 0 0 0,0-1 0 0 0,0 0-1 0 0,0 0 1 0 0,0 0 0 0 0,0 0-1 0 0,0 0 1 0 0,-1 0 0 0 0,1 1 0 0 0,0-1-1 0 0,0 0 1 0 0,0 0 0 0 0,0 0-1 0 0,0 0 1 0 0,0 1 0 0 0,0-1 0 0 0,0 0-1 0 0,1 8 91 0 0,5 15 200 0 0,1 0 0 0 0,2-1 0 0 0,0 0 0 0 0,1 0 0 0 0,14 21 0 0 0,-5-8-488 0 0,376 607-1360 0 0,-302-504 1558 0 0,100 131 0 0 0,-183-257-310 0 0,0-1 0 0 0,21 18 0 0 0,-31-46-283 0 0,-3-1 510 0 0,0 0 0 0 0,0 0 0 0 0,-2 0 0 0 0,0 1 0 0 0,-11-22 0 0 0,4 6 56 0 0,-106-271 12 0 0,22 59 94 0 0,-114-424 1849 0 0,72-97-1588 0 0,118 559-45 0 0,13-362 1 0 0,65 10 855 0 0,18 194-1185 0 0,-63 317 34 0 0,2 0 0 0 0,2 1 0 0 0,3 0 0 0 0,1 2 0 0 0,2 0 0 0 0,30-41 0 0 0,-44 75 0 0 0,-9 11 0 0 0,0 0 0 0 0,0 0 0 0 0,0 0 0 0 0,0-1 0 0 0,0 1 0 0 0,0 0 0 0 0,0 0 0 0 0,0 0 0 0 0,0 0 0 0 0,0 0 0 0 0,0 0 0 0 0,0 0 0 0 0,0 0 0 0 0,0 0 0 0 0,0 0 0 0 0,0 0 0 0 0,1 0 0 0 0,-1 0 0 0 0,0 0 0 0 0,0 0 0 0 0,0 0 0 0 0,0 0 0 0 0,0 0 0 0 0,0-1 0 0 0,0 1 0 0 0,0 0 0 0 0,0 0 0 0 0,0 0 0 0 0,0 0 0 0 0,0 0 0 0 0,0 0 0 0 0,0 0 0 0 0,1 0 0 0 0,-1 0 0 0 0,0 0 0 0 0,0 0 0 0 0,0 0 0 0 0,0 0 0 0 0,0 0 0 0 0,0 0 0 0 0,0 0 0 0 0,0 0 0 0 0,0 0 0 0 0,0 1 0 0 0,0-1 0 0 0,0 0 0 0 0,0 0 0 0 0,1 0 0 0 0,-1 0 0 0 0,0 0 0 0 0,0 0 0 0 0,0 0 0 0 0,0 0 0 0 0,0 0 0 0 0,0 0 0 0 0,0 0 0 0 0,0 0 0 0 0,0 0 0 0 0,0 0 0 0 0,0 0 0 0 0,0 0 0 0 0,0 0 0 0 0,0 1 0 0 0,0-1 0 0 0,0 0 0 0 0,0 0 0 0 0,0 0 0 0 0,0 0 0 0 0,0 0 0 0 0,0 9 0 0 0,-4 9 0 0 0,-22 74 0 0 0,5 2 0 0 0,3 0 0 0 0,5 0 0 0 0,-2 100 0 0 0,39 218 0 0 0,32-3 0 0 0,-44-329 0 0 0,52 318 45 0 0,24 174-1916 0 0,-66-418 1705 0 0,-58-401 166 0 0,-80-624 0 0 0,75 286 0 0 0,35 5 0 0 0,6 560 0 0 0,-2 11 0 0 0,0 10 0 0 0,-1 6 0 0 0,3-7 0 0 0,-5 18 217 0 0,0 0-1 0 0,2 1 0 0 0,0-1 0 0 0,0 29 1 0 0,6 81 661 0 0,-1-90-862 0 0,13 188-219 0 0,77 388 1 0 0,-9-260-5217 0 0,-50-230 451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6:29.905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4193 250 4607 0 0,'0'0'352'0'0,"-10"-3"-152"0"0,1-1 20 0 0,1 1 0 0 0,-1 0-1 0 0,0 0 1 0 0,0 1-1 0 0,0 0 1 0 0,0 1-1 0 0,0 0 1 0 0,-12 0-1 0 0,-89-4-219 0 0,1-7 443 0 0,44 10 92 0 0,0 3 0 0 0,-80 11 0 0 0,-162 26 1356 0 0,245-31-1734 0 0,-18-4-157 0 0,75-4 0 0 0,10-3 0 0 0,9-2 0 0 0,173-25 0 0 0,-62 13 0 0 0,67-2 0 0 0,-31 5 0 0 0,-117 12 0 0 0,-118 8 672 0 0,-131 26 0 0 0,13-1 32 0 0,83-18-704 0 0,-113 15 0 0 0,192-22 0 0 0,-196 28 0 0 0,193-28 0 0 0,24-3 0 0 0,0 0 0 0 0,0-1 0 0 0,-14 0 0 0 0,22-1 0 0 0,1 0 0 0 0,-1 0 0 0 0,0 0 0 0 0,0 0 0 0 0,0 0 0 0 0,1 0 0 0 0,-1 0 0 0 0,0-1 0 0 0,0 1 0 0 0,1 0 0 0 0,-1 0 0 0 0,0-1 0 0 0,0 1 0 0 0,1 0 0 0 0,-1-1 0 0 0,-1 0 0 0 0,2 0 0 0 0,0 0 0 0 0,0 1 0 0 0,0-1 0 0 0,0 0 0 0 0,0 0 0 0 0,0 1 0 0 0,0-1 0 0 0,0 0 0 0 0,0 0 0 0 0,0 1 0 0 0,0-1 0 0 0,0 0 0 0 0,1 0 0 0 0,-1 1 0 0 0,0-1 0 0 0,0 0 0 0 0,1 1 0 0 0,-1-1 0 0 0,1 0 0 0 0,-1 1 0 0 0,1-1 0 0 0,-1 1 0 0 0,1-1 0 0 0,-1 0 0 0 0,1 1 0 0 0,-1-1 0 0 0,1 1 0 0 0,-1 0 0 0 0,2-1 0 0 0,22-17 0 0 0,-21 16 0 0 0,24-14 0 0 0,0 1 0 0 0,2 1 0 0 0,48-16 0 0 0,98-21 0 0 0,-85 27 0 0 0,46-14 0 0 0,2 5 0 0 0,162-16 0 0 0,-210 38 0 0 0,-80 13 0 0 0,-14 7 0 0 0,-11 7 0 0 0,-1 0 0 0 0,0-1 0 0 0,-1-1 0 0 0,-1-1 0 0 0,-24 15 0 0 0,-101 46 0 0 0,108-58 0 0 0,-16 5 0 0 0,93-37 0 0 0,2 1 0 0 0,54-10 0 0 0,107-15 0 0 0,-146 37 0 0 0,-51 3 0 0 0,-8 0 0 0 0,1 0 0 0 0,-1 0 0 0 0,0 0 0 0 0,1 0 0 0 0,-1 0 0 0 0,1 0 0 0 0,-1 0 0 0 0,1 0 0 0 0,-1 0 0 0 0,1 0 0 0 0,-1 0 0 0 0,0 0 0 0 0,1 0 0 0 0,-1 0 0 0 0,1 1 0 0 0,-1-1 0 0 0,1 0 0 0 0,-1 0 0 0 0,0 0 0 0 0,1 1 0 0 0,-1-1 0 0 0,0 0 0 0 0,1 1 0 0 0,-1-1 0 0 0,0 0 0 0 0,1 1 0 0 0,-1-1 0 0 0,0 1 0 0 0,-1 4 0 0 0,1-4 0 0 0,0-1 1 0 0,1 1-1 0 0,-1-1 1 0 0,0 1-1 0 0,0-1 1 0 0,0 1 0 0 0,0 0-1 0 0,0-1 1 0 0,-1 1-1 0 0,1-1 1 0 0,0 1-1 0 0,0 0 1 0 0,0-1-1 0 0,0 1 1 0 0,-1-1-1 0 0,1 1 1 0 0,0-1 0 0 0,0 1-1 0 0,-1-1 1 0 0,1 1-1 0 0,0-1 1 0 0,-1 1-1 0 0,1-1 1 0 0,-1 0-1 0 0,1 1 1 0 0,0-1-1 0 0,-1 0 1 0 0,1 1-1 0 0,-1-1 1 0 0,1 0 0 0 0,-1 1-1 0 0,1-1 1 0 0,-1 0-1 0 0,0 0 1 0 0,1 0-1 0 0,-1 1 1 0 0,1-1-1 0 0,-1 0 1 0 0,1 0-1 0 0,-2 0 1 0 0,1 0 49 0 0,-28 9 338 0 0,0-2-1 0 0,-1-1 0 0 0,-59 3 0 0 0,8 0 40 0 0,-72 12-427 0 0,-247 40 0 0 0,-48 33 0 0 0,373-80 0 0 0,73-12 0 0 0,11 0 0 0 0,16 0 0 0 0,63-6 0 0 0,100-18 0 0 0,0 0 0 0 0,156 5 0 0 0,-341 17 0 0 0,-2-1 0 0 0,0 1 0 0 0,0 0 0 0 0,0 0 0 0 0,1 1 0 0 0,-1-1 0 0 0,0 0 0 0 0,0 0 0 0 0,0 0 0 0 0,0 1 0 0 0,0-1 0 0 0,0 0 0 0 0,0 1 0 0 0,0-1 0 0 0,0 1 0 0 0,-1-1 0 0 0,1 1 0 0 0,2 1 0 0 0,4 3 0 0 0,-6-5 0 0 0,-1 1 0 0 0,1-1 0 0 0,-1 1 0 0 0,0-1 0 0 0,1 0 0 0 0,-1 1 0 0 0,0-1 0 0 0,1 1 0 0 0,-1-1 0 0 0,0 1 0 0 0,0-1 0 0 0,1 1 0 0 0,-1-1 0 0 0,0 1 0 0 0,0 0 0 0 0,0-1 0 0 0,0 1 0 0 0,0-1 0 0 0,0 1 0 0 0,0-1 0 0 0,0 1 0 0 0,0 0 0 0 0,0-1 0 0 0,0 1 0 0 0,0-1 0 0 0,0 1 0 0 0,0-1 0 0 0,0 1 0 0 0,-1 0 0 0 0,1-1 0 0 0,0 1 0 0 0,0-1 0 0 0,-1 1 0 0 0,1-1 0 0 0,-1 1 0 0 0,1-1 0 0 0,-1 4 0 0 0,-1 0 0 0 0,0-1 0 0 0,0 1 0 0 0,0-1 0 0 0,0 1 0 0 0,0-1 0 0 0,-1 0 0 0 0,1 0 0 0 0,-1 0 0 0 0,0 0 0 0 0,0-1 0 0 0,0 1 0 0 0,0-1 0 0 0,-1 0 0 0 0,1 0 0 0 0,-5 2 0 0 0,-8 4 0 0 0,0-1 0 0 0,-24 6 0 0 0,20-6 0 0 0,-242 58 0 0 0,88-27 0 0 0,-176 36 0 0 0,320-70 72 0 0,111-21 1888 0 0,-40 8-1944 0 0,477-90-1468 0 0,-408 79 912 0 0,-47 9 574 0 0,220-46 334 0 0,-277 56-129 0 0,0 0 1 0 0,1 0-1 0 0,-1 1 1 0 0,8 0-1 0 0,-7 0-731 0 0,1 3-503 0 0,-8-3 991 0 0,0 0 0 0 0,1 0 0 0 0,-1 1 0 0 0,0-1 0 0 0,0 0 0 0 0,1 1 0 0 0,-1-1 0 0 0,0 0 0 0 0,0 1 0 0 0,0-1 0 0 0,0 0-1 0 0,1 1 1 0 0,-1-1 0 0 0,0 0 0 0 0,0 1 0 0 0,0-1 0 0 0,0 1 0 0 0,0-1 0 0 0,0 0 0 0 0,0 1 0 0 0,0-1 0 0 0,0 1 0 0 0,0-1-1 0 0,0 0 1 0 0,0 1 0 0 0,0-1 0 0 0,-1 0 0 0 0,1 1 0 0 0,0-1 0 0 0,0 1 0 0 0,-7 10 24 0 0,6-11-26 0 0,-7 8 6 0 0,-1-1 0 0 0,0 0 0 0 0,0-1 0 0 0,-1 1 0 0 0,1-2 0 0 0,-1 0 0 0 0,-15 6 0 0 0,-1 1 0 0 0,-44 19 101 0 0,-2-3-1 0 0,0-3 0 0 0,-85 17 1 0 0,103-29 729 0 0,13-4-450 0 0,-69 25 0 0 0,194-45-380 0 0,-47 3 0 0 0,0 2 0 0 0,0 1 0 0 0,46 0 0 0 0,-61 7 0 0 0,-19 0 0 0 0,-2-2 0 0 0,0 0 0 0 0,-1 0 0 0 0,1 0 0 0 0,-1 0 0 0 0,1 0 0 0 0,-1 0 0 0 0,1 1 0 0 0,-1-1 0 0 0,1 0 0 0 0,-1 0 0 0 0,1 1 0 0 0,-1-1 0 0 0,1 0 0 0 0,-1 1 0 0 0,1-1 0 0 0,-1 1 0 0 0,1-1 0 0 0,-1 0 0 0 0,0 1 0 0 0,1-1 0 0 0,-1 1 0 0 0,0-1 0 0 0,1 1 0 0 0,-1-1 0 0 0,0 1 0 0 0,0-1 0 0 0,0 1 0 0 0,1-1 0 0 0,-1 1 0 0 0,0 0 0 0 0,0-1 0 0 0,0 1 0 0 0,0-1 0 0 0,0 1 0 0 0,0-1 0 0 0,0 1 0 0 0,0 0 0 0 0,0-1 0 0 0,0 1 0 0 0,-1 0 0 0 0,1 0 0 0 0,0 2 0 0 0,-1-1 0 0 0,1 1 0 0 0,-1 0 0 0 0,0 0 0 0 0,0-1 0 0 0,0 1 0 0 0,0 0 0 0 0,0-1 0 0 0,0 1 0 0 0,-1-1 0 0 0,1 1 0 0 0,-1-1 0 0 0,0 0 0 0 0,0 0 0 0 0,0 0 0 0 0,-2 3 0 0 0,-42 30 0 0 0,33-27 0 0 0,-52 36 0 0 0,-2-2 0 0 0,-2-4 0 0 0,-1-3 0 0 0,-2-3 0 0 0,-1-3 0 0 0,-111 28 0 0 0,71-28 0 0 0,-167 39 0 0 0,216-57 0 0 0,1-2 0 0 0,-95 2 0 0 0,117-14 0 0 0,41 3 0 0 0,0 0 0 0 0,-1 0 0 0 0,1 0 0 0 0,0 0 0 0 0,-1 0 0 0 0,1 0 0 0 0,0 0 0 0 0,0 0 0 0 0,-1 0 0 0 0,1 0 0 0 0,0 0 0 0 0,0 0 0 0 0,-1-1 0 0 0,1 1 0 0 0,0 0 0 0 0,0 0 0 0 0,-1 0 0 0 0,1 0 0 0 0,0 0 0 0 0,0-1 0 0 0,-1 1 0 0 0,1 0 0 0 0,0 0 0 0 0,0 0 0 0 0,0-1 0 0 0,-1 1 0 0 0,1 0 0 0 0,0 0 0 0 0,0 0 0 0 0,0-1 0 0 0,0 1 0 0 0,0 0 0 0 0,0 0 0 0 0,0-1 0 0 0,-1 1 0 0 0,1 0 0 0 0,0-1 0 0 0,0 1 0 0 0,0 0 0 0 0,0 0 0 0 0,0-1 0 0 0,0 1 0 0 0,0 0 0 0 0,0 0 0 0 0,0-1 0 0 0,0 1 0 0 0,1 0 0 0 0,-1-1 0 0 0,0 1 0 0 0,0 0 0 0 0,0 0 0 0 0,0-1 0 0 0,7-6 0 0 0,-7 7 0 0 0,11-8 0 0 0,-1 1 0 0 0,1 1 0 0 0,0 0 0 0 0,1 0 0 0 0,0 1 0 0 0,-1 1 0 0 0,1 0 0 0 0,20-4 0 0 0,7-4 0 0 0,107-35 0 0 0,215-38 0 0 0,-280 69 0 0 0,-39 6 0 0 0,1 3 0 0 0,72-4 0 0 0,-101 12 0 0 0,-13-2 0 0 0,-1 1 0 0 0,1 0 0 0 0,-1 0 0 0 0,0 0 0 0 0,1 0 0 0 0,-1 1 0 0 0,1-1 0 0 0,-1 0 0 0 0,1 0 0 0 0,-1 0 0 0 0,0 0 0 0 0,1 0 0 0 0,-1 0 0 0 0,1 1 0 0 0,-1-1 0 0 0,0 0 0 0 0,1 0 0 0 0,-1 1 0 0 0,0-1 0 0 0,1 0 0 0 0,-1 0 0 0 0,0 1 0 0 0,0-1 0 0 0,1 0 0 0 0,-1 1 0 0 0,0-1 0 0 0,0 0 0 0 0,1 1 0 0 0,-1-1 0 0 0,0 1 0 0 0,0-1 0 0 0,0 0 0 0 0,0 1 0 0 0,0-1 0 0 0,0 1 0 0 0,1-1 0 0 0,-1 0 0 0 0,0 1 0 0 0,0-1 0 0 0,0 1 0 0 0,0-1 0 0 0,-1 1 0 0 0,1-1 0 0 0,0 0 0 0 0,0 1 0 0 0,0-1 0 0 0,0 1 0 0 0,0-1 0 0 0,0 0 0 0 0,-1 1 0 0 0,1-1 0 0 0,0 1 0 0 0,-1-1 0 0 0,0 5 0 0 0,-1-1 0 0 0,0-1 0 0 0,0 1 0 0 0,0 0 0 0 0,-1 0 0 0 0,1-1 0 0 0,-1 1 0 0 0,0-1 0 0 0,0 0 0 0 0,0 0 0 0 0,0 0 0 0 0,0 0 0 0 0,-6 3 0 0 0,-6 3 0 0 0,-31 15 0 0 0,30-16 0 0 0,-126 53 0 0 0,-163 47 0 0 0,296-105 0 0 0,-229 69 0 0 0,-91 32 0 0 0,278-82 0 0 0,37-15 0 0 0,0-1 0 0 0,-1 0 0 0 0,1-1 0 0 0,-25 5 0 0 0,32-11 0 0 0,8-3 0 0 0,7-5 0 0 0,-7 9 0 0 0,11-9 0 0 0,0 0 0 0 0,1 1 0 0 0,1 1 0 0 0,-1 0 0 0 0,20-7 0 0 0,77-21 0 0 0,-90 30 0 0 0,660-159 0 0 0,-346 117 0 0 0,-294 45 0 0 0,-39 2-22 0 0,0 0 1 0 0,-1 0-1 0 0,1 0 0 0 0,0 0 0 0 0,0 0 0 0 0,0 0 0 0 0,0 0 1 0 0,0 1-1 0 0,-1-1 0 0 0,1 0 0 0 0,0 0 0 0 0,0 1 0 0 0,-1-1 1 0 0,1 1-1 0 0,0-1 0 0 0,0 1 0 0 0,-1-1 0 0 0,1 1 0 0 0,0-1 1 0 0,0 2-1 0 0,-1-2-8 0 0,0 1 0 0 0,1-1-1 0 0,-1 1 1 0 0,0-1 0 0 0,0 1 0 0 0,0 0 0 0 0,0-1 0 0 0,0 1 0 0 0,0-1 0 0 0,0 1 0 0 0,0 0 0 0 0,0-1-1 0 0,0 1 1 0 0,0-1 0 0 0,-1 1 0 0 0,1 0 0 0 0,0-1 0 0 0,0 1 0 0 0,0-1 0 0 0,-1 1 0 0 0,-15 19-714 0 0,16-20 752 0 0,-12 10-39 0 0,0 0 1 0 0,-1-2 0 0 0,1 1 0 0 0,-2-2 0 0 0,-25 12-1 0 0,-77 23 58 0 0,101-37-38 0 0,-487 140 11 0 0,361-106 0 0 0,105-29 35 0 0,-30 9 149 0 0,-102 16-1 0 0,137-35 1242 0 0,32-3-1276 0 0,4-3-147 0 0,0 0-1 0 0,0 0 1 0 0,0 0-1 0 0,1 1 1 0 0,0 0-1 0 0,0 0 0 0 0,0 0 1 0 0,0 1-1 0 0,1 0 1 0 0,0 0-1 0 0,10-4 1 0 0,15-5-4 0 0,44-12 1 0 0,-40 14 2 0 0,225-67-1 0 0,334-55 0 0 0,-578 130-52 0 0,4-1-223 0 0,1 1 1 0 0,25-1-1 0 0,-44 15-840 0 0,-3-10 1115 0 0,1 0 0 0 0,-1 0 0 0 0,0 0 0 0 0,0 0 0 0 0,0 0 0 0 0,0 0 0 0 0,0 0 0 0 0,0 0 0 0 0,-1 0 0 0 0,1 0 0 0 0,0 0 0 0 0,0 0 0 0 0,-1 0 0 0 0,1 0-1 0 0,0 0 1 0 0,-1 0 0 0 0,1 0 0 0 0,-1-1 0 0 0,1 1 0 0 0,-1 0 0 0 0,0 0 0 0 0,0 1 0 0 0,-9 6 0 0 0,1 0 0 0 0,-1 0 0 0 0,0-1 0 0 0,0 0 0 0 0,-1-1 0 0 0,0 0 0 0 0,-17 7 0 0 0,8-3 0 0 0,-100 41 0 0 0,-157 46 0 0 0,197-71 0 0 0,30-10 0 0 0,-1-2 0 0 0,-1-3 0 0 0,-103 9 0 0 0,146-20 0 0 0,0 0 0 0 0,0 0 0 0 0,0-1 0 0 0,1 0 0 0 0,-14-3 0 0 0,21 4 0 0 0,0 0 0 0 0,0 0 0 0 0,0-1 0 0 0,0 1 0 0 0,0 0 0 0 0,0-1-1 0 0,0 1 1 0 0,0-1 0 0 0,0 1 0 0 0,1-1 0 0 0,-1 1 0 0 0,0-1 0 0 0,0 0 0 0 0,0 1 0 0 0,0-1-1 0 0,1 0 1 0 0,-1 0 0 0 0,0 0 0 0 0,1 0 0 0 0,-1 1 0 0 0,0-2 0 0 0,2-11 38 0 0,-1 12-10 0 0,2-4 102 0 0,0 0-1 0 0,0 1 0 0 0,0-1 0 0 0,0 0 1 0 0,1 1-1 0 0,0 0 0 0 0,0 0 0 0 0,0 0 1 0 0,0 0-1 0 0,7-5 0 0 0,43-35 428 0 0,-30 27-608 0 0,35-28 51 0 0,119-66 0 0 0,75-18 0 0 0,-210 109 0 0 0,27-12-664 0 0,2 4 0 0 0,99-25 0 0 0,-161 50 664 0 0,-4 1 0 0 0,0 1 0 0 0,0-1 0 0 0,1 1 0 0 0,-1 1 0 0 0,0-1 0 0 0,0 1 0 0 0,0-1 0 0 0,0 2 0 0 0,1-1 0 0 0,-1 0 0 0 0,0 1 0 0 0,0 0 0 0 0,0 0 0 0 0,6 3 0 0 0,-11-4 0 0 0,1 0 0 0 0,0 0 0 0 0,0 1 0 0 0,0-1 0 0 0,0 0 0 0 0,0 1 0 0 0,0-1 0 0 0,-1 1 0 0 0,1-1 0 0 0,0 1 0 0 0,0 0 0 0 0,-1-1 0 0 0,1 1 0 0 0,0 0 0 0 0,0 0 0 0 0,-1 6 0 0 0,0-6 0 0 0,1 3 0 0 0,-1-1 0 0 0,0 1 0 0 0,0 0 0 0 0,0 0 0 0 0,0-1 0 0 0,-1 1 0 0 0,1 0 0 0 0,-1 0 0 0 0,0-1 0 0 0,0 1 0 0 0,-1-1 0 0 0,1 1 0 0 0,-3 4 0 0 0,-4 6 0 0 0,-1-1 0 0 0,-10 13 0 0 0,-3 6 0 0 0,-76 139 0 0 0,84-142 0 0 0,2 0 0 0 0,0 1 0 0 0,2 0 0 0 0,-7 37 0 0 0,16-56 0 0 0,1-10 0 0 0,0-1 0 0 0,0 0 0 0 0,0 0 0 0 0,0 0 0 0 0,0 1 0 0 0,0-1 0 0 0,0 0 0 0 0,0 0 0 0 0,0 0 0 0 0,0 1 0 0 0,0-1 0 0 0,0 0 0 0 0,0 0 0 0 0,0 0 0 0 0,0 1 0 0 0,0-1 0 0 0,0 0 0 0 0,0 0 0 0 0,0 0 0 0 0,0 1-1 0 0,1-1 1 0 0,-1 0 0 0 0,0 0 0 0 0,0 0 0 0 0,0 0 0 0 0,0 0 0 0 0,0 1 0 0 0,1-1 0 0 0,-1 0 0 0 0,0 0 0 0 0,0 0 0 0 0,0 0 0 0 0,1 0 0 0 0,-1 0 0 0 0,0 0 0 0 0,0 0 0 0 0,0 1 0 0 0,1-1 0 0 0,-1 0 0 0 0,0 0 0 0 0,0 0 0 0 0,0 0 0 0 0,1 0 0 0 0,-1 0 0 0 0,0 0 0 0 0,0 0 0 0 0,0 0-1 0 0,1 0 1 0 0,-1-1 0 0 0,0 1 0 0 0,0 0 0 0 0,0 0 0 0 0,1 0 0 0 0,-1 0 0 0 0,0 0 0 0 0,0 0 0 0 0,0 0 0 0 0,1 0 0 0 0,-1-1 0 0 0,0 1 0 0 0,0 0 0 0 0,0 0 0 0 0,0 0 0 0 0,0 0 0 0 0,0-1 0 0 0,1 1 0 0 0,11-10 50 0 0,-12 10-34 0 0,11-13 311 0 0,0 0-1 0 0,-1 0 0 0 0,-1-1 1 0 0,0 0-1 0 0,8-17 0 0 0,4-8-356 0 0,4-1 30 0 0,1 1 0 0 0,2 1 0 0 0,2 1 0 0 0,1 2 0 0 0,2 1 0 0 0,1 2 0 0 0,47-35 0 0 0,46-12 0 0 0,-27 19 134 0 0,-83 49-928 0 0,-30 32-538 0 0,-1-8 1332 0 0,-1 0 0 0 0,-21 13 0 0 0,-3 4 0 0 0,-52 44 0 0 0,-267 236 0 0 0,-6 49 0 0 0,295-299 64 0 0,76-85 1256 0 0,4 10-1153 0 0,0 0 0 0 0,1 1-1 0 0,27-25 1 0 0,49-33-287 0 0,-46 39 117 0 0,126-82-1925 0 0,-159 110 1928 0 0,-1 1 0 0 0,1 0 0 0 0,16-5 0 0 0,-25 9 0 0 0,1 0 0 0 0,0-1 0 0 0,-1 1 0 0 0,1 0 0 0 0,0 0 0 0 0,0 0 0 0 0,-1 0 0 0 0,1 0 0 0 0,0 0 0 0 0,0 0 0 0 0,-1 0 0 0 0,1 0 0 0 0,0 0 0 0 0,-1 0 0 0 0,1 0 0 0 0,0 0 0 0 0,0 1 0 0 0,-1-1 0 0 0,1 0 0 0 0,0 0 0 0 0,-1 1 0 0 0,1-1 0 0 0,-1 0 0 0 0,1 1 0 0 0,0-1 0 0 0,-1 1 0 0 0,1-1 0 0 0,-1 1 0 0 0,1-1 0 0 0,-1 1 0 0 0,1 0 0 0 0,-1-1 0 0 0,0 1 0 0 0,1-1 0 0 0,-1 1 0 0 0,0 0 0 0 0,1-1 0 0 0,-1 1 0 0 0,0 0 0 0 0,0 0 0 0 0,1-1 0 0 0,-1 1 0 0 0,0 0 0 0 0,0 1 0 0 0,0-1 0 0 0,0 2 0 0 0,1-1 0 0 0,-1 1 0 0 0,0 0 0 0 0,0 0 0 0 0,-1 0 0 0 0,1 0 0 0 0,0-1 0 0 0,-1 1 0 0 0,0 0 0 0 0,0 0 0 0 0,0-1 0 0 0,0 1 0 0 0,0 0 0 0 0,0-1 0 0 0,-3 4 0 0 0,-27 39 0 0 0,23-35 0 0 0,-20 26 0 0 0,-2-3 0 0 0,-1 0 0 0 0,-2-2 0 0 0,-44 33 0 0 0,-156 96 0 0 0,188-131 0 0 0,-74 39 0 0 0,106-64 0 0 0,2-9 0 0 0,10 4 0 0 0,0-1 0 0 0,0 1 0 0 0,1 0 0 0 0,-1-1-1 0 0,0 1 1 0 0,1-1 0 0 0,-1 0 0 0 0,1 1 0 0 0,-1-1 0 0 0,1 1-1 0 0,0-1 1 0 0,0 0 0 0 0,-1 1 0 0 0,1-1 0 0 0,0 0 0 0 0,1 1-1 0 0,-1-1 1 0 0,0 0 0 0 0,0 1 0 0 0,1-1 0 0 0,-1 1 0 0 0,1-1-1 0 0,0-2 1 0 0,21-37 34 0 0,-17 33 0 0 0,113-165 983 0 0,2-1-2098 0 0,-104 148 1081 0 0,-10 17 0 0 0,1 0 0 0 0,-2 0 0 0 0,1-1 0 0 0,-1 0 0 0 0,-1 0 0 0 0,0-1 0 0 0,0 1 0 0 0,-1-1 0 0 0,2-11 0 0 0,-5 20 0 0 0,0 0 0 0 0,0 1 0 0 0,0-1 0 0 0,0 0 0 0 0,0 0 0 0 0,0 1 0 0 0,0-1 0 0 0,-1 0 0 0 0,1 1 0 0 0,-1-1 0 0 0,1 1 0 0 0,-1-1 0 0 0,0 0 0 0 0,0 1 0 0 0,1-1 0 0 0,-1 1 0 0 0,0 0 0 0 0,0-1 0 0 0,0 1 0 0 0,-1 0 0 0 0,-1-2 0 0 0,1 1 0 0 0,0 1 0 0 0,-1 0 0 0 0,1 0 0 0 0,0 0 0 0 0,-1 0 0 0 0,1 0 0 0 0,-1 1 0 0 0,1-1 0 0 0,-1 1 0 0 0,1 0 0 0 0,-1 0 0 0 0,-5 0 0 0 0,-2 1 0 0 0,-1 0 0 0 0,0 1 0 0 0,0 1 0 0 0,1 0 0 0 0,-17 6 0 0 0,-459 228 0 0 0,304-137 0 0 0,-158 81 0 0 0,196-114 0 0 0,267-100 0 0 0,245-44 0 0 0,-268 60 0 0 0,214-17 0 0 0,-212 33 0 0 0,-102 1 0 0 0,1-1 0 0 0,-1 1 0 0 0,0 0 0 0 0,0 0 0 0 0,0 0 0 0 0,0 0 0 0 0,0 0 0 0 0,0 0 0 0 0,0 0 0 0 0,0 0 0 0 0,0 0 0 0 0,0 0 0 0 0,0 0 0 0 0,0 0 0 0 0,1 0 0 0 0,-1 0 0 0 0,0 0 0 0 0,0 0 0 0 0,0 0 0 0 0,0 0 0 0 0,0 0 0 0 0,0 0 0 0 0,0 0 0 0 0,0 0 0 0 0,0 0 0 0 0,1 0 0 0 0,-1 0 0 0 0,0 0 0 0 0,0 0 0 0 0,0 0 0 0 0,0 0 0 0 0,0 0 0 0 0,0 0 0 0 0,0 0 0 0 0,0 0 0 0 0,0 0 0 0 0,0 0 0 0 0,0 0 0 0 0,1 0 0 0 0,-1 0 0 0 0,0 0 0 0 0,0 1 0 0 0,0-1 0 0 0,0 0 0 0 0,0 0 0 0 0,0 0 0 0 0,0 0 0 0 0,0 0 0 0 0,0 0 0 0 0,0 0 0 0 0,0 0 0 0 0,0 0 0 0 0,0 0 0 0 0,0 0 0 0 0,0 1 0 0 0,0-1 0 0 0,0 0 0 0 0,0 0 0 0 0,0 0 0 0 0,0 0 0 0 0,0 0 0 0 0,0 0 0 0 0,0 0 0 0 0,0 0 0 0 0,0 0 0 0 0,0 1 0 0 0,-8 3 0 0 0,-14 5 0 0 0,-61 14 0 0 0,-136 20 0 0 0,8-2 0 0 0,-120 37 0 0 0,220-55 0 0 0,109-24 0 0 0,12-3 0 0 0,17-4 0 0 0,477-53 0 0 0,-244 45 0 0 0,-163 15 0 0 0,-97 1 0 0 0,0 0 0 0 0,0 0 0 0 0,1 0 0 0 0,-1 0 0 0 0,0 0 0 0 0,0 0 0 0 0,0 0 0 0 0,0 0 0 0 0,0-1 0 0 0,0 1 0 0 0,0 0 0 0 0,0 0 0 0 0,0 0 0 0 0,1 0 0 0 0,-1 0 0 0 0,0 0 0 0 0,0 0 0 0 0,0 0 0 0 0,0 0 0 0 0,0 0 0 0 0,0 0 0 0 0,0 0 0 0 0,1 0 0 0 0,-1 0 0 0 0,0 1 0 0 0,0-1 0 0 0,0 0 0 0 0,0 0 0 0 0,0 0 0 0 0,0 0 0 0 0,0 0 0 0 0,0 0 0 0 0,0 0 0 0 0,1 0 0 0 0,-1 0 0 0 0,0 0 0 0 0,0 0 0 0 0,0 0 0 0 0,0 0 0 0 0,0 0 0 0 0,0 1 0 0 0,0-1 0 0 0,0 0 0 0 0,0 0 0 0 0,0 0 0 0 0,0 0 0 0 0,0 0 0 0 0,0 0 0 0 0,0 0 0 0 0,0 0 0 0 0,0 1 0 0 0,0-1 0 0 0,0 0 0 0 0,0 0 0 0 0,0 0 0 0 0,0 0 0 0 0,0 0 0 0 0,-7 6 0 0 0,-12 3 0 0 0,-28 7 0 0 0,-2-3 0 0 0,-71 12 0 0 0,3-2 0 0 0,-134 21 0 0 0,30-7 0 0 0,-219 49 0 0 0,434-83 0 0 0,12 1 0 0 0,11 0 0 0 0,43 1 0 0 0,1-3 0 0 0,0-2 0 0 0,70-11 0 0 0,-51 5 0 0 0,495-27 0 0 0,-546 31 0 0 0,2 0 0 0 0,-1 0 0 0 0,1 2 0 0 0,-1 2 0 0 0,1 1 0 0 0,29 6 0 0 0,-46-4 0 0 0,-14-5 0 0 0,1 0 0 0 0,-1 0 0 0 0,0 0 0 0 0,0 1 0 0 0,1-1 0 0 0,-1 0 0 0 0,0 0 0 0 0,0 0 0 0 0,1 0 0 0 0,-1 0 0 0 0,0 0 0 0 0,0 1 0 0 0,0-1 0 0 0,1 0 0 0 0,-1 0 0 0 0,0 0 0 0 0,0 1 0 0 0,0-1 0 0 0,0 0 0 0 0,0 0 0 0 0,1 0 0 0 0,-1 1 0 0 0,0-1 0 0 0,0 0 0 0 0,0 0 0 0 0,0 1 0 0 0,0-1 0 0 0,0 0 0 0 0,0 0 0 0 0,0 1 0 0 0,0-1 0 0 0,0 0 0 0 0,0 0 0 0 0,0 1 0 0 0,0-1 0 0 0,0 0 0 0 0,0 0 0 0 0,0 1 0 0 0,0-1 0 0 0,0 0 0 0 0,0 0 0 0 0,0 1 0 0 0,0-1 0 0 0,-1 0 0 0 0,1 0 0 0 0,0 1 0 0 0,0-1 0 0 0,0 0 0 0 0,0 0 0 0 0,-1 0 0 0 0,1 1 0 0 0,0-1 0 0 0,0 0 0 0 0,0 0 0 0 0,-1 0 0 0 0,1 0 0 0 0,0 0 0 0 0,0 1 0 0 0,0-1 0 0 0,-1 0 0 0 0,1 0 0 0 0,0 0 0 0 0,0 0 0 0 0,-1 0 0 0 0,1 0 0 0 0,0 0 0 0 0,-1 0 0 0 0,1 0 0 0 0,-30 13 0 0 0,1-1 0 0 0,-2-2 0 0 0,0-1 0 0 0,-58 8 0 0 0,21-3 0 0 0,-592 113 0 0 0,565-112 0 0 0,95-14 0 0 0,0-1 0 0 0,0 0 0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0,13 2 0 0 0,18 1 0 0 0,354-20 0 0 0,132 27 0 0 0,-496-9 0 0 0,-14-2 0 0 0,-1 2 0 0 0,1-1 0 0 0,-1 1 0 0 0,0 0 0 0 0,1 0 0 0 0,-1 0 0 0 0,9 4 0 0 0,-15-5 0 0 0,1 0 0 0 0,-1 0 0 0 0,0 0 0 0 0,0 0 0 0 0,1 0 0 0 0,-1 0 0 0 0,0 0 0 0 0,0 0 0 0 0,1 0 0 0 0,-1 0 0 0 0,0 0 0 0 0,0 0 0 0 0,1 0 0 0 0,-1 0 0 0 0,0 0 0 0 0,1 0 0 0 0,-1 1 0 0 0,0-1 0 0 0,0 0 0 0 0,0 0 0 0 0,1 0 0 0 0,-1 0 0 0 0,0 0 0 0 0,0 1 0 0 0,0-1 0 0 0,1 0 0 0 0,-1 0 0 0 0,0 0 0 0 0,0 1 0 0 0,0-1 0 0 0,0 0 0 0 0,1 0 0 0 0,-1 1 0 0 0,0-1 0 0 0,0 0 0 0 0,0 0 0 0 0,0 1 0 0 0,0-1 0 0 0,0 0 0 0 0,0 1 0 0 0,0-1 0 0 0,0 0 0 0 0,0 0 0 0 0,0 1 0 0 0,0-1 0 0 0,0 0 0 0 0,0 0 0 0 0,0 1 0 0 0,0-1 0 0 0,-5 4 0 0 0,-2 0 0 0 0,0-1 0 0 0,0 0 0 0 0,-1 0 0 0 0,1 0 0 0 0,-1-1 0 0 0,-13 2 0 0 0,-51 5 0 0 0,37-6 0 0 0,-541 66 0 0 0,437-54 0 0 0,-202 24 0 0 0,278-30 0 0 0,59-6 0 0 0,11 0 0 0 0,13 0 0 0 0,12-1 0 0 0,-1-1 0 0 0,53-6 0 0 0,1 0 0 0 0,277-7 0 0 0,-4 8 0 0 0,-328 6 0 0 0,0 1 0 0 0,0 1 0 0 0,0 2 0 0 0,0 1 0 0 0,-1 1 0 0 0,37 16 0 0 0,-65-24 0 0 0,1 1 0 0 0,0 0 0 0 0,0 0 0 0 0,0 0 0 0 0,0 0 0 0 0,-1 0 0 0 0,1 0 0 0 0,0 0 0 0 0,-1 1 0 0 0,1-1 0 0 0,-1 1 0 0 0,1-1 0 0 0,-1 1 0 0 0,0-1 0 0 0,0 1 0 0 0,1 0 0 0 0,-1 0 0 0 0,0-1 0 0 0,-1 1 0 0 0,1 0 0 0 0,0 0 0 0 0,-1 0 0 0 0,1 0 0 0 0,-1 0 0 0 0,1 4 0 0 0,-1-3 0 0 0,-1 0 0 0 0,1 0 0 0 0,-1 0 0 0 0,0 0 0 0 0,0 0 0 0 0,0 0 0 0 0,-1 0 0 0 0,1 0 0 0 0,-1-1 0 0 0,1 1 0 0 0,-1 0 0 0 0,0-1 0 0 0,0 1 0 0 0,0-1 0 0 0,0 0 0 0 0,-4 3 0 0 0,-15 11 0 0 0,0-1 0 0 0,-1-2 0 0 0,-1 0 0 0 0,-39 16 0 0 0,51-24 0 0 0,-59 24 0 0 0,0-3 0 0 0,-143 32 0 0 0,-155 4 0 0 0,306-53 0 0 0,-30 3 1827 0 0,110-16-1662 0 0,58-14-816 0 0,0 4 0 0 0,137-7 0 0 0,-83 10 612 0 0,204-9 39 0 0,-305 18 4 0 0,-19 1 4 0 0,1 0 1 0 0,-1 1 0 0 0,1 1-1 0 0,-1-1 1 0 0,1 2 0 0 0,18 4 1319 0 0,-29-5-1340 0 0,0-1-1 0 0,0 1 1 0 0,-1 0-1 0 0,1 0 1 0 0,0 0-1 0 0,-1 0 1 0 0,1-1-1 0 0,-1 1 1 0 0,1 0-1 0 0,-1 0 1 0 0,1-1-1 0 0,-1 1 1 0 0,1 0-1 0 0,-1-1 1 0 0,0 1-1 0 0,1 0 1 0 0,-1-1-1 0 0,0 1 0 0 0,1-1 1 0 0,-1 1-1 0 0,0-1 1 0 0,0 0-1 0 0,-1 1 1 0 0,-23 8-760 0 0,18-7 694 0 0,-114 32 910 0 0,-167 25 0 0 0,172-38-738 0 0,-1 1-94 0 0,-185 38 0 0 0,255-49-64 0 0,62-19-1458 0 0,-5 2 1282 0 0,69-26 158 0 0,164-40 1 0 0,-89 29 78 0 0,-85 23 3 0 0,64-21 0 0 0,-115 35 0 0 0,-1-2 0 0 0,0 0 0 0 0,0-1 0 0 0,-1-1 0 0 0,18-13 0 0 0,-25 13 0 0 0,-7-1 0 0 0,-3 9 0 0 0,1 1 0 0 0,-1-1 0 0 0,0 0 0 0 0,0 1 0 0 0,0 0 0 0 0,0-1 0 0 0,0 1 0 0 0,0 0 0 0 0,0-1 0 0 0,0 1 0 0 0,0 0 0 0 0,-1 0 0 0 0,1 0 0 0 0,0 0 0 0 0,-1 0 0 0 0,1 0 0 0 0,-1 0 0 0 0,1 1 0 0 0,-1-1 0 0 0,1 1 0 0 0,-1-1 0 0 0,-3 0 0 0 0,-41-7 0 0 0,37 7 0 0 0,-56-5 0 0 0,-103 4 0 0 0,-66 18 0 0 0,68-3 0 0 0,48-7 0 0 0,-158 14 0 0 0,256-17 0 0 0,20-3 0 0 0,-1 0 0 0 0,1 0 0 0 0,-1 0 0 0 0,1 0 0 0 0,-1 0 0 0 0,1 0 0 0 0,-1 0 0 0 0,1 0 0 0 0,-1 0 0 0 0,1 0 0 0 0,-1 0 0 0 0,1 0 0 0 0,-1 0 0 0 0,1 1 0 0 0,-1-1 0 0 0,1 0 0 0 0,-1 0 0 0 0,1 1 0 0 0,-1-1 0 0 0,1 0 0 0 0,0 0 0 0 0,-1 1 0 0 0,1-1 0 0 0,-1 1 0 0 0,1-1 0 0 0,0 0 0 0 0,-1 1 0 0 0,1-1 0 0 0,0 1 0 0 0,0-1 0 0 0,-1 1 0 0 0,1-1 0 0 0,0 1 0 0 0,0-1 0 0 0,0 1 0 0 0,4 5 0 0 0,-2-4 0 0 0,0 1 0 0 0,1 0 0 0 0,-1-1 0 0 0,1 0 0 0 0,0 0 0 0 0,-1 0 0 0 0,1 0 0 0 0,0 0 0 0 0,0-1 0 0 0,0 1 0 0 0,0-1 0 0 0,5 2 0 0 0,44 10 0 0 0,-36-10 0 0 0,302 44 0 0 0,-163-27 0 0 0,-123-16 0 0 0,370 63 0 0 0,-389-64 0 0 0,1 0 0 0 0,-1 1 0 0 0,0 0 0 0 0,0 1 0 0 0,21 11 0 0 0,-33-16-18 0 0,0 1 0 0 0,-1-1-1 0 0,1 0 1 0 0,0 1 0 0 0,0-1-1 0 0,-1 1 1 0 0,1-1 0 0 0,0 1-1 0 0,-1-1 1 0 0,1 1 0 0 0,-1 0-1 0 0,1-1 1 0 0,0 1 0 0 0,-1 0-1 0 0,0-1 1 0 0,1 1 0 0 0,-1 0-1 0 0,1-1 1 0 0,-1 1 0 0 0,0 0-1 0 0,1 0 1 0 0,-1 0 0 0 0,0-1-1 0 0,0 1 1 0 0,0 0 0 0 0,0 0-1 0 0,0 0 1 0 0,0 0 0 0 0,0-1-1 0 0,0 1 1 0 0,0 0 0 0 0,0 0-1 0 0,0 0 1 0 0,0 0 0 0 0,-1-1-1 0 0,1 1 1 0 0,0 0 0 0 0,0 0-1 0 0,-1 0 1 0 0,1-1 0 0 0,-1 1-1 0 0,0 1 1 0 0,0 0-124 0 0,-2 2 55 0 0,1-1 0 0 0,-1 1 1 0 0,0 0-1 0 0,-1-1 0 0 0,1 1 0 0 0,-1-1 1 0 0,1 0-1 0 0,-1 0 0 0 0,0-1 1 0 0,0 1-1 0 0,0-1 0 0 0,0 0 0 0 0,-6 2 1 0 0,-11 5 272 0 0,-33 7 1 0 0,39-12-62 0 0,-173 48 591 0 0,-78 23 158 0 0,264-75-874 0 0,-14 5 0 0 0,-1-1 0 0 0,-25 4 0 0 0,42-9 0 0 0,0 1-1 0 0,0 0 0 0 0,0 0 1 0 0,0 0-1 0 0,0 0 1 0 0,0 0-1 0 0,0 0 0 0 0,0 0 1 0 0,0 0-1 0 0,0 0 0 0 0,0 0 1 0 0,0 0-1 0 0,0 0 1 0 0,0 0-1 0 0,0 0 0 0 0,0 0 1 0 0,0 0-1 0 0,0 0 0 0 0,0 0 1 0 0,-1 0-1 0 0,1 0 1 0 0,0 0-1 0 0,0-1 0 0 0,0 1 1 0 0,0 0-1 0 0,0 0 0 0 0,0 0 1 0 0,0 0-1 0 0,0 0 1 0 0,0 0-1 0 0,0 0 0 0 0,0 0 1 0 0,0 0-1 0 0,0 0 0 0 0,9-4-68 0 0,14-6-241 0 0,59-8-215 0 0,1 4 1 0 0,118-6-1 0 0,-175 18 508 0 0,81 2 17 0 0,-101 2 0 0 0,-11 3 0 0 0,-10 3 0 0 0,-6-2 0 0 0,-1-1 0 0 0,-36 5 0 0 0,10-2 0 0 0,-259 62 1623 0 0,191-42-1254 0 0,-67 13-369 0 0,-178 48 0 0 0,346-85 0 0 0,10 1-22 0 0,11-1-47 0 0,10 1-241 0 0,2-4 36 0 0,1 0 1 0 0,-1-1-1 0 0,0-1 0 0 0,33-6 1 0 0,-9 1 50 0 0,723-25 2215 0 0,-724 32-1992 0 0,0 1 0 0 0,65 14 0 0 0,-92-11 0 0 0,-4 0 0 0 0,-7 5 0 0 0,-4-8 0 0 0,0-1 0 0 0,0 1 0 0 0,-1 0 0 0 0,1 0 0 0 0,0-1 0 0 0,0 1 0 0 0,-1-1 0 0 0,1 1 0 0 0,-1-1 0 0 0,0 0 0 0 0,1 0 0 0 0,-1 1 0 0 0,0-1 0 0 0,-2 1 0 0 0,-30 14 0 0 0,29-14 0 0 0,-53 18 0 0 0,0-2 0 0 0,-115 19 0 0 0,69-16 0 0 0,92-19 0 0 0,-406 73 0 0 0,336-60 0 0 0,439-61 0 0 0,-205 35 0 0 0,-130 11 0 0 0,0 1 0 0 0,-1 1 0 0 0,1 1 0 0 0,41 11 0 0 0,-52-9 0 0 0,-6 4 0 0 0,-5-8 0 0 0,0 1 0 0 0,0-1 0 0 0,0 1 0 0 0,0-1 0 0 0,-1 0 0 0 0,1 1 0 0 0,0-1 0 0 0,-1 1 0 0 0,1-1 0 0 0,-1 1 0 0 0,1-1 0 0 0,-1 0 0 0 0,0 1 0 0 0,0-1 0 0 0,0 0 0 0 0,0 0 0 0 0,0 0 0 0 0,0 0 0 0 0,0 1 0 0 0,0-1 0 0 0,0-1 0 0 0,0 1 0 0 0,0 0 0 0 0,-2 1 0 0 0,-33 18 0 0 0,36-19 0 0 0,-85 35 0 0 0,-89 25 0 0 0,147-52 0 0 0,-173 50 0 0 0,-122 45 0 0 0,266-86 0 0 0,141-33 0 0 0,313-51 0 0 0,-223 44 0 0 0,-173 22 0 0 0,151-19 0 0 0,-119 16 0 0 0,-1 2 0 0 0,54 5 0 0 0,-75-3 0 0 0,-9-1 0 0 0,1 0 0 0 0,-1 0 0 0 0,0 1 0 0 0,0-1 0 0 0,1 1 0 0 0,-1 0 0 0 0,0 0 0 0 0,0 0 0 0 0,0 0 0 0 0,0 0 0 0 0,5 4 0 0 0,0 1 0 0 0,-8-6 0 0 0,1 1 0 0 0,-1-1 0 0 0,1 0 0 0 0,-1 1 0 0 0,0-1 0 0 0,1 1 0 0 0,-1-1 0 0 0,0 0 0 0 0,1 1 0 0 0,-1-1 0 0 0,0 1 0 0 0,0-1 0 0 0,0 1 0 0 0,1-1 0 0 0,-1 1 0 0 0,0-1 0 0 0,0 1 0 0 0,0-1 0 0 0,0 1 0 0 0,0-1 0 0 0,0 1 0 0 0,0 0 0 0 0,0-1 0 0 0,0 1 0 0 0,0-1 0 0 0,0 1 0 0 0,0-1 0 0 0,0 1 0 0 0,-1-1 0 0 0,1 1 0 0 0,0-1 0 0 0,0 1 0 0 0,0-1 0 0 0,-1 1 0 0 0,1-1 0 0 0,0 0 0 0 0,-1 1 0 0 0,0 0 0 0 0,1-1 0 0 0,-3 4 0 0 0,1 0 0 0 0,-1-1 0 0 0,0 0 0 0 0,-1 1 0 0 0,1-1 0 0 0,0 0 0 0 0,-1 0 0 0 0,0-1 0 0 0,-6 4 0 0 0,-39 19 0 0 0,-42 9 0 0 0,0-3 0 0 0,-124 23 0 0 0,126-33 0 0 0,-34 3 0 0 0,506-65 0 0 0,-323 33 0 0 0,1 4 0 0 0,-1 1 0 0 0,79 8 0 0 0,-128-2 0 0 0,-4 4 0 0 0,-7 3 0 0 0,-1-8 0 0 0,0 1 0 0 0,-1 0 0 0 0,1-1 0 0 0,-1 0 0 0 0,1 1 0 0 0,-1-1 0 0 0,0 0 0 0 0,0 0 0 0 0,0 0 0 0 0,-1 0 0 0 0,1 0 0 0 0,0 0 0 0 0,-1-1 0 0 0,1 1 0 0 0,-6 1 0 0 0,-46 19 0 0 0,37-16 0 0 0,-137 45 0 0 0,99-33 0 0 0,-246 85 0 0 0,200-67 0 0 0,94-31 0 0 0,13-1 0 0 0,9 1 0 0 0,34-1 0 0 0,0-3 0 0 0,59-6 0 0 0,-59 2 0 0 0,0 2 0 0 0,60 6 0 0 0,-79 2 0 0 0,-29-7 0 0 0,0 1 0 0 0,1-1 0 0 0,-1 1 0 0 0,0-1 0 0 0,0 1 0 0 0,0 0 0 0 0,0-1 0 0 0,0 1 0 0 0,0 0 0 0 0,0 0 0 0 0,0 0 0 0 0,-1-1 0 0 0,1 1 0 0 0,0 0 0 0 0,0 0 0 0 0,-1 0 0 0 0,1 1 0 0 0,0-1 0 0 0,-1 0 0 0 0,1 0 0 0 0,-1 0 0 0 0,0 0 0 0 0,1 0 0 0 0,-1 1 0 0 0,0-1 0 0 0,0 0 0 0 0,0 0 0 0 0,0 1 0 0 0,0-1 0 0 0,0 0 0 0 0,0 0 0 0 0,0 0 0 0 0,0 1 0 0 0,0-1 0 0 0,-1 0 0 0 0,1 0 0 0 0,-1 0 0 0 0,1 1 0 0 0,-1-1 0 0 0,1 0 0 0 0,-1 0 0 0 0,1 0 0 0 0,-2 2 0 0 0,-2 1 0 0 0,0 1 0 0 0,0-1 0 0 0,0 1 0 0 0,0-1 0 0 0,-1 0 0 0 0,0-1 0 0 0,-8 6 0 0 0,-43 21 0 0 0,32-18 0 0 0,-37 16 0 0 0,-2-2 0 0 0,-121 31 0 0 0,-11 4 0 0 0,85-17 0 0 0,98-38 0 0 0,5-1-64 0 0,41-1-1635 0 0,14-2 1470 0 0,327-31 229 0 0,-40 19 0 0 0,-325 10 0 0 0,11 0 0 0 0,0 0 0 0 0,-1 2 0 0 0,1 0 0 0 0,-1 2 0 0 0,24 6 0 0 0,-42-9 0 0 0,0-1 0 0 0,0 1 0 0 0,0 0 0 0 0,0 0 0 0 0,0 0 0 0 0,0 0 0 0 0,-1 1 0 0 0,1-1 0 0 0,1 2 0 0 0,-2-2 0 0 0,-1-1 0 0 0,1 0 0 0 0,-1 1 0 0 0,0-1 0 0 0,0 1 0 0 0,1-1 0 0 0,-1 0 0 0 0,0 1 0 0 0,0-1 0 0 0,1 1 0 0 0,-1-1 0 0 0,0 1 0 0 0,0-1 0 0 0,0 1 0 0 0,0 0 0 0 0,0-1 0 0 0,0 1 0 0 0,0-1 0 0 0,0 1 0 0 0,0-1 0 0 0,0 1 0 0 0,0-1 0 0 0,0 1 0 0 0,0-1 0 0 0,0 1 0 0 0,0-1 0 0 0,0 1 0 0 0,-1-1 0 0 0,1 1 0 0 0,0-1 0 0 0,0 1 0 0 0,-1-1 0 0 0,1 1 0 0 0,0-1 0 0 0,-1 0 0 0 0,1 1 0 0 0,0-1 0 0 0,-1 1 0 0 0,0-1 0 0 0,-1 3-1 0 0,0-1 0 0 0,-1 0 0 0 0,1 1 0 0 0,0-1 0 0 0,-1 0 0 0 0,0-1 0 0 0,1 1 0 0 0,-1 0 0 0 0,0-1 0 0 0,0 1 0 0 0,0-1-1 0 0,0 0 1 0 0,-4 1 0 0 0,-45 8 34 0 0,35-7 13 0 0,-645 109 1882 0 0,443-62-1928 0 0,213-48 0 0 0,-1 0 0 0 0,1 1 0 0 0,0-1 0 0 0,0 1 0 0 0,-7 5 0 0 0,12-8 0 0 0,1 0 0 0 0,-1 0 0 0 0,1 1 0 0 0,0-1 0 0 0,-1 0 0 0 0,1 0 0 0 0,0 0 0 0 0,-1 1 0 0 0,1-1 0 0 0,0 0 0 0 0,-1 0 0 0 0,1 1 0 0 0,0-1 0 0 0,-1 0 0 0 0,1 1 0 0 0,0-1 0 0 0,0 0 0 0 0,0 1 0 0 0,-1-1 0 0 0,1 0 0 0 0,0 1 0 0 0,0-1 0 0 0,0 0 0 0 0,0 1 0 0 0,0-1 0 0 0,-1 1 0 0 0,1-1 0 0 0,0 1 0 0 0,0-1 0 0 0,0 0 0 0 0,0 1 0 0 0,0-1 0 0 0,0 1 0 0 0,0-1 0 0 0,1 0 0 0 0,-1 1 0 0 0,0-1 0 0 0,0 1 0 0 0,0-1 0 0 0,0 0 0 0 0,0 1 0 0 0,1-1 0 0 0,-1 0 0 0 0,0 1 0 0 0,0-1 0 0 0,1 0 0 0 0,-1 1 0 0 0,0-1 0 0 0,0 0 0 0 0,1 0 0 0 0,-1 1 0 0 0,0-1 0 0 0,1 0 0 0 0,-1 0 0 0 0,0 1 0 0 0,2-1 0 0 0,-2 0 0 0 0,3 3-19 0 0,0-1 1 0 0,1 0-1 0 0,-1 1 0 0 0,1-1 0 0 0,0-1 0 0 0,0 1 0 0 0,-1 0 0 0 0,1-1 0 0 0,0 0 0 0 0,0 0 1 0 0,1 0-1 0 0,-1 0 0 0 0,5-1 0 0 0,59 0-494 0 0,-56 0 414 0 0,59-3-130 0 0,231 0-658 0 0,-231 6 887 0 0,-35-2 0 0 0,0 1 0 0 0,-1 2 0 0 0,60 13 0 0 0,-94-17 36 0 0,0 1 72 0 0,1-1 0 0 0,-1 0 0 0 0,0 0-1 0 0,1 1 1 0 0,-1-1 0 0 0,0 1 0 0 0,0-1-1 0 0,0 1 1 0 0,0 0 0 0 0,1-1 0 0 0,-1 1 0 0 0,0 0-1 0 0,0 0 1 0 0,0-1 0 0 0,0 1 0 0 0,0 0-1 0 0,0 2 1 0 0,-1-3-107 0 0,0 1-1 0 0,0 0 1 0 0,0 0-1 0 0,0-1 1 0 0,0 1 0 0 0,0 0-1 0 0,0-1 1 0 0,-1 1-1 0 0,1 0 1 0 0,0-1-1 0 0,-1 1 1 0 0,1 0-1 0 0,0-1 1 0 0,-1 1 0 0 0,1 0-1 0 0,-1-1 1 0 0,1 1-1 0 0,-1-1 1 0 0,1 1-1 0 0,-1-1 1 0 0,1 1-1 0 0,-1-1 1 0 0,1 0 0 0 0,-1 1-1 0 0,0-1 1 0 0,1 1-1 0 0,-1-1 1 0 0,0 0-1 0 0,1 0 1 0 0,-2 1-1 0 0,0-1-1 0 0,-22 12 1 0 0,0-2 0 0 0,-1 0 0 0 0,0-2 0 0 0,-1-1 0 0 0,-47 7 0 0 0,-56 5 70 0 0,-59 9 303 0 0,-234 45 1227 0 0,327-58-1595 0 0,70-12-8 0 0,16-3-5 0 0,0 1 1 0 0,0 0-1 0 0,1 1 0 0 0,-1 0 1 0 0,1 1-1 0 0,-1 0 1 0 0,-13 6-1 0 0,34-3-1382 0 0,-9-5 1275 0 0,0-1-1 0 0,0 1 1 0 0,5-1-1 0 0,-1 0 56 0 0,41 4 53 0 0,75-4-1 0 0,-70-2 7 0 0,85 0 1 0 0,533-1 0 0 0,-578 11 0 0 0,-88-5 12 0 0,-11 1 65 0 0,-12 3 236 0 0,-94 13 1242 0 0,34-8-1520 0 0,-210 43-35 0 0,174-35 0 0 0,-88 22 0 0 0,170-34 0 0 0,26-5-10 0 0,12 1-66 0 0,11 0-239 0 0,9-4-324 0 0,50-8 0 0 0,-26 2 1212 0 0,324-23 533 0 0,-354 29-1106 0 0,1 0 0 0 0,31 5 0 0 0,-52-5 0 0 0,-1 0 0 0 0,1 0 0 0 0,0 0 0 0 0,0 1 0 0 0,-1-1 0 0 0,1 0 0 0 0,0 0 0 0 0,0 0 0 0 0,-1 1 0 0 0,1-1 0 0 0,0 0 0 0 0,0 0 0 0 0,0 0 0 0 0,0 1 0 0 0,-1-1 0 0 0,1 0 0 0 0,0 1 0 0 0,0-1 0 0 0,0 0 0 0 0,0 0 0 0 0,0 1 0 0 0,0-1 0 0 0,0 0 0 0 0,0 1 0 0 0,0-1 0 0 0,0 0 0 0 0,0 1 0 0 0,0-1 0 0 0,0 0 0 0 0,0 1 0 0 0,0-1 0 0 0,0 0 0 0 0,0 0 0 0 0,0 1 0 0 0,0-1 0 0 0,0 0 0 0 0,0 1 0 0 0,1-1 0 0 0,-1 0 0 0 0,0 0 0 0 0,0 1 0 0 0,0-1 0 0 0,0 0 0 0 0,1 0 0 0 0,-1 1 0 0 0,0-1 0 0 0,0 0 0 0 0,1 0 0 0 0,-1 0 0 0 0,0 0 0 0 0,0 1 0 0 0,1-1 0 0 0,-1 0 0 0 0,0 0 0 0 0,1 0 0 0 0,-1 0 0 0 0,0 0 0 0 0,0 0 0 0 0,1 0 0 0 0,-1 0 0 0 0,0 0 0 0 0,1 0 0 0 0,-1 0 0 0 0,0 0 0 0 0,1 0 0 0 0,-1 0 0 0 0,-7 6 0 0 0,0-1 0 0 0,-1 0 0 0 0,0-1 0 0 0,0 0 0 0 0,0 0 0 0 0,-1 0 0 0 0,-13 3 0 0 0,0 0 0 0 0,-169 59 0 0 0,-16 5 0 0 0,-139 78-1952 0 0,289-124 1111 0 0,-8 0-182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6:31.305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52 6 6447 0 0,'-14'-6'4768'0'0,"4"6"-4752"0"0,-2 0-16 0 0,3 5 0 0 0,2 4 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6:33.040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0 28 6447 0 0,'2'-1'586'0'0,"17"-5"-472"0"0,-6 3-92 0 0,0-1 1 0 0,20-10 4072 0 0,-34 14-4078 0 0,1 0-1 0 0,0 1 1 0 0,0-1 0 0 0,0 0-1 0 0,0 0 1 0 0,0 0-1 0 0,0 0 1 0 0,0 1-1 0 0,0-1 1 0 0,0 0-1 0 0,0 0 1 0 0,0 0-1 0 0,0 0 1 0 0,0 1 0 0 0,0-1-1 0 0,0 0 1 0 0,0 0-1 0 0,0 0 1 0 0,0 0-1 0 0,0 1 1 0 0,0-1-1 0 0,0 0 1 0 0,0 0-1 0 0,0 0 1 0 0,0 0 0 0 0,1 2 115 0 0,-1-2-115 0 0,1 0-1 0 0,-1 0 1 0 0,0 0-1 0 0,0 0 1 0 0,0 0-1 0 0,0 0 1 0 0,0 0-1 0 0,1 0 1 0 0,-1 0-1 0 0,0 0 1 0 0,7 5 250 0 0,2 25 785 0 0,-9-27-1001 0 0,0-1 0 0 0,0 1 0 0 0,0 0 0 0 0,0-1 0 0 0,-1 1 0 0 0,1 0 0 0 0,-1-1 0 0 0,1 1 0 0 0,-1-1 0 0 0,0 1 0 0 0,-2 4 0 0 0,-19 31 898 0 0,4-7-534 0 0,15-20-415 0 0,-3 5 0 0 0,5-10 0 0 0,0 4 0 0 0,1-7 109 0 0,0 0 1 0 0,0 0-1 0 0,0 0 0 0 0,0 0 0 0 0,1 0 0 0 0,-1 0 1 0 0,1 0-1 0 0,-1 0 0 0 0,1 0 0 0 0,0 0 0 0 0,1 0 1 0 0,-1 0-1 0 0,0 0 0 0 0,1-1 0 0 0,-1 1 0 0 0,5 4 1 0 0,1 4 65 0 0,-2-3-159 0 0,1-1-16 0 0,1 1 0 0 0,-1 1 0 0 0,0-1 0 0 0,-1-2 0 0 0,1 0 0 0 0,-5-4 0 0 0,0 0 0 0 0,1 0 0 0 0,-1-1 0 0 0,0 1 0 0 0,0 0 0 0 0,1-1 0 0 0,-1 1 0 0 0,1-1 0 0 0,0 0 0 0 0,-1 0 0 0 0,1 1 0 0 0,3 0 0 0 0,13 8 0 0 0,9 3 0 0 0,-17-9 0 0 0,3 1 190 0 0,-12-4-87 0 0,0-1 0 0 0,0 0 1 0 0,1 1-1 0 0,-1 0 0 0 0,0-1 0 0 0,0 1 0 0 0,0 0 1 0 0,0-1-1 0 0,0 1 0 0 0,0 0 0 0 0,0 0 1 0 0,0 0-1 0 0,-1 0 0 0 0,1 0 0 0 0,0 0 1 0 0,0 0-1 0 0,0 2 0 0 0,4 4-103 0 0,0 2 0 0 0,-1-1 0 0 0,2-2 0 0 0,0 0 0 0 0,-1 2 0 0 0,-1-1 0 0 0,1 1 0 0 0,-2 2 0 0 0,0 1 0 0 0,-2-1 0 0 0,-1 0 0 0 0,-2 1 0 0 0,-2-1 0 0 0,0 0 0 0 0,1 0 443 0 0,3-10-428 0 0,0 0-1 0 0,0 0 1 0 0,0 0 0 0 0,1 1-1 0 0,-1-1 1 0 0,0 0 0 0 0,0 0 0 0 0,0 0-1 0 0,0 0 1 0 0,0 0 0 0 0,0 1-1 0 0,0-1 1 0 0,0 0 0 0 0,0 0 0 0 0,1 0-1 0 0,-1 0 1 0 0,0 0 0 0 0,0 1-1 0 0,0-1 1 0 0,0 0 0 0 0,0 0-1 0 0,0 0 1 0 0,0 1 0 0 0,0-1 0 0 0,0 0-1 0 0,0 0 1 0 0,0 0 0 0 0,-1 0-1 0 0,1 1 1 0 0,0-1 0 0 0,0 0 0 0 0,0 0-1 0 0,0 0 1 0 0,0 0 0 0 0,0 0-1 0 0,0 1 1 0 0,0-1 0 0 0,0 0 0 0 0,0 0-1 0 0,-1 0 1 0 0,1 0 0 0 0,-5 9 652 0 0,4 22-347 0 0,3 25-320 0 0,-1-45 0 0 0,2 2 0 0 0,-2-1 0 0 0,7 49 0 0 0,-8-48 0 0 0,2 0 0 0 0,1-2 0 0 0,0 0 0 0 0,14 27 0 0 0,10 12 0 0 0,-23-39 0 0 0,0 0 0 0 0,0 0 0 0 0,0 0 0 0 0,0-1 0 0 0,1 1 0 0 0,0-2 0 0 0,0-1 0 0 0,-2 2 0 0 0,0 0 0 0 0,-1-1 0 0 0,0 1 0 0 0,0-2-133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6:37.608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 1 8287 0 0,'1'1'826'0'0,"9"12"-506"0"0,-10-9-273 0 0,0 5 326 0 0,10 20 1077 0 0,20 29 598 0 0,-25-53-2004 0 0,-3-3 104 0 0,-1 1-1 0 0,1 0 0 0 0,0-1 1 0 0,-1 1-1 0 0,0 0 1 0 0,1-1-1 0 0,-1 1 0 0 0,0 0 1 0 0,-1 0-1 0 0,1 0 1 0 0,0 0-1 0 0,-1 5 0 0 0,2-3-129 0 0,1 18-20 0 0,-4-4 2 0 0,0 1 0 0 0,-1 0 0 0 0,-5 19 0 0 0,5-29 137 0 0,0 0-1 0 0,1 0 1 0 0,0 0-1 0 0,0 0 1 0 0,1 1-1 0 0,1-1 1 0 0,-1 0 0 0 0,2 0-1 0 0,-1 0 1 0 0,2 0-1 0 0,-1 0 1 0 0,1 0-1 0 0,1-1 1 0 0,4 10-1 0 0,10 17-136 0 0,-13-26 0 0 0,-1 4 0 0 0,-1 2 0 0 0,1 51 0 0 0,-4-54 0 0 0,2-6 0 0 0,5 4 0 0 0,13 16 1398 0 0,-1-4-748 0 0,-16-21-650 0 0,9 21 0 0 0,-3-11 0 0 0,-6 0 0 0 0,0 4 0 0 0,1 0 0 0 0,-4-15 0 0 0,3 32 0 0 0,7 21 0 0 0,-7-41 0 0 0,1-2 0 0 0,1 4 0 0 0,-4-10 0 0 0,2 20 0 0 0,-1-9 356 0 0,0 56 1336 0 0,-2-66-1692 0 0,0 1 0 0 0,0-1 0 0 0,1 0 0 0 0,-1 1 0 0 0,2-1 0 0 0,-1 0 0 0 0,1 0 0 0 0,-1 0 0 0 0,6 10 0 0 0,-4-7 0 0 0,12 30 0 0 0,-4-10 0 0 0,4 23 0 0 0,-4-11 0 0 0,-9-33 0 0 0,0 0 0 0 0,0-1 0 0 0,1 1 0 0 0,4 9 0 0 0,-6-13 0 0 0,15 20 0 0 0,-13-20 0 0 0,4 6 0 0 0,0 1 0 0 0,-1-1 0 0 0,0 2 0 0 0,5 13 0 0 0,5 20 0 0 0,-14-37 0 0 0,13 27 0 0 0,-3-12 0 0 0,-2 0 0 0 0,0-6 342 0 0,1 0-1 0 0,1-1 0 0 0,1 0 0 0 0,0-1 1 0 0,19 17-1 0 0,-17-16-341 0 0,-1 2 0 0 0,0-1 0 0 0,-2 1 0 0 0,18 34 0 0 0,-20-36 0 0 0,1 0 0 0 0,1-1 0 0 0,0-1 0 0 0,20 19 0 0 0,-15-16 0 0 0,29 38 0 0 0,-33-34 0 0 0,0 2 0 0 0,-1 0 0 0 0,12 36 0 0 0,-24-59 0 0 0,13 31 0 0 0,0 0 0 0 0,2-1 0 0 0,2 0 0 0 0,0-2 0 0 0,2 0 0 0 0,1-1 0 0 0,46 48 0 0 0,-49-59 0 0 0,2 0 0 0 0,0-1 0 0 0,27 15 0 0 0,17 15 0 0 0,-4-3 0 0 0,-40-30 0 0 0,-1 2 0 0 0,27 23 0 0 0,3 5 0 0 0,94 103 0 0 0,-111-109-128 0 0,3 2-111 0 0,30 46-1 0 0,-54-70 45 0 0,1-1 0 0 0,1-1 0 0 0,25 22 0 0 0,-1 0 975 0 0,-21-21-532 0 0,25 18 0 0 0,-5-4-137 0 0,17 13-749 0 0,-26-20-39 0 0,30 28 0 0 0,-38-34 680 0 0,-1 0 1 0 0,2-1-1 0 0,0-1 0 0 0,41 19 0 0 0,-50-26-5 0 0,0 0-1 0 0,0 1 0 0 0,-1 0 1 0 0,1 1-1 0 0,7 8 0 0 0,-7-7 292 0 0,0-1-1 0 0,0 0 1 0 0,1 0-1 0 0,11 4 1 0 0,13 9 260 0 0,16 14-549 0 0,59 54 0 0 0,-55-41 0 0 0,150 97-608 0 0,-125-87 109 0 0,26 15-386 0 0,33 11 2877 0 0,-132-80-2217 0 0,-1 1 0 0 0,2-1 0 0 0,12 5 0 0 0,19 9-701 0 0,-22-9 1067 0 0,-1 0 1 0 0,18 5 0 0 0,-20-8-139 0 0,0 0 1 0 0,-1 1-1 0 0,0 0 0 0 0,17 12 0 0 0,-13-7-160 0 0,1 0 0 0 0,0-2 0 0 0,21 9-1 0 0,24 11 180 0 0,52 26-22 0 0,-55-27 0 0 0,-5 0 0 0 0,27 12 0 0 0,14 3 0 0 0,-56-23 0 0 0,1-3 0 0 0,0-1 0 0 0,64 16 0 0 0,39 5 47 0 0,-103-25 308 0 0,78 29-591 0 0,-1 6 70 0 0,-96-39 166 0 0,0 2 0 0 0,27 16 0 0 0,-30-14 0 0 0,1-2 0 0 0,36 14 0 0 0,81 23 0 0 0,-122-42 0 0 0,29 13 0 0 0,14 6 0 0 0,137 30 0 0 0,-48-29 794 0 0,-66-13-1588 0 0,336 75 794 0 0,-248-43 0 0 0,63-5 1123 0 0,-227-38-1139 0 0,82 14-1180 0 0,61 6 1285 0 0,-127-18-89 0 0,0 0 0 0 0,29 10 0 0 0,-10-3 0 0 0,257 46 1992 0 0,-82-19-3920 0 0,-146-23 3840 0 0,24 5-3280 0 0,3-2 1866 0 0,50 5-1604 0 0,-123-19 1106 0 0,45 13 0 0 0,-43-9 0 0 0,34 5 0 0 0,-13-6 0 0 0,76 6 0 0 0,84 3 0 0 0,-108-7 0 0 0,59 8 0 0 0,128-9 111 0 0,-207-8 654 0 0,79 4-1641 0 0,27 3 876 0 0,28-13 64 0 0,89 19-128 0 0,-282-12 64 0 0,29 5 0 0 0,-14 0 0 0 0,60-1 0 0 0,-88-4 0 0 0,-150-5-2249 0 0,119 4 2450 0 0,-114-4-201 0 0,-193-20 0 0 0,286 20 0 0 0,-271-15-1440 0 0,281 20 1236 0 0,-48-1 907 0 0,-25-1-1867 0 0,28 2 1221 0 0,-119 3-57 0 0,171-4 0 0 0,17 2 0 0 0,0-2 0 0 0,0 0 0 0 0,0 0 0 0 0,-14-4 0 0 0,-72-10 0 0 0,-39-6 0 0 0,-3-1 0 0 0,74 10 0 0 0,-83-6 0 0 0,7 1 0 0 0,-74-26 0 0 0,106 12 0 0 0,-95-23 0 0 0,-110-5 0 0 0,283 50 0 0 0,-35-13 0 0 0,29 9 0 0 0,-44-11 0 0 0,-133-19 0 0 0,171 35 180 0 0,-154-30-3209 0 0,134 20 2006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6:38.909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12 1 2759 0 0,'0'0'126'0'0,"-8"40"3889"0"0,8-33-3588 0 0,2 45 1429 0 0,0-9-1022 0 0,-2 9 380 0 0,-4-14-1214 0 0,2-24 0 0 0,1 0 0 0 0,0 1 0 0 0,1-1 0 0 0,3 27 0 0 0,0-26 342 0 0,1 0-1 0 0,0 0 0 0 0,1-1 1 0 0,0 1-1 0 0,10 16 0 0 0,3 8-341 0 0,-10-15 34 0 0,-5-12 24 0 0,0 0 1 0 0,1 0-1 0 0,1-1 1 0 0,0 1-1 0 0,0-1 1 0 0,10 14-1 0 0,-3-9 325 0 0,0-1 1 0 0,21 20 0 0 0,21 21 70 0 0,-46-46-454 0 0,-7-9 0 0 0,0 0 0 0 0,1 0 0 0 0,-1 0 0 0 0,-1 0 0 0 0,1 0 0 0 0,0 1 0 0 0,0-1 0 0 0,0 0 0 0 0,-1 1 0 0 0,1-1 0 0 0,0 2 0 0 0,5 13 0 0 0,63 112 0 0 0,-51-97 0 0 0,-5-7 360 0 0,-1 1 0 0 0,-1 0 0 0 0,8 30 443 0 0,-17-47-654 0 0,2 3-133 0 0,-3-4-16 0 0,-10-11 0 0 0,-45-38-798 0 0,-8-16-4600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51.227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5633 461 4607 0 0,'0'0'912'0'0,"-17"-2"688"0"0,-26-6-1584 0 0,-18 2-16 0 0,15 0 0 0 0,23 3 336 0 0,0 1-1 0 0,0 1 1 0 0,0 1 0 0 0,0 1-1 0 0,-46 8 1 0 0,54-7-302 0 0,-102 22 409 0 0,112-24-203 0 0,3 1-169 0 0,0-1 0 0 0,0 0 0 0 0,1 0 0 0 0,-1 1 0 0 0,0-1 0 0 0,1 1 0 0 0,-1-1 0 0 0,0 1 0 0 0,1 0 0 0 0,-1 0 0 0 0,1-1 0 0 0,-1 1 0 0 0,1 0 0 0 0,0 1 0 0 0,-1-1 0 0 0,1 0 0 0 0,0 0 0 0 0,-2 2 0 0 0,-3 7-55 0 0,6-9 14 0 0,0 0 1 0 0,0 1-1 0 0,0-1 0 0 0,0 0 0 0 0,0 0 0 0 0,0 1 0 0 0,1-1 0 0 0,-1 0 0 0 0,0 0 1 0 0,1 0-1 0 0,-1 0 0 0 0,1 1 0 0 0,0-1 0 0 0,-1 0 0 0 0,1 0 0 0 0,0 0 0 0 0,0 0 0 0 0,-1 0 1 0 0,1 0-1 0 0,0 0 0 0 0,0-1 0 0 0,0 1 0 0 0,0 0 0 0 0,0 0 0 0 0,0-1 0 0 0,0 1 0 0 0,1-1 1 0 0,-1 1-1 0 0,0-1 0 0 0,0 1 0 0 0,0-1 0 0 0,1 0 0 0 0,1 1 0 0 0,3 1 175 0 0,1-1 0 0 0,-1 1 0 0 0,1-1-1 0 0,12 0 1 0 0,3-1-205 0 0,1-1 0 0 0,26-5 0 0 0,-33 4 0 0 0,0 1 0 0 0,1 0 0 0 0,27 4 0 0 0,22-1 0 0 0,78-7 0 0 0,106-8 0 0 0,-233 10 0 0 0,1 2 0 0 0,1 0 0 0 0,-1 1 0 0 0,0 0 0 0 0,19 5 0 0 0,6 7 0 0 0,-37-9 0 0 0,-16-5 0 0 0,-21-5 0 0 0,0 2 0 0 0,0 1 0 0 0,0 1 0 0 0,0 2 0 0 0,-46 3 0 0 0,19 6 0 0 0,0 1 0 0 0,1 4 0 0 0,0 2 0 0 0,-87 35 0 0 0,114-38 0 0 0,-129 54 0 0 0,134-55 1883 0 0,23-4-1734 0 0,8-3-133 0 0,5 3-16 0 0,-3-6 0 0 0,5-2 0 0 0,80-3 0 0 0,-71 6 0 0 0,-18-2 0 0 0,1 1 0 0 0,-1-1 0 0 0,1 0 0 0 0,-1 0 0 0 0,1-1 0 0 0,-1 1 0 0 0,5-2 0 0 0,90-16 0 0 0,-20 11 0 0 0,-73 6 0 0 0,-1 1 0 0 0,1-1 0 0 0,0 1 0 0 0,-1 0 0 0 0,1 0 0 0 0,9 1 0 0 0,30 2 0 0 0,-11-2 0 0 0,12-3 0 0 0,-36 3 0 0 0,3-2 0 0 0,-7 0 0 0 0,9-5 0 0 0,-11 6 0 0 0,-1 0 0 0 0,20-13 0 0 0,-11 3 0 0 0,30-20 0 0 0,-22 23 0 0 0,10-1 0 0 0,-24 5 0 0 0,2 0 0 0 0,0 1 0 0 0,-1-1 0 0 0,1 1 0 0 0,0 1 0 0 0,0-1 0 0 0,8 1 0 0 0,-15 1 0 0 0,0 0 0 0 0,0 0 0 0 0,0 0 0 0 0,-1 1 0 0 0,1-1 0 0 0,0 0 0 0 0,0 0 0 0 0,0 0 0 0 0,-1 0 0 0 0,1 0 0 0 0,0-1 0 0 0,0 1 0 0 0,0 0 0 0 0,-1 0 0 0 0,1 0 0 0 0,0-1 0 0 0,0 1 0 0 0,-1 0 0 0 0,1-1 0 0 0,1 0 0 0 0,11-8 0 0 0,68-28 0 0 0,-43 14 0 0 0,-28 16 0 0 0,-2-1 0 0 0,-3-3 0 0 0,-5 11 0 0 0,1-1-1 0 0,-1 0 1 0 0,1 0-1 0 0,-1 0 1 0 0,0 0-1 0 0,1 0 1 0 0,-1 0-1 0 0,0 1 0 0 0,0-1 1 0 0,0 0-1 0 0,1 0 1 0 0,-1 0-1 0 0,0 0 1 0 0,0 0-1 0 0,0 0 1 0 0,-1 0-1 0 0,1 0 1 0 0,0 0-1 0 0,0 0 1 0 0,0 0-1 0 0,-1 0 1 0 0,1 0-1 0 0,-1 0 0 0 0,1 0 1 0 0,0 1-1 0 0,-1-1 1 0 0,1 0-1 0 0,-1 0 1 0 0,0 0-1 0 0,1 1 1 0 0,-1-1-1 0 0,0 0 1 0 0,1 1-1 0 0,-2-2 1 0 0,0 1-46 0 0,-3-4-20 0 0,0 1-1 0 0,0 0 1 0 0,0 0-1 0 0,0 1 0 0 0,-1 0 1 0 0,1 0-1 0 0,-1 0 1 0 0,0 0-1 0 0,0 1 1 0 0,-9-3-1 0 0,-11-1-436 0 0,-32-3 1 0 0,19 3 311 0 0,-197-19 191 0 0,155 20 0 0 0,-223-12 0 0 0,4 2 0 0 0,7-2 0 0 0,62 5 0 0 0,-206 9 1481 0 0,221 6-970 0 0,137-2-511 0 0,76-3 0 0 0,9-2 0 0 0,13-3 0 0 0,299-56 0 0 0,-311 62 0 0 0,304-31 0 0 0,-128 18 0 0 0,-88 1-461 0 0,-1-3 0 0 0,143-45-1 0 0,-215 56 232 0 0,30-5-1 0 0,10-2 84 0 0,-42 3 1974 0 0,-20 7-1678 0 0,0 0-157 0 0,0 1 0 0 0,0 0 0 0 0,0 0 0 0 0,-1 0 0 0 0,1 0 0 0 0,0 0 0 0 0,0 0-1 0 0,0 0 1 0 0,-1 0 0 0 0,1 0 0 0 0,0 0 0 0 0,-1 0 0 0 0,1 0 0 0 0,-1 0 0 0 0,0 0 0 0 0,1 1-1 0 0,-1-1 1 0 0,1 0 0 0 0,-1 0 0 0 0,0 0 0 0 0,0 1 0 0 0,0-1 0 0 0,1 0 0 0 0,-1 1 0 0 0,0-1 0 0 0,0 1-1 0 0,-2-1 1 0 0,0-1-150 0 0,-1-1 58 0 0,0 1 1 0 0,0 0 0 0 0,0 0-1 0 0,0 0 1 0 0,0 0-1 0 0,-1 1 1 0 0,1 0-1 0 0,-1 0 1 0 0,1 0-1 0 0,-1 0 1 0 0,-6 1 0 0 0,-24-6-299 0 0,28 5 398 0 0,-1 0 0 0 0,0 0 0 0 0,1 1 0 0 0,-1 0 0 0 0,0 0 0 0 0,0 1 0 0 0,1 0 0 0 0,-10 3 0 0 0,-22 1 0 0 0,-17 1 996 0 0,-99 22 0 0 0,-43 11-996 0 0,-148 28 0 0 0,81-8 0 0 0,146-30 0 0 0,-49 10 0 0 0,-67 15 1007 0 0,-5 2 34 0 0,-292 64-1041 0 0,135-28 0 0 0,166-30 0 0 0,152-38 0 0 0,40-12 0 0 0,0 1 0 0 0,1 3 0 0 0,0 1 0 0 0,2 1 0 0 0,0 3 0 0 0,1 0 0 0 0,-46 39 0 0 0,76-55 0 0 0,-1 0 0 0 0,1 1 0 0 0,0 0 0 0 0,0 0 0 0 0,1 0 0 0 0,0 0 0 0 0,0 1 0 0 0,-6 13 0 0 0,9-18 0 0 0,0 1 0 0 0,0-1 0 0 0,0 0 0 0 0,0 1 0 0 0,1-1 0 0 0,-1 1 0 0 0,1-1 0 0 0,0 1 0 0 0,0-1 0 0 0,0 1 0 0 0,0-1 0 0 0,0 1 0 0 0,0-1 0 0 0,0 1 0 0 0,1-1 0 0 0,-1 0 0 0 0,1 1 0 0 0,0-1 0 0 0,0 1 0 0 0,0-1 0 0 0,0 0 0 0 0,0 0 0 0 0,1 0 0 0 0,-1 0 0 0 0,0 0 0 0 0,1 0 0 0 0,0 0 0 0 0,-1 0 0 0 0,1 0 0 0 0,3 2 0 0 0,11 6 0 0 0,1 0 0 0 0,0-1 0 0 0,0-1 0 0 0,35 12 0 0 0,80 14 0 0 0,-96-25 0 0 0,238 52 0 0 0,-148-37 432 0 0,189 12-1 0 0,132-21-985 0 0,-370-14 301 0 0,-35 2 253 0 0,0 2 0 0 0,53 13 0 0 0,4 0 0 0 0,-87-15 0 0 0,0-1 0 0 0,0 1 0 0 0,-1 1 0 0 0,1 0 0 0 0,21 12 0 0 0,-23-10 0 0 0,-4 2 0 0 0,-6-7 0 0 0,1 0 0 0 0,-1 0 0 0 0,1-1 0 0 0,-1 1 0 0 0,0 0 0 0 0,1 0 0 0 0,-1 0 0 0 0,0 0 0 0 0,0 0 0 0 0,1 0 0 0 0,-1 0 0 0 0,0 0 0 0 0,0 0 0 0 0,0 0 0 0 0,0 0 0 0 0,0 0 0 0 0,0 0 0 0 0,-1 0 0 0 0,1 0 0 0 0,0 0 0 0 0,0 0 0 0 0,-1 0 0 0 0,1 0 0 0 0,-1-1 0 0 0,1 1 0 0 0,-1 0 0 0 0,1 0 0 0 0,-2 1 0 0 0,1 0 0 0 0,-3 5-93 0 0,0-1-1 0 0,-1 0 0 0 0,1 0 1 0 0,-1-1-1 0 0,-1 1 0 0 0,1-1 1 0 0,-1 0-1 0 0,0-1 1 0 0,0 1-1 0 0,0-1 0 0 0,0 0 1 0 0,-8 3-1 0 0,-14 6-420 0 0,-46 15 1 0 0,62-24 709 0 0,-356 101 528 0 0,177-54 544 0 0,-319 110-1268 0 0,227-68 0 0 0,-26 11 0 0 0,130-40 0 0 0,-5 2 0 0 0,109-36 0 0 0,2 4 0 0 0,1 2 0 0 0,-95 66 0 0 0,151-91 0 0 0,-59 41 0 0 0,-73 69 0 0 0,128-103 0 0 0,1 1 0 0 0,0 2 0 0 0,2 0 0 0 0,0 0 0 0 0,1 2 0 0 0,2 0 0 0 0,0 1 0 0 0,-13 31 0 0 0,22-42 0 0 0,1 1 0 0 0,0 0 0 0 0,1 0 0 0 0,0 0 0 0 0,1 1 0 0 0,1-1 0 0 0,0 0 0 0 0,1 1 0 0 0,1-1 0 0 0,0 1 0 0 0,1-1 0 0 0,0 1 0 0 0,1-1 0 0 0,1 0 0 0 0,0 0 0 0 0,1-1 0 0 0,1 1 0 0 0,7 13 0 0 0,4 3 0 0 0,0-2 0 0 0,2 0 0 0 0,1-1 0 0 0,1-1 0 0 0,1-1 0 0 0,1-1 0 0 0,40 32 0 0 0,521 405 0 0 0,-560-440 0 0 0,0 1 0 0 0,-1 1 0 0 0,-1 1 0 0 0,-1 1 0 0 0,-1 0 0 0 0,-1 2 0 0 0,-2 0 0 0 0,23 48 0 0 0,-27-48 0 0 0,13 25 0 0 0,-2 2 0 0 0,-2 0 0 0 0,14 58 0 0 0,-32-96 0 0 0,0 1 0 0 0,-1-1 0 0 0,-1 1 0 0 0,-1 0 0 0 0,-1 0 0 0 0,0 0 0 0 0,-1-1 0 0 0,0 1 0 0 0,-2 0 0 0 0,0-1 0 0 0,-1 1 0 0 0,0-1 0 0 0,-1 0 0 0 0,-1 0 0 0 0,-10 18 0 0 0,4-13 0 0 0,-2-1 0 0 0,0 0 0 0 0,-1-1 0 0 0,-1 0 0 0 0,-28 26 0 0 0,-102 70 0 0 0,-57 33 0 0 0,35-26 0 0 0,-73 55 0 0 0,183-130 0 0 0,-101 108 0 0 0,112-98 0 0 0,-45 75 0 0 0,23-31 0 0 0,32-49 0 0 0,1-4 0 0 0,2 1 0 0 0,-46 90 0 0 0,61-95 0 0 0,2 2 0 0 0,2-1 0 0 0,-11 61 0 0 0,23-81 0 0 0,1-1 0 0 0,1 1 0 0 0,1-1 0 0 0,1 1 0 0 0,1-1 0 0 0,1 0 0 0 0,9 32 0 0 0,-4-26 0 0 0,2-1 0 0 0,1-1 0 0 0,1 0 0 0 0,2-1 0 0 0,1 0 0 0 0,0-1 0 0 0,2-1 0 0 0,1 0 0 0 0,1-2 0 0 0,28 27 0 0 0,-32-36 0 0 0,0-1 0 0 0,1-1 0 0 0,1 0 0 0 0,20 10 0 0 0,76 35 0 0 0,-82-42 0 0 0,25 8 140 0 0,66 19 0 0 0,-32-13 1020 0 0,-2 1-1537 0 0,-32-13 706 0 0,-2 3-1 0 0,79 40 0 0 0,-127-57-328 0 0,0 0 0 0 0,0 1 0 0 0,0 0 0 0 0,-1 0 0 0 0,1 0 0 0 0,-1 1 0 0 0,0 0 0 0 0,0 0 0 0 0,-1 0 0 0 0,0 1 0 0 0,0-1 0 0 0,0 1 0 0 0,0 0 0 0 0,-1 0 0 0 0,0 0 0 0 0,0 0 0 0 0,-1 1 0 0 0,0-1 0 0 0,0 1 0 0 0,0 0 0 0 0,-1 0 0 0 0,0-1 0 0 0,0 1 0 0 0,-1 0 0 0 0,0 0 0 0 0,-1 7 0 0 0,-4 18-403 0 0,-2 0-1 0 0,-2-1 0 0 0,-1 0 0 0 0,-25 55 1 0 0,10-26 429 0 0,-54 120-26 0 0,-7-4 0 0 0,-114 173 0 0 0,153-274 6 0 0,4 2-1 0 0,-44 109 0 0 0,65-131-10 0 0,3 2 0 0 0,-20 91-1 0 0,36-125 6 0 0,1-1 0 0 0,1 1 0 0 0,1-1 0 0 0,0 1 0 0 0,2-1 0 0 0,1 1 0 0 0,1-1 0 0 0,1 0 0 0 0,10 32 0 0 0,-4-24 0 0 0,1 8 0 0 0,2 0 0 0 0,29 55 0 0 0,-22-57 0 0 0,2 0 0 0 0,1-2 0 0 0,1 0 0 0 0,2-2 0 0 0,1-1 0 0 0,2-1 0 0 0,1-1 0 0 0,66 46 0 0 0,-33-36 0 0 0,2-2 0 0 0,1-4 0 0 0,2-2 0 0 0,1-4 0 0 0,75 20 0 0 0,-122-40 0 0 0,185 44 0 0 0,604 125-2048 0 0,-626-120 2048 0 0,-4 7 0 0 0,246 123 0 0 0,-158-35-126 0 0,-63-33 1636 0 0,-140-84-1358 0 0,-1 4 0 0 0,-2 3 0 0 0,60 48 0 0 0,-121-86-152 0 0,80 74 0 0 0,-74-67 0 0 0,0 1 0 0 0,0 0 0 0 0,-1 0 0 0 0,-1 1 0 0 0,0 0 0 0 0,6 14 0 0 0,-10-17 0 0 0,1 0 0 0 0,-1 1 0 0 0,0-1 0 0 0,-1 1 0 0 0,0-1 0 0 0,-1 1 0 0 0,0 0 0 0 0,0-1 0 0 0,-1 1 0 0 0,-1 0 0 0 0,1 0 0 0 0,-1-1 0 0 0,-1 1 0 0 0,0 0 0 0 0,0-1 0 0 0,-7 17 0 0 0,-20 50 0 0 0,13-34 0 0 0,1 0 0 0 0,-12 63 0 0 0,15-37 18 0 0,3 1 0 0 0,4 0 0 0 0,6 127 0 0 0,0-181 193 0 0,0-1 1 0 0,2 0-1 0 0,0 0 0 0 0,0 0 0 0 0,1 0 0 0 0,1 0 0 0 0,8 14 0 0 0,-9-20-190 0 0,0-1-1 0 0,1 1 1 0 0,0-1-1 0 0,0-1 1 0 0,1 1-1 0 0,0-1 1 0 0,0 0-1 0 0,1 0 1 0 0,-1-1-1 0 0,1 1 1 0 0,0-2-1 0 0,1 1 1 0 0,8 4-1 0 0,-1-3-22 0 0,0-1-1 0 0,0 0 0 0 0,0-1 1 0 0,1 0-1 0 0,16 1 0 0 0,83 3 93 0 0,-59-6 279 0 0,147 18 1333 0 0,-173-15-1345 0 0,-1 2 0 0 0,1 1 0 0 0,-1 1 1 0 0,47 22-1 0 0,-1 6-275 0 0,87 58 1 0 0,-78-35-634 0 0,39 26-930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7:52.903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975 345 8287 0 0,'-2'-3'382'0'0,"-14"-23"-186"0"0,11 18-159 0 0,0 0-1 0 0,0 0 0 0 0,0 0 0 0 0,-1 1 0 0 0,0 0 1 0 0,-1 0-1 0 0,0 1 0 0 0,-11-10 0 0 0,11 12 61 0 0,-1 0 0 0 0,0 0 0 0 0,1 0 0 0 0,-2 1 0 0 0,1 0-1 0 0,0 1 1 0 0,0 0 0 0 0,-1 0 0 0 0,1 1 0 0 0,-1 0 0 0 0,1 0 0 0 0,-1 1-1 0 0,-13 1 1 0 0,8 1 105 0 0,0 0-1 0 0,-1 1 1 0 0,2 1-1 0 0,-1 0 1 0 0,0 1-1 0 0,1 1 1 0 0,-18 10-1 0 0,-95 62 918 0 0,106-63-886 0 0,-1 1 0 0 0,2 1 0 0 0,-31 34 952 0 0,62-36-1020 0 0,-9-14-169 0 0,0 0 0 0 0,0 0-1 0 0,0 0 1 0 0,1 0 0 0 0,-1-1-1 0 0,0 0 1 0 0,0 0-1 0 0,1 0 1 0 0,-1 0 0 0 0,0 0-1 0 0,1 0 1 0 0,-1-1 0 0 0,0 0-1 0 0,5-1 1 0 0,47-19-213 0 0,-38 13 98 0 0,42-20-546 0 0,81-53 1 0 0,-63 34 402 0 0,-13 11 26 0 0,-18 11-217 0 0,0-2 0 0 0,-2-2 0 0 0,51-43 0 0 0,-94 71 453 0 0,4-4-3 0 0,0 0 0 0 0,-1 0 0 0 0,1 0 0 0 0,5-8-1 0 0,-10 12 6 0 0,1 0 0 0 0,-1 1-1 0 0,1-1 1 0 0,-1 0-1 0 0,1 1 1 0 0,-1-1 0 0 0,0 0-1 0 0,1 0 1 0 0,-1 1-1 0 0,0-1 1 0 0,0 0 0 0 0,0 0-1 0 0,1 0 1 0 0,-1 0-1 0 0,0 1 1 0 0,0-1 0 0 0,0 0-1 0 0,0 0 1 0 0,0 0-1 0 0,-1 1 1 0 0,1-1 0 0 0,0 0-1 0 0,0 0 1 0 0,0 0-1 0 0,-1 1 1 0 0,1-1 0 0 0,0 0-1 0 0,-1 0 1 0 0,1 1-1 0 0,-1-1 1 0 0,1 0 0 0 0,-1 1-1 0 0,1-1 1 0 0,-1 1-1 0 0,0-1 1 0 0,1 1 0 0 0,-1-1-1 0 0,1 1 1 0 0,-1-1-1 0 0,0 1 1 0 0,0-1 0 0 0,1 1-1 0 0,-1 0 1 0 0,0-1-1 0 0,0 1 1 0 0,1 0 0 0 0,-1 0-1 0 0,0 0 1 0 0,-1-1-1 0 0,-6 0 155 0 0,0-1-1 0 0,0 1 0 0 0,0 0 0 0 0,0 1 0 0 0,0 0 1 0 0,0 0-1 0 0,-1 1 0 0 0,-9 2 0 0 0,-64 18-58 0 0,-2 8-445 0 0,2 3 0 0 0,1 4 0 0 0,-79 49 0 0 0,-214 160 3614 0 0,346-224-3050 0 0,-42 39 0 0 0,59-48-186 0 0,0-1-1 0 0,1 2 0 0 0,0-1 1 0 0,1 1-1 0 0,-14 28 0 0 0,22-39-29 0 0,0 0 0 0 0,0 0 0 0 0,0 0 0 0 0,0 0 0 0 0,1 0 0 0 0,-1 0 0 0 0,1 1 0 0 0,-1-1 0 0 0,1 0 0 0 0,0 0 0 0 0,0 1 0 0 0,0-1 0 0 0,0 0 0 0 0,0 0 0 0 0,1 1 0 0 0,-1-1 0 0 0,1 0 0 0 0,-1 0 0 0 0,1 0 0 0 0,0 0 0 0 0,0 0 0 0 0,0 1 0 0 0,0-1 0 0 0,0-1 0 0 0,0 1 0 0 0,1 0 0 0 0,-1 0 0 0 0,0 0 0 0 0,1-1 0 0 0,0 1 0 0 0,-1-1 0 0 0,1 1 0 0 0,0-1 0 0 0,0 0 0 0 0,0 1 0 0 0,0-1 0 0 0,3 1 0 0 0,5 2 0 0 0,-1 0 0 0 0,1 0 0 0 0,0-1 0 0 0,0-1 0 0 0,0 0 0 0 0,0 0 0 0 0,11 0 0 0 0,51 1 0 0 0,81-8 0 0 0,73-17 0 0 0,-54 4 0 0 0,-79 8 173 0 0,89-5 1537 0 0,-183 17-1697 0 0,-1-1-1 0 0,1 0 1 0 0,-1 0 0 0 0,0 0 0 0 0,0 0-1 0 0,0 0 1 0 0,1 0 0 0 0,-1-1-1 0 0,0 1 1 0 0,0 0 0 0 0,-4 0 0 0 0,4-1-1 0 0,-185 42-12 0 0,1 0 0 0 0,127-26 0 0 0,-86 22 0 0 0,-155 63 0 0 0,232-67-1384 0 0,82-28 792 0 0,-5-4 590 0 0,0-1 0 0 0,0-1 0 0 0,0 1-1 0 0,-1-1 1 0 0,1-1 0 0 0,14-2 0 0 0,8 0 1 0 0,220-21 1 0 0,3-1 0 0 0,-134 19 764 0 0,9 0-150 0 0,196-34 0 0 0,-290 31-614 0 0,-35 9 0 0 0,0 0 0 0 0,0 0 0 0 0,1 0 0 0 0,-1 0 0 0 0,0 0 0 0 0,1 0 0 0 0,-1 0 0 0 0,0 0 0 0 0,0 0 0 0 0,1 0 0 0 0,-1 0 0 0 0,0-1 0 0 0,1 1 0 0 0,-1 0 0 0 0,0 0 0 0 0,0 0 0 0 0,0 0 0 0 0,1-1 0 0 0,-1 1 0 0 0,0 0 0 0 0,0 0 0 0 0,0 0 0 0 0,1-1 0 0 0,-1 1 0 0 0,0 0 0 0 0,0 0 0 0 0,0-1 0 0 0,0 1 0 0 0,0 0 0 0 0,1-1 0 0 0,-1 1 0 0 0,0 0 0 0 0,0 0 0 0 0,0-1 0 0 0,0 1 0 0 0,0 0 0 0 0,0-1 0 0 0,0 1 0 0 0,0 0 0 0 0,0 0 0 0 0,0-1 0 0 0,0 1 0 0 0,0 0 0 0 0,-1-1 0 0 0,1 1 0 0 0,0 0 0 0 0,0 0 0 0 0,0-1 0 0 0,0 1 0 0 0,0 0 0 0 0,0 0 0 0 0,-1-1 0 0 0,1 1 0 0 0,0 0 0 0 0,0 0 0 0 0,0-1 0 0 0,-1 1 0 0 0,1 0 0 0 0,0 0 0 0 0,0 0 0 0 0,-1 0 0 0 0,1-1 0 0 0,0 1 0 0 0,0 0 0 0 0,-1 0 0 0 0,1 0 0 0 0,0 0 0 0 0,-1 0 0 0 0,-3-3 0 0 0,0 1 0 0 0,-1-1 0 0 0,1 1 0 0 0,-1 0 0 0 0,0 1 0 0 0,0-1 0 0 0,1 1 0 0 0,-1 0 0 0 0,0 0 0 0 0,-8 0 0 0 0,-52 0 0 0 0,62 1 0 0 0,-78 7 0 0 0,0 4 0 0 0,-114 30 0 0 0,-61 43 0 0 0,181-56 0 0 0,68-24 0 0 0,12-3 0 0 0,11-3 0 0 0,643-171 0 0 0,-468 117 0 0 0,139-50 0 0 0,-322 103 88 0 0,1-1-1 0 0,-1 0 1 0 0,-1 0 0 0 0,1-1-1 0 0,0 0 1 0 0,9-8-1 0 0,-16 12-52 0 0,0 0-1 0 0,1 0 0 0 0,-1-1 0 0 0,0 1 0 0 0,0 0 0 0 0,0-1 1 0 0,0 1-1 0 0,-1-1 0 0 0,1 1 0 0 0,0-1 0 0 0,-1 1 0 0 0,1-1 1 0 0,-1 1-1 0 0,1-1 0 0 0,-1 1 0 0 0,0-1 0 0 0,1 0 0 0 0,-1 1 1 0 0,0-1-1 0 0,0 0 0 0 0,0 1 0 0 0,-1-1 0 0 0,1 0 0 0 0,0 1 1 0 0,0-1-1 0 0,-1 1 0 0 0,1-1 0 0 0,-1 0 0 0 0,0 1 0 0 0,1-1 0 0 0,-1 1 1 0 0,0 0-1 0 0,0-1 0 0 0,0 1 0 0 0,0-1 0 0 0,0 1 0 0 0,0 0 1 0 0,0 0-1 0 0,-1 0 0 0 0,1 0 0 0 0,-2-1 0 0 0,-5-5-34 0 0,-1 0 0 0 0,-1 1 0 0 0,1 0 0 0 0,-1 1 0 0 0,1 0 0 0 0,-2 0 0 0 0,1 1 0 0 0,0 1 0 0 0,-1-1 0 0 0,0 2 0 0 0,-12-2 0 0 0,-14-1 0 0 0,-73 0 0 0 0,30 7-8 0 0,1 3 0 0 0,-1 5 0 0 0,1 2 0 0 0,1 4 0 0 0,1 4 0 0 0,0 2 0 0 0,-99 45 0 0 0,80-19-873 0 0,83-41 709 0 0,1 1 0 0 0,1 0 0 0 0,0 1 1 0 0,0 0-1 0 0,-14 16 0 0 0,22-22 171 0 0,1 0 0 0 0,0-1 0 0 0,0 1 0 0 0,0 0 0 0 0,0 0 0 0 0,0 0 0 0 0,1 1 1 0 0,-1-1-1 0 0,1 0 0 0 0,0 1 0 0 0,0-1 0 0 0,0 1 0 0 0,1-1 0 0 0,-1 1 0 0 0,1-1 0 0 0,-1 1 0 0 0,2 6 0 0 0,-1-7 1 0 0,1 0 0 0 0,0-1 0 0 0,0 1 0 0 0,0 0 0 0 0,1 0 0 0 0,-1 0 0 0 0,1-1 0 0 0,-1 1 0 0 0,1-1 0 0 0,0 1 1 0 0,0-1-1 0 0,0 1 0 0 0,0-1 0 0 0,1 0 0 0 0,-1 0 0 0 0,0 0 0 0 0,1-1 0 0 0,0 1 0 0 0,-1 0 0 0 0,5 1 0 0 0,16 6 0 0 0,-1-2 0 0 0,1 0 0 0 0,0-1 0 0 0,1-2 0 0 0,28 3 0 0 0,-15-2 0 0 0,350 24 0 0 0,-166-18 0 0 0,-131-5 0 0 0,148 16 0 0 0,-81 2 0 0 0,267 49 0 0 0,-244-40 0 0 0,39 8 0 0 0,-167-28 0 0 0,-1 2 0 0 0,57 24 0 0 0,-74-21 0 0 0,-34-18 0 0 0,0 0 0 0 0,0 0 1 0 0,0 1-1 0 0,1-1 0 0 0,-1 0 0 0 0,0 0 0 0 0,0 0 0 0 0,0 0 0 0 0,1 0 0 0 0,-1 0 1 0 0,0 0-1 0 0,0 0 0 0 0,0 1 0 0 0,0-1 0 0 0,1 0 0 0 0,-1 0 0 0 0,0 0 0 0 0,0 0 0 0 0,0 0 1 0 0,0 1-1 0 0,0-1 0 0 0,0 0 0 0 0,1 0 0 0 0,-1 0 0 0 0,0 1 0 0 0,0-1 0 0 0,0 0 0 0 0,0 0 1 0 0,0 0-1 0 0,0 1 0 0 0,0-1 0 0 0,0 0 0 0 0,0 0 0 0 0,0 0 0 0 0,0 1 0 0 0,0-1 1 0 0,0 0-1 0 0,0 0 0 0 0,0 1 0 0 0,0-1 0 0 0,0 0 0 0 0,0 0 0 0 0,-1 0 0 0 0,1 1 0 0 0,0-1 1 0 0,0 0-1 0 0,0 0 0 0 0,0 0 0 0 0,0 0 0 0 0,0 1 0 0 0,0-1 0 0 0,-1 0 0 0 0,1 0 0 0 0,0 0 1 0 0,0 0-1 0 0,-1 1 0 0 0,-8 1 46 0 0,8-1-35 0 0,-21 1 301 0 0,-1 0 0 0 0,0-1 0 0 0,0-1 0 0 0,0-1 0 0 0,-37-6 0 0 0,24 2-272 0 0,-628-95-22 0 0,482 59-19 0 0,-282-101 0 0 0,416 124-9 0 0,-418-161 39 0 0,9-22-249 0 0,397 170-1114 0 0,1-3 0 0 0,-89-67 1 0 0,62 31-201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8:04.964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2710 9491 13823 0 0,'-2'-2'630'0'0,"-45"-35"342"0"0,21 15-5 0 0,-30-19 0 0 0,15 14-925 0 0,18 11 62 0 0,0 2 1 0 0,-1 0-1 0 0,-42-17 0 0 0,11 13 78 0 0,-1 2 0 0 0,-77-10 0 0 0,-120-4-1494 0 0,116 15 1691 0 0,92 10-774 0 0,-433-31 718 0 0,484 50-1181 0 0,0-7 656 0 0,-1-1 1 0 0,1 1-1 0 0,1-1 1 0 0,-1 0-1 0 0,1-1 1 0 0,0 1-1 0 0,0-2 1 0 0,1 1 0 0 0,8 3-1 0 0,78 32-870 0 0,-75-34 1009 0 0,371 113-1377 0 0,-160-55 816 0 0,49 27 624 0 0,-195-58 0 0 0,101 53 0 0 0,-164-75 200 0 0,-1 2-1 0 0,0 0 0 0 0,0 1 0 0 0,23 23 0 0 0,-37-32-140 0 0,0 1-1 0 0,-1 0 1 0 0,1 0 0 0 0,-1 1-1 0 0,-1 0 1 0 0,1-1-1 0 0,-1 2 1 0 0,0-1 0 0 0,-1 0-1 0 0,1 1 1 0 0,-2 0-1 0 0,1-1 1 0 0,-1 1 0 0 0,0 0-1 0 0,-1 0 1 0 0,1 11-1 0 0,-2-16-58 0 0,-1 1 0 0 0,0 0 0 0 0,0-1 0 0 0,0 1 0 0 0,0-1 0 0 0,-1 1 0 0 0,1-1 0 0 0,-1 1 0 0 0,0-1 0 0 0,0 0 0 0 0,0 0 0 0 0,0 0 0 0 0,-1 0 0 0 0,1-1 0 0 0,-6 5 0 0 0,2-1 0 0 0,-1 0 0 0 0,0 0 0 0 0,-1-1 0 0 0,1 0 0 0 0,-13 5 0 0 0,6-4 158 0 0,-2-1-1 0 0,1-1 1 0 0,-1 0-1 0 0,1-1 1 0 0,-1-1 0 0 0,0 0-1 0 0,0-1 1 0 0,0-1-1 0 0,0 0 1 0 0,0-1-1 0 0,0-1 1 0 0,-30-8-1 0 0,24 5 71 0 0,0-2-1 0 0,1-1 1 0 0,0-1-1 0 0,0 0 1 0 0,1-2 0 0 0,0 0-1 0 0,0-2 1 0 0,-25-21-1 0 0,15 6-133 0 0,2-2-1 0 0,1-1 0 0 0,-32-49 1 0 0,0 1 1415 0 0,39 55-1494 0 0,-1-1 0 0 0,-1 2 0 0 0,-1 1 0 0 0,-1 1 0 0 0,-1 1 0 0 0,-1 1 0 0 0,-1 2 0 0 0,0 0 0 0 0,-1 2 0 0 0,-30-13 0 0 0,-81-19-79 0 0,138 47-31 0 0,-1 0 0 0 0,1-1-1 0 0,-1 1 1 0 0,1 0 0 0 0,-1 0 0 0 0,0 0 0 0 0,1 0-1 0 0,-1 0 1 0 0,1 1 0 0 0,-1-1 0 0 0,1 0-1 0 0,-1 1 1 0 0,1-1 0 0 0,-1 1 0 0 0,1-1-1 0 0,-1 1 1 0 0,1 0 0 0 0,-1 0 0 0 0,1-1-1 0 0,-2 3 1 0 0,2-1 2 0 0,0-1 0 0 0,0 1-1 0 0,0-1 1 0 0,0 1 0 0 0,0 0-1 0 0,1 0 1 0 0,-1-1 0 0 0,1 1-1 0 0,-1 0 1 0 0,1 0 0 0 0,0 0-1 0 0,-1 0 1 0 0,1-1 0 0 0,0 1-1 0 0,0 0 1 0 0,1 0 0 0 0,-1 0-1 0 0,0 0 1 0 0,1 0 0 0 0,0 3-1 0 0,1 0 35 0 0,-1 0 0 0 0,1 1 0 0 0,1-1 0 0 0,-1 0 0 0 0,1 0 0 0 0,0-1 0 0 0,0 1 0 0 0,0 0 0 0 0,1-1 0 0 0,-1 0 0 0 0,1 0 0 0 0,0 0 0 0 0,6 4 0 0 0,7 5-316 0 0,1-1 0 0 0,22 11 0 0 0,-16-9 262 0 0,81 42 101 0 0,-60-34 38 0 0,-2 2-1 0 0,74 55 2344 0 0,-227-108-890 0 0,-260-82-1326 0 0,276 70-153 0 0,2-4 0 0 0,-114-74 0 0 0,41 0 1462 0 0,122 86-2702 0 0,27 21 1192 0 0,1 0 1 0 0,0-1-1 0 0,1-1 1 0 0,-21-27-1 0 0,39 25-1831 0 0,-3 15 1874 0 0,-1 1 1 0 0,1-1-1 0 0,0 0 0 0 0,0 1 0 0 0,-1-1 0 0 0,1 1 0 0 0,0-1 0 0 0,0 1 0 0 0,0-1 0 0 0,0 1 1 0 0,0-1-1 0 0,0 1 0 0 0,-1 0 0 0 0,1 0 0 0 0,0 0 0 0 0,2-1 0 0 0,-1 1-9 0 0,10-4-28 0 0,1 2-1 0 0,0 0 0 0 0,-1 0 0 0 0,1 1 1 0 0,0 1-1 0 0,0 0 0 0 0,18 2 0 0 0,14 0-545 0 0,789-9-3020 0 0,-580 1 2878 0 0,-593 28 2669 0 0,63-3-714 0 0,25-2-1225 0 0,-168 7 0 0 0,301-19 0 0 0,59 0 0 0 0,0-4 0 0 0,-80-7 0 0 0,130 5 0 0 0,0-1 0 0 0,0 0 0 0 0,-11-5 0 0 0,7-1 0 0 0,12 8 0 0 0,1-1 0 0 0,-1 0 0 0 0,1 1 0 0 0,0-1 0 0 0,-1 0 0 0 0,1 0 0 0 0,0 1 0 0 0,0-1 0 0 0,-1 0 0 0 0,1 0 0 0 0,0 1 0 0 0,0-1 0 0 0,0 0 0 0 0,0 0 0 0 0,0 0 0 0 0,0 1 0 0 0,0-1 0 0 0,0 0 0 0 0,0 0 0 0 0,1 1 0 0 0,-1-1 0 0 0,0 0 0 0 0,0 0 0 0 0,1 1 0 0 0,-1-1 0 0 0,0 0 0 0 0,1 1 0 0 0,-1-1 0 0 0,1 0 0 0 0,-1 1 0 0 0,1-1 0 0 0,-1 0 0 0 0,1 1 0 0 0,-1-1 0 0 0,1 1 0 0 0,0-1 0 0 0,-1 1 0 0 0,2-1 0 0 0,30-18 0 0 0,-28 17 0 0 0,121-57 0 0 0,260-81 0 0 0,-27 37-876 0 0,41-19-240 0 0,-348 109 1577 0 0,-23 7 44 0 0,-2-1 0 0 0,41-17 0 0 0,-67 24-504 0 0,0 0-1 0 0,1 0 0 0 0,-1 0 0 0 0,0 0 1 0 0,0 0-1 0 0,0 0 0 0 0,0 0 1 0 0,1 0-1 0 0,-1 0 0 0 0,0 0 1 0 0,0 0-1 0 0,0 0 0 0 0,0 0 0 0 0,0-1 1 0 0,1 1-1 0 0,-1 0 0 0 0,0 0 1 0 0,0 0-1 0 0,0 0 0 0 0,0 0 1 0 0,0 0-1 0 0,1 0 0 0 0,-1 0 0 0 0,0 0 1 0 0,0-1-1 0 0,0 1 0 0 0,0 0 1 0 0,0 0-1 0 0,0 0 0 0 0,0 0 1 0 0,0 0-1 0 0,1 0 0 0 0,-1-1 0 0 0,0 1 1 0 0,0 0-1 0 0,0 0 0 0 0,0 0 1 0 0,0 0-1 0 0,0-1 0 0 0,0 1 1 0 0,0 0-1 0 0,0 0 0 0 0,0 0 0 0 0,0 0 1 0 0,0-1-1 0 0,0 1 0 0 0,0 0 1 0 0,0 0-1 0 0,0 0 0 0 0,0 0 0 0 0,0 0 1 0 0,0-1-1 0 0,-1 1 0 0 0,1 0 1 0 0,0 0-1 0 0,0 0 0 0 0,0 0 1 0 0,0 0-1 0 0,0-1 0 0 0,0 1 0 0 0,0 0 1 0 0,0 0-1 0 0,-1 0 0 0 0,1 0 1 0 0,0 0-1 0 0,0 0 0 0 0,-9-4-4 0 0,8 4 4 0 0,-20-5 21 0 0,-1 1 0 0 0,0 1 0 0 0,0 1 0 0 0,0 0 0 0 0,-31 3 0 0 0,-114 19 127 0 0,64-6-200 0 0,55-8-7 0 0,-77 7 5 0 0,-133 32 1 0 0,94-4 53 0 0,-173 67 0 0 0,241-73 0 0 0,111-34 0 0 0,15-5 0 0 0,30-11 8 0 0,93-36 0 0 0,54-37-27 0 0,-85 34-50 0 0,36-15-481 0 0,261-158 0 0 0,-402 217 1041 0 0,-1-1 1 0 0,28-25-1 0 0,-41 33-366 0 0,0 0-1 0 0,0 0 1 0 0,0 0 0 0 0,-1 0-1 0 0,1-1 1 0 0,-1 1 0 0 0,0-1-1 0 0,1 1 1 0 0,-2-1 0 0 0,1 0-1 0 0,0 0 1 0 0,-1 0 0 0 0,0 0-1 0 0,0 0 1 0 0,0 0 0 0 0,0 0 0 0 0,-1 0-1 0 0,1-1 1 0 0,-1 1 0 0 0,0-5-1 0 0,-1 6-77 0 0,0 1-1 0 0,0-1 0 0 0,0 1 0 0 0,-1 0 1 0 0,1-1-1 0 0,0 1 0 0 0,-1 0 1 0 0,0 0-1 0 0,1 0 0 0 0,-1 0 0 0 0,0 0 1 0 0,0 0-1 0 0,0 1 0 0 0,0-1 1 0 0,0 1-1 0 0,-1-1 0 0 0,1 1 0 0 0,0 0 1 0 0,-1 0-1 0 0,1 0 0 0 0,-1 0 1 0 0,1 0-1 0 0,-1 0 0 0 0,1 1 0 0 0,-5-1 1 0 0,-7-1-68 0 0,-1 0 0 0 0,1 1 0 0 0,-20 1 0 0 0,10 1 21 0 0,0 2 0 0 0,1 0 0 0 0,-1 2 0 0 0,-28 9 0 0 0,-92 39 0 0 0,95-34 0 0 0,-48 20-658 0 0,3 4-1 0 0,-175 108 0 0 0,97-30 644 0 0,125-86 14 0 0,36-28 65 0 0,16-25 748 0 0,5-2-589 0 0,2 0 0 0 0,0 1 1 0 0,0 0-1 0 0,24-24 0 0 0,8-14-223 0 0,149-250-43 0 0,-41 59 529 0 0,-81 147 700 0 0,40-63-767 0 0,-95 130-419 0 0,-16 34-1 0 0,0-1 0 0 0,0 1 1 0 0,0 0-1 0 0,1-1 0 0 0,-1 1 0 0 0,0 0 0 0 0,0-1 0 0 0,0 1 0 0 0,0-1 0 0 0,0 1 1 0 0,0 0-1 0 0,0-1 0 0 0,0 1 0 0 0,0-1 0 0 0,0 1 0 0 0,0 0 0 0 0,0-1 0 0 0,0 1 1 0 0,0-1-1 0 0,0 1 0 0 0,0 0 0 0 0,0-1 0 0 0,0 1 0 0 0,-1 0 0 0 0,1-1 0 0 0,0 1 1 0 0,0-1-1 0 0,-1 1 0 0 0,1 0 0 0 0,0 0 0 0 0,0-1 0 0 0,-1 1 0 0 0,1 0 0 0 0,0-1 1 0 0,-1 1-1 0 0,1 0 0 0 0,0 0 0 0 0,-1 0 0 0 0,1-1 0 0 0,0 1 0 0 0,-1 0 0 0 0,1 0 0 0 0,0 0 1 0 0,-1 0-1 0 0,1 0 0 0 0,-1 0 0 0 0,1 0 0 0 0,0-1 0 0 0,-1 1 0 0 0,1 0 0 0 0,-1 1 1 0 0,1-1-1 0 0,0 0 0 0 0,-1 0 0 0 0,1 0 0 0 0,-1 0 0 0 0,1 0 0 0 0,0 0 0 0 0,-1 0 1 0 0,0 1-1 0 0,1-1-10 0 0,-5 0-87 0 0,0 1 0 0 0,0 0-1 0 0,0 0 1 0 0,0 1 0 0 0,1-1 0 0 0,-1 1-1 0 0,0 0 1 0 0,-7 5 0 0 0,-37 27-673 0 0,36-24 594 0 0,-30 24-456 0 0,1 2 0 0 0,-70 79 0 0 0,-59 98 354 0 0,94-114 313 0 0,21-30-34 0 0,4 3 0 0 0,-54 95 0 0 0,67-90 0 0 0,39-77 4 0 0,0 0-1 0 0,0 0 1 0 0,0 0-1 0 0,-1 0 0 0 0,1 0 1 0 0,0 0-1 0 0,0 0 1 0 0,0 0-1 0 0,0 0 1 0 0,0 0-1 0 0,0 0 0 0 0,0 0 1 0 0,0 0-1 0 0,0 0 1 0 0,0 1-1 0 0,0-1 0 0 0,-1 0 1 0 0,1 0-1 0 0,0 0 1 0 0,0 0-1 0 0,0 0 1 0 0,0 0-1 0 0,0 0 0 0 0,0 0 1 0 0,0 1-1 0 0,0-1 1 0 0,0 0-1 0 0,0 0 1 0 0,0 0-1 0 0,0 0 0 0 0,0 0 1 0 0,0 0-1 0 0,0 0 1 0 0,0 0-1 0 0,0 1 1 0 0,0-1-1 0 0,0 0 0 0 0,0 0 1 0 0,0 0-1 0 0,0 0 1 0 0,1 0-1 0 0,-1 0 0 0 0,0 0 1 0 0,0 0-1 0 0,0 0 1 0 0,0 1-1 0 0,0-1 1 0 0,0 0-1 0 0,0 0 0 0 0,0 0 1 0 0,0 0-1 0 0,0 0 1 0 0,0 0-1 0 0,0 0 1 0 0,1 0-1 0 0,-1 0 0 0 0,0 0 1 0 0,0 0-1 0 0,0 0 1 0 0,0 0-1 0 0,0 0 1 0 0,0 0-1 0 0,0 0 0 0 0,0 0 1 0 0,1 0-1 0 0,-1 0 1 0 0,0 0-1 0 0,9-6 215 0 0,10-12 207 0 0,24-31 125 0 0,37-54 0 0 0,-41 50-462 0 0,25-35 571 0 0,-4-2 0 0 0,88-180-1 0 0,-75 125-658 0 0,45-108 0 0 0,-111 231-64 0 0,-20 33-1256 0 0,-12 25 660 0 0,0 0 0 0 0,2 1 0 0 0,-34 78 0 0 0,37-67 651 0 0,-28 98 1 0 0,1 55 10 0 0,41-172-3 0 0,-8 38-511 0 0,-5 86 0 0 0,17-121 307 0 0,1 0 1 0 0,2-1-1 0 0,1 1 0 0 0,13 60 0 0 0,-14-87 224 0 0,0 0-1 0 0,0-1 1 0 0,1 1-1 0 0,0-1 0 0 0,0 1 1 0 0,0-1-1 0 0,0 0 1 0 0,1 0-1 0 0,-1 0 0 0 0,1 0 1 0 0,0 0-1 0 0,0 0 1 0 0,1-1-1 0 0,-1 0 0 0 0,1 0 1 0 0,7 5-1 0 0,-6-5 23 0 0,1-1-1 0 0,-1 1 0 0 0,0-2 0 0 0,1 1 0 0 0,0-1 1 0 0,-1 1-1 0 0,1-1 0 0 0,0-1 0 0 0,0 1 0 0 0,-1-1 1 0 0,1 0-1 0 0,0-1 0 0 0,9-1 0 0 0,14-3 74 0 0,0-2 0 0 0,0-1 0 0 0,-1-1 0 0 0,0-2-1 0 0,47-24 1 0 0,122-87 319 0 0,-34 3-433 0 0,-100 71 0 0 0,-17 14 0 0 0,-2-2 0 0 0,48-49 0 0 0,-89 82 0 0 0,-1 0 0 0 0,1 0 0 0 0,-1 0 0 0 0,0-1 0 0 0,0 1 0 0 0,3-6 0 0 0,-5 9 0 0 0,0 0 0 0 0,0-1 0 0 0,1 1 0 0 0,-1 0 0 0 0,0-1 0 0 0,0 1 0 0 0,1-1 0 0 0,-1 1 0 0 0,0 0 0 0 0,0-1 0 0 0,0 1 0 0 0,0-1 0 0 0,1 1 0 0 0,-1-1 0 0 0,0 1 0 0 0,0 0 0 0 0,0-1 0 0 0,0 1 0 0 0,0-1 0 0 0,0 1 0 0 0,0-1 0 0 0,0 1 0 0 0,-1-1 0 0 0,1 1 0 0 0,0 0 0 0 0,0-1 0 0 0,0 1 0 0 0,0-1 0 0 0,0 1 0 0 0,-1-1 0 0 0,1 1 0 0 0,0 0 0 0 0,0-1 0 0 0,-1 1 0 0 0,1 0 0 0 0,0-1 0 0 0,-1 1 0 0 0,1 0 0 0 0,0-1 0 0 0,-1 1 0 0 0,1 0 0 0 0,-1 0 0 0 0,1 0 0 0 0,0-1 0 0 0,-1 1 0 0 0,1 0 0 0 0,-1 0 0 0 0,1 0 0 0 0,-1 0 0 0 0,0-1 0 0 0,1 1 0 0 0,-5-1 0 0 0,1-1 0 0 0,-1 1 0 0 0,0 0 0 0 0,0 0 0 0 0,1 1 0 0 0,-1-1 0 0 0,0 1 0 0 0,-8 1 0 0 0,-39 6 0 0 0,-13 10 0 0 0,-113 44 0 0 0,131-42 0 0 0,-339 141 0 0 0,385-159 0 0 0,-79 43 0 0 0,72-39 0 0 0,0 0 0 0 0,0 1 0 0 0,1 0 0 0 0,0 1 0 0 0,0-1 0 0 0,0 2 0 0 0,-6 8 0 0 0,12-15 0 0 0,0 0 0 0 0,0 0 0 0 0,1 1 0 0 0,-1-1 0 0 0,0 0 0 0 0,0 0 0 0 0,1 1 0 0 0,-1-1 0 0 0,1 1 0 0 0,-1-1 0 0 0,1 1 0 0 0,0-1 0 0 0,-1 0 0 0 0,1 1 0 0 0,0-1 0 0 0,0 1 0 0 0,0-1 0 0 0,0 1 0 0 0,0-1 0 0 0,1 1 0 0 0,-1-1 0 0 0,0 1 0 0 0,1-1 0 0 0,-1 1 0 0 0,1-1 0 0 0,-1 0 0 0 0,1 1 0 0 0,0-1 0 0 0,0 0 0 0 0,-1 1 0 0 0,1-1 0 0 0,0 0 0 0 0,0 0 0 0 0,0 0 0 0 0,0 0 0 0 0,0 0 0 0 0,1 0 0 0 0,-1 0 0 0 0,0 0 0 0 0,0 0 0 0 0,1-1 0 0 0,-1 1 0 0 0,0 0 0 0 0,3 0 0 0 0,4 2 0 0 0,0 0 0 0 0,0 0 0 0 0,1-1 0 0 0,-1 0 0 0 0,1-1 0 0 0,10 1 0 0 0,15-2 0 0 0,0-2 0 0 0,0-1 0 0 0,61-15 0 0 0,-58 11 0 0 0,37-10 0 0 0,111-39 0 0 0,64-47 0 0 0,-208 85 0 0 0,-1-2 0 0 0,0-1 0 0 0,42-32 0 0 0,-81 52 8 0 0,0 1 0 0 0,0-1 0 0 0,0 1 0 0 0,0-1 0 0 0,0 0 0 0 0,-1 0 0 0 0,1 1 0 0 0,0-1 0 0 0,0 0 0 0 0,-1 0 0 0 0,1 0 0 0 0,0 0 0 0 0,-1 0 0 0 0,1 0 0 0 0,-1 1 0 0 0,0-1 0 0 0,1-1-1 0 0,0 0 1 0 0,-2 1 4 0 0,1 1-1 0 0,0 0 1 0 0,0-1-1 0 0,-1 1 0 0 0,1-1 1 0 0,0 1-1 0 0,-1 0 0 0 0,1-1 1 0 0,-1 1-1 0 0,1 0 1 0 0,0-1-1 0 0,-1 1 0 0 0,1 0 1 0 0,-1 0-1 0 0,1-1 0 0 0,-1 1 1 0 0,1 0-1 0 0,-1 0 1 0 0,1 0-1 0 0,0 0 0 0 0,-1 0 1 0 0,1 0-1 0 0,-1-1 0 0 0,1 1 1 0 0,-1 0-1 0 0,0 1 1 0 0,-6-2 28 0 0,1 1 1 0 0,-1 1 0 0 0,0-1 0 0 0,-11 4 0 0 0,-22 8-206 0 0,0 1 0 0 0,1 3 0 0 0,-55 29 0 0 0,32-10 192 0 0,-71 54-1 0 0,100-63-26 0 0,1 1 0 0 0,1 1 0 0 0,2 2 0 0 0,-27 34 0 0 0,48-54 0 0 0,1 0 0 0 0,1 1 0 0 0,0 0 0 0 0,0 0 0 0 0,1 0 0 0 0,0 1 0 0 0,-4 18 0 0 0,7-24 0 0 0,1 0 0 0 0,-1 0 0 0 0,2 0 0 0 0,-1 1 0 0 0,1-1 0 0 0,-1 0 0 0 0,2 1 0 0 0,-1-1 0 0 0,1 0 0 0 0,0 1 0 0 0,0-1 0 0 0,1 0 0 0 0,0 0 0 0 0,0 0 0 0 0,0 0 0 0 0,4 7 0 0 0,2-3 11 0 0,0 0-1 0 0,0 0 0 0 0,1-1 1 0 0,0 0-1 0 0,0 0 1 0 0,1-1-1 0 0,0 0 0 0 0,1-1 1 0 0,0 0-1 0 0,0-1 0 0 0,0 0 1 0 0,1-1-1 0 0,22 8 1 0 0,7-2 549 0 0,0-1 0 0 0,79 9 1 0 0,-55-13-528 0 0,2-2 0 0 0,-1-3 0 0 0,0-3 0 0 0,122-20 0 0 0,-139 10 1850 0 0,-60 5-1718 0 0,1 4-206 0 0,1 1 1 0 0,-1 0-1 0 0,0 0 0 0 0,0 1 1 0 0,0 0-1 0 0,0 0 0 0 0,0 2 0 0 0,0-1 1 0 0,-12 3-1 0 0,-4-1-428 0 0,-49 2-491 0 0,-126 2 804 0 0,184-7 156 0 0,0 0 0 0 0,-27-6 0 0 0,34 3 0 0 0,9 3 0 0 0,1 1 0 0 0,0 0 0 0 0,0 0 0 0 0,0-1 0 0 0,-1 1 0 0 0,1 0 0 0 0,0-1 0 0 0,0 1 0 0 0,0 0 0 0 0,0-1 0 0 0,0 1 0 0 0,0-1 0 0 0,-1 1 0 0 0,1 0 0 0 0,0-1 0 0 0,0 1 0 0 0,0 0 0 0 0,0-1 0 0 0,0 1 0 0 0,1-1 0 0 0,-1 1 0 0 0,0 0 0 0 0,0-1 0 0 0,0 1 0 0 0,0-1 0 0 0,2-2-12 0 0,0 1-1 0 0,0-1 0 0 0,0 0 1 0 0,0 1-1 0 0,0 0 1 0 0,0-1-1 0 0,1 1 1 0 0,-1 0-1 0 0,1 0 0 0 0,0 0 1 0 0,-1 1-1 0 0,1-1 1 0 0,0 1-1 0 0,0-1 1 0 0,5-1-1 0 0,53-14-1074 0 0,-56 16 935 0 0,200-30-421 0 0,-121 21 940 0 0,-99-1 615 0 0,-80-51-319 0 0,67 46-676 0 0,1-2-1 0 0,0-1 0 0 0,-31-28 0 0 0,31 18 20 0 0,2-1-1 0 0,0-1 1 0 0,2-1-1 0 0,2-1 1 0 0,0-1-1 0 0,3-1 1 0 0,-25-62 0 0 0,10 2-1017 0 0,-37-178 1 0 0,57 223 995 0 0,-37-89 0 0 0,18 54 431 0 0,30 78-288 0 0,1 0 1 0 0,-1 0 0 0 0,2-1-1 0 0,-1 1 1 0 0,1 0 0 0 0,0 0-1 0 0,0 0 1 0 0,1 0 0 0 0,0 0 0 0 0,0 0-1 0 0,1 0 1 0 0,4-11 0 0 0,-2 4-146 0 0,-1 0 1 0 0,0 0-1 0 0,-1 0 1 0 0,0-18-1 0 0,-2 23 202 0 0,-1-1 0 0 0,0 0 0 0 0,0 1 1 0 0,-1-1-1 0 0,0 1 0 0 0,-1-1 0 0 0,0 1 0 0 0,0 0 0 0 0,-1 0 0 0 0,0 0 0 0 0,-6-8 0 0 0,7 13-254 0 0,1 1 0 0 0,0 0 0 0 0,-1-1 0 0 0,0 1 0 0 0,0 0 0 0 0,0 1 0 0 0,0-1 1 0 0,0 0-1 0 0,-1 1 0 0 0,1 0 0 0 0,-1 0 0 0 0,0 0 0 0 0,1 0 0 0 0,-1 0 0 0 0,0 1 0 0 0,0 0 0 0 0,0 0 0 0 0,0 0 0 0 0,0 0 0 0 0,0 1 0 0 0,0-1 0 0 0,-1 1 0 0 0,1 0 0 0 0,0 0 0 0 0,0 1 0 0 0,0-1 0 0 0,0 1 1 0 0,-5 1-1 0 0,-4 2-18 0 0,0 1 1 0 0,0 0 0 0 0,0 1-1 0 0,1 0 1 0 0,0 1 0 0 0,1 0-1 0 0,-1 1 1 0 0,1 0 0 0 0,-10 11-1 0 0,3-1-183 0 0,1 0 0 0 0,1 0 0 0 0,1 2 0 0 0,-16 25 0 0 0,25-36 270 0 0,4-5 0 0 0,-1-1 0 0 0,0 1 0 0 0,1 0 0 0 0,0 1 0 0 0,0-1 0 0 0,0 0 0 0 0,1 1 0 0 0,0-1 0 0 0,-1 0 0 0 0,1 1 0 0 0,1 0 0 0 0,-1-1 0 0 0,1 1 0 0 0,0 0 0 0 0,0 5 0 0 0,1 1 0 0 0,5-2 0 0 0,-4-9 26 0 0,-1 1 0 0 0,1-1-1 0 0,-1 1 1 0 0,1-1 0 0 0,-1 0-1 0 0,1 1 1 0 0,-1-1-1 0 0,1 0 1 0 0,-1 0 0 0 0,1 0-1 0 0,-1 0 1 0 0,1 0 0 0 0,-1-1-1 0 0,1 1 1 0 0,-1 0 0 0 0,1-1-1 0 0,-1 1 1 0 0,0-1 0 0 0,1 1-1 0 0,-1-1 1 0 0,1 0 0 0 0,-1 0-1 0 0,0 1 1 0 0,0-1 0 0 0,3-2-1 0 0,3-4 404 0 0,1 0 0 0 0,11-14 0 0 0,-8 9-407 0 0,0-1-20 0 0,0 0 0 0 0,-1-1 0 0 0,-1 0 0 0 0,0-1 0 0 0,-1 0 0 0 0,-1 0 0 0 0,0-1 0 0 0,9-32 0 0 0,-5 4-3 0 0,-2 0 1 0 0,4-51-1 0 0,-11 66 1 0 0,-2-1 0 0 0,0 1 0 0 0,-2 0 0 0 0,-1 0 0 0 0,-8-31 0 0 0,-44-140 0 0 0,51 187 0 0 0,-31-94-658 0 0,-4 2-1 0 0,-56-105 0 0 0,87 194 559 0 0,-1 0 0 0 0,-1 0 0 0 0,-1 1 0 0 0,0 1 0 0 0,-1 0 0 0 0,-22-21 0 0 0,25 27-116 0 0,0 1 0 0 0,0 1 1 0 0,-1 0-1 0 0,0 0 0 0 0,0 1 1 0 0,0 0-1 0 0,0 1 1 0 0,-1 0-1 0 0,0 1 0 0 0,0 0 1 0 0,0 0-1 0 0,-13 0 0 0 0,14 2 192 0 0,0 1 0 0 0,0 0 0 0 0,0 1 0 0 0,0 0 0 0 0,0 0 0 0 0,0 1 0 0 0,0 1 0 0 0,1-1 0 0 0,-1 2 0 0 0,1-1 0 0 0,0 1 0 0 0,0 1 0 0 0,0-1 0 0 0,0 2 0 0 0,1-1 0 0 0,0 1 0 0 0,-8 7 0 0 0,5-2 8 0 0,0-1 0 0 0,1 1 0 0 0,1 1 0 0 0,0 0 0 0 0,0 0 0 0 0,1 1 0 0 0,0 0 0 0 0,2 0 0 0 0,-1 1 0 0 0,-7 25 0 0 0,13-37 39 0 0,1-1-1 0 0,-1 0 0 0 0,1 0 1 0 0,0 0-1 0 0,-1 0 0 0 0,1 1 0 0 0,0-1 1 0 0,0 0-1 0 0,0 0 0 0 0,0 1 1 0 0,0-1-1 0 0,0 0 0 0 0,0 0 0 0 0,1 0 1 0 0,-1 1-1 0 0,1 0 0 0 0,-1-1 8 0 0,0-1 0 0 0,1 0 0 0 0,-1 0 0 0 0,0 1 0 0 0,1-1 1 0 0,-1 0-1 0 0,1 0 0 0 0,-1 0 0 0 0,0 1 0 0 0,1-1 0 0 0,-1 0 0 0 0,1 0 0 0 0,-1 0 0 0 0,0 0 0 0 0,1 0 0 0 0,-1 0 0 0 0,1 0 0 0 0,-1 0 0 0 0,1 0 0 0 0,-1 0 0 0 0,0 0 0 0 0,1 0 0 0 0,-1 0 0 0 0,1 0 0 0 0,-1 0 0 0 0,1-1 0 0 0,-1 1 0 0 0,1 0 0 0 0,26-17 1590 0 0,-26 16-1567 0 0,14-12 83 0 0,0-2-1 0 0,-1 1 1 0 0,-1-2-1 0 0,-1 0 1 0 0,0 0 0 0 0,12-24-1 0 0,14-18 33 0 0,128-194-168 0 0,-131 188 0 0 0,-2-1 0 0 0,28-79 0 0 0,86-283 663 0 0,-144 420-776 0 0,0 0 0 0 0,-1 0 0 0 0,-1-1 1 0 0,3-13-1 0 0,-4 20 101 0 0,0 0-1 0 0,0 0 1 0 0,0 0 0 0 0,0-1 0 0 0,0 1 0 0 0,0 0 0 0 0,0 0 0 0 0,0 0 0 0 0,-1 0-1 0 0,1-1 1 0 0,0 1 0 0 0,-1 0 0 0 0,1 0 0 0 0,-1 0 0 0 0,1 0 0 0 0,-1 0 0 0 0,1 0-1 0 0,-1 0 1 0 0,0 0 0 0 0,0 0 0 0 0,1 0 0 0 0,-1 0 0 0 0,0 1 0 0 0,0-1 0 0 0,0 0-1 0 0,0 0 1 0 0,0 1 0 0 0,0-1 0 0 0,0 1 0 0 0,0-1 0 0 0,0 1 0 0 0,0-1-1 0 0,-1 1 1 0 0,1 0 0 0 0,0 0 0 0 0,0-1 0 0 0,0 1 0 0 0,0 0 0 0 0,-3 0 0 0 0,-3 0-148 0 0,-1 1-1 0 0,0 0 1 0 0,0 0 0 0 0,0 1 0 0 0,1 0 0 0 0,-1 0 0 0 0,1 1 0 0 0,-1 0 0 0 0,1 0 0 0 0,-10 7 0 0 0,-11 7-354 0 0,-31 25-1 0 0,39-26 259 0 0,-38 30 114 0 0,2 2-1 0 0,-57 66 0 0 0,-89 122-37 0 0,198-231 180 0 0,-84 108 92 0 0,71-90 11 0 0,2 1 0 0 0,-24 51 1 0 0,31-45 2414 0 0,13-30-2381 0 0,-1 0-1 0 0,0-1 1 0 0,0 1-1 0 0,0-1 0 0 0,0 0 1 0 0,0 0-1 0 0,0 0 1 0 0,-1 0-1 0 0,1-1 1 0 0,0 0-1 0 0,-1 0 1 0 0,6-3-1 0 0,45-35 771 0 0,-31 21-585 0 0,49-38-289 0 0,-2-3 0 0 0,-3-4 0 0 0,-3-2 0 0 0,85-113 0 0 0,464-568-33 0 0,-290 436-401 0 0,-336 315-1174 0 0,-12 10 1418 0 0,1 2-1 0 0,0 0 1 0 0,-31 29 0 0 0,33-27-160 0 0,-246 212-801 0 0,24-7 1118 0 0,40-35 0 0 0,-12 6 0 0 0,181-168-16 0 0,-11 6 1416 0 0,46-34-1359 0 0,0 0-1 0 0,1 0 1 0 0,-1 0-1 0 0,1 0 1 0 0,-1 0-1 0 0,1 0 1 0 0,0 0 0 0 0,0 1-1 0 0,0-1 1 0 0,0 0-1 0 0,0 0 1 0 0,0 1-1 0 0,1-1 1 0 0,1-1-1 0 0,83-82-40 0 0,-53 54 0 0 0,92-79 1078 0 0,-10 10-124 0 0,69-55-936 0 0,22-21-20 0 0,-141 110-874 0 0,-79 68-225 0 0,2 2 1100 0 0,0 0-1 0 0,1 0 1 0 0,-1 2 0 0 0,-12 7-1 0 0,-56 38-181 0 0,51-31-84 0 0,-50 38-400 0 0,-104 100 1 0 0,80-64 393 0 0,26-28 273 0 0,-121 135 0 0 0,40-6 351 0 0,-107 126 682 0 0,222-273 1458 0 0,44-47-2342 0 0,5 5-133 0 0,8 10-16 0 0,-12-14 0 0 0,0 1 0 0 0,0-1 0 0 0,0 1 0 0 0,-1-1 0 0 0,1 1 0 0 0,-1-1 0 0 0,0 1 0 0 0,1 0 0 0 0,0 5 0 0 0,7 20 0 0 0,-1 1 0 0 0,-1 0 0 0 0,5 56 0 0 0,-8-52 0 0 0,1 0 0 0 0,17 59 0 0 0,64 101 0 0 0,-12-31 0 0 0,72 162 0 0 0,-137-305 0 0 0,-1 2 0 0 0,-1-1 0 0 0,5 26 0 0 0,-6-24 0 0 0,0 1 0 0 0,14 30 0 0 0,-6-21 0 0 0,-10-22 0 0 0,0 0 0 0 0,1 0 0 0 0,0-1 0 0 0,9 14 0 0 0,26 25 26 0 0,-20-25-57 0 0,20 30 0 0 0,-35-45 84 0 0,0 0 0 0 0,0 0 1 0 0,-1 1-1 0 0,-1-1 0 0 0,1 1 0 0 0,-1 0 0 0 0,-1 0 1 0 0,2 11-1 0 0,-2 6 124 0 0,-1 1 0 0 0,-2 0 0 0 0,0 0 0 0 0,-2 0 1 0 0,-1-1-1 0 0,-7 27 0 0 0,9-43-213 0 0,-7 37-865 0 0,4-14 1161 0 0,-2 0 1 0 0,-1 0-1 0 0,-2-1 1 0 0,-21 49-1 0 0,-1-11-661 0 0,49-79-1190 0 0,-15 6 1591 0 0,-1 0 0 0 0,0 1 0 0 0,0-1 0 0 0,0 0 0 0 0,0 0 0 0 0,0 0 0 0 0,-1 1 0 0 0,1-1 0 0 0,-1 0 0 0 0,0 0 0 0 0,1 0 0 0 0,-2 0 0 0 0,1 0 0 0 0,-1-4 0 0 0,0-5 0 0 0,1 2 0 0 0,0 0 0 0 0,1 0 0 0 0,2-15 0 0 0,-3 22 0 0 0,3-19 0 0 0,8-40 0 0 0,1-10 0 0 0,-3 14 1011 0 0,19-74 0 0 0,-2 20-1041 0 0,164-831 30 0 0,-184 914-28 0 0,-1 0-1 0 0,-2 0 0 0 0,0 0 1 0 0,-2-1-1 0 0,-1 1 0 0 0,-2 0 1 0 0,0-1-1 0 0,-2 1 0 0 0,-1 0 1 0 0,-2 1-1 0 0,-1-1 0 0 0,-1 1 1 0 0,-18-38-1 0 0,23 59-35 0 0,0 0 1 0 0,0 0-1 0 0,-1 1 0 0 0,0 0 1 0 0,0 0-1 0 0,-1 0 1 0 0,1 1-1 0 0,-1 0 0 0 0,0 0 1 0 0,-1 0-1 0 0,1 1 0 0 0,-1 0 1 0 0,0 0-1 0 0,0 1 1 0 0,0 0-1 0 0,-1 0 0 0 0,1 0 1 0 0,-1 1-1 0 0,1 0 0 0 0,-1 1 1 0 0,0 0-1 0 0,0 0 1 0 0,0 0-1 0 0,-9 1 0 0 0,-85-5-1984 0 0,102 5 2048 0 0,-1 0 0 0 0,1 0 0 0 0,0 0 0 0 0,-1 0 0 0 0,1 0 0 0 0,0 0 0 0 0,-1 0 0 0 0,1 0 0 0 0,-1 0 0 0 0,1 0 0 0 0,0 0 0 0 0,-1 0 0 0 0,1-1 0 0 0,0 1 0 0 0,-1 0 0 0 0,1 0 0 0 0,0 0 0 0 0,-1 0 0 0 0,1-1 0 0 0,0 1 0 0 0,0 0 0 0 0,-1 0 0 0 0,1 0 0 0 0,0-1 0 0 0,-1 1 0 0 0,1 0 0 0 0,0-1 0 0 0,0 1 0 0 0,0 0 0 0 0,-1 0 0 0 0,1-1 0 0 0,0 1 0 0 0,0 0 0 0 0,0-1 0 0 0,0 1 0 0 0,0-1 0 0 0,0 1 0 0 0,0 0 0 0 0,0-1 0 0 0,-1 1 0 0 0,1 0 0 0 0,0-1 0 0 0,0 1 0 0 0,1 0 0 0 0,-1-1 0 0 0,0 1 0 0 0,0 0 0 0 0,0-1 0 0 0,0 1 0 0 0,0-1 0 0 0,0 1 0 0 0,0 0 0 0 0,1-1 0 0 0,-1 1 0 0 0,0 0 0 0 0,0 0 0 0 0,0-1 0 0 0,1 1 0 0 0,10-14 0 0 0,6 0 0 0 0,0 1 0 0 0,1 1 0 0 0,33-17 0 0 0,-6 4 0 0 0,314-224-1024 0 0,-282 185 683 0 0,-2-3 0 0 0,87-103-1 0 0,-100 84 2101 0 0,-63 85-1820 0 0,-1 0 1 0 0,1 0-1 0 0,0 1 0 0 0,0-1 1 0 0,-1 0-1 0 0,1 1 1 0 0,0-1-1 0 0,-1 1 0 0 0,1-1 1 0 0,-1 1-1 0 0,1 0 0 0 0,0 0 1 0 0,-1-1-1 0 0,1 1 0 0 0,-1 0 1 0 0,1 0-1 0 0,-1 0 1 0 0,-2 1-1 0 0,-9 2-2 0 0,0 0-1 0 0,0 0 1 0 0,0 2 0 0 0,1 0-1 0 0,-1 0 1 0 0,1 1 0 0 0,0 0-1 0 0,-12 10 1 0 0,-9 3 26 0 0,-16 10 37 0 0,1 1 0 0 0,2 3 0 0 0,-60 53 0 0 0,-44 48 0 0 0,-102 95 0 0 0,20 21 0 0 0,109-108 1827 0 0,118-141-1658 0 0,5-7-55 0 0,4-8 211 0 0,7-5-97 0 0,2 1 0 0 0,0 0 0 0 0,1 1 0 0 0,1 0 0 0 0,0 1 1 0 0,18-14-1 0 0,-17 15-220 0 0,230-193-884 0 0,-235 200 609 0 0,17-13-16 0 0,0 0 0 0 0,31-33 0 0 0,-59 54 283 0 0,0 0 0 0 0,1-1 0 0 0,-1 1 0 0 0,0 0 0 0 0,0 0 0 0 0,0 0 0 0 0,1-1 0 0 0,-1 1 0 0 0,0 0 0 0 0,0 0 0 0 0,0-1 0 0 0,0 1 0 0 0,0 0 0 0 0,0 0 0 0 0,0-1 0 0 0,1 1 0 0 0,-1 0 0 0 0,0 0 0 0 0,0-1 0 0 0,0 1 0 0 0,0 0 0 0 0,0 0 0 0 0,0-1 0 0 0,0 1 0 0 0,0 0 0 0 0,0 0 0 0 0,-1-1 0 0 0,1 1 0 0 0,0 0 0 0 0,0-1 0 0 0,0 1 0 0 0,0 0 0 0 0,0 0 0 0 0,0 0 0 0 0,0-1 0 0 0,-1 1 0 0 0,1 0 0 0 0,0 0 0 0 0,0-1 0 0 0,0 1 0 0 0,-1 0 0 0 0,1 0 0 0 0,0 0 0 0 0,0 0 0 0 0,0 0 0 0 0,-1-1 0 0 0,1 1 0 0 0,0 0 0 0 0,0 0 0 0 0,-1 0 0 0 0,1 0 0 0 0,0 0 0 0 0,0 0 0 0 0,-1 0 0 0 0,1 0 0 0 0,0 0 0 0 0,-1 0 0 0 0,1 0 0 0 0,0 0 0 0 0,0 0 0 0 0,-1 0 0 0 0,1 0 0 0 0,0 0 0 0 0,0 0 0 0 0,-1 0 0 0 0,1 0 0 0 0,0 0 0 0 0,0 0 0 0 0,-1 1 0 0 0,-10 0-189 0 0,1 1-1 0 0,-1 0 0 0 0,1 1 1 0 0,0 0-1 0 0,0 0 1 0 0,0 1-1 0 0,-15 9 0 0 0,-21 7-341 0 0,7-10 531 0 0,39-9 0 0 0,0-1 0 0 0,-1 0 0 0 0,1 0 0 0 0,0 1 0 0 0,-1-1 0 0 0,1 0 0 0 0,-1 0 0 0 0,1 0 0 0 0,-1 0 0 0 0,1 0 0 0 0,0 0 0 0 0,-1 0 0 0 0,1 0 0 0 0,-1 0 0 0 0,1 0 0 0 0,-1 0 0 0 0,1 0 0 0 0,0 0 0 0 0,-1 0 0 0 0,1 0 0 0 0,-1 0 0 0 0,1 0 0 0 0,-1 0 0 0 0,1 0 0 0 0,0-1 0 0 0,-1 1 0 0 0,1 0 0 0 0,0 0 0 0 0,-1-1 0 0 0,1 1 0 0 0,0 0 0 0 0,-1 0 0 0 0,1-1 0 0 0,0 1 0 0 0,-1 0 0 0 0,1-1 0 0 0,0 1 0 0 0,0-1 0 0 0,-1 1 0 0 0,1-1 0 0 0,2-6 0 0 0,0-3 0 0 0,1 0 0 0 0,1 0 0 0 0,0 1 0 0 0,0 0 0 0 0,0 0 0 0 0,1 0 0 0 0,1 0 0 0 0,7-9 0 0 0,-5 7 0 0 0,-1 1 0 0 0,0-2 0 0 0,-1 1 0 0 0,8-20 0 0 0,-10 18 352 0 0,-1 0 0 0 0,-1 0-1 0 0,0 0 1 0 0,1-24 0 0 0,-3 35-553 0 0,-16-14-1341 0 0,14 14 1541 0 0,1 1 0 0 0,-1 1 0 0 0,0-1 0 0 0,0 0 0 0 0,0 0 0 0 0,0 1-1 0 0,0-1 1 0 0,0 1 0 0 0,0-1 0 0 0,0 1 0 0 0,0 0 0 0 0,0 0 0 0 0,-1 0 0 0 0,1 0-1 0 0,-3 1 1 0 0,-2-1 3 0 0,2 1-2 0 0,1 0 0 0 0,-1-1 0 0 0,0 1 0 0 0,1 1 0 0 0,-1-1 0 0 0,0 1 0 0 0,1 0 0 0 0,0 0 0 0 0,-1 0 0 0 0,1 0 0 0 0,-6 5 0 0 0,-42 37 0 0 0,45-37 0 0 0,-32 29 0 0 0,1 3 0 0 0,-32 43 0 0 0,-14 38 0 0 0,75-105 0 0 0,0 0 0 0 0,2 1 0 0 0,0 0 0 0 0,0 1 0 0 0,2-1 0 0 0,-5 23 0 0 0,8-24 0 0 0,2-14 0 0 0,0-1-1 0 0,0 1 1 0 0,0-1-1 0 0,0 1 1 0 0,0-1-1 0 0,0 1 1 0 0,0 0-1 0 0,0-1 0 0 0,0 1 1 0 0,0-1-1 0 0,0 1 1 0 0,0-1-1 0 0,1 1 1 0 0,-1-1-1 0 0,0 1 1 0 0,0-1-1 0 0,1 1 1 0 0,-1-1-1 0 0,0 1 1 0 0,1-1-1 0 0,-1 1 1 0 0,0-1-1 0 0,1 0 0 0 0,-1 1 1 0 0,0-1-1 0 0,1 0 1 0 0,-1 1-1 0 0,1-1 1 0 0,0 1-1 0 0,6-2 81 0 0,-2 1 33 0 0,-1 0 0 0 0,1-1 0 0 0,-1 0-1 0 0,1 0 1 0 0,-1 0 0 0 0,1 0 0 0 0,-1-1-1 0 0,0 1 1 0 0,0-1 0 0 0,8-4-1 0 0,41-31 709 0 0,-33 22-538 0 0,79-61 25 0 0,-3-5 0 0 0,-4-3-1 0 0,138-164 1 0 0,-53 45-1530 0 0,79-97-587 0 0,481-651 2585 0 0,-613 758-344 0 0,-108 162-397 0 0,0-1 1 0 0,-2-1-1 0 0,-2 0 0 0 0,12-50 0 0 0,-22 75-35 0 0,0-1 0 0 0,-1 1 0 0 0,-1-1 0 0 0,1 1 0 0 0,-2-1 0 0 0,1 0 0 0 0,-1 1 0 0 0,0-1 0 0 0,-1 1 0 0 0,0-1 0 0 0,0 1 0 0 0,-4-8 0 0 0,4 10 0 0 0,-1 1 0 0 0,0-1 0 0 0,0 1 0 0 0,-1 0 0 0 0,1 0 0 0 0,-1 0 0 0 0,0 0 0 0 0,0 1 0 0 0,-1-1 0 0 0,0 1 0 0 0,1 0 0 0 0,-1 1 0 0 0,-1-1 0 0 0,1 1 0 0 0,0 0 0 0 0,-1 0 0 0 0,-8-2 0 0 0,1 1-97 0 0,-1 0 0 0 0,1 1-1 0 0,-1 1 1 0 0,0 0 0 0 0,0 1-1 0 0,-17 1 1 0 0,-88 10-979 0 0,57-3 841 0 0,-48 8 791 0 0,61-7 79 0 0,-75 1 1 0 0,126-22-471 0 0,0 9-165 0 0,0 0 0 0 0,0 0 0 0 0,0 0 0 0 0,0 0 0 0 0,1 0 0 0 0,0 0 0 0 0,-1 1 0 0 0,2-1 0 0 0,-1 1 0 0 0,0 0 0 0 0,7-5 0 0 0,47-29 0 0 0,-35 24 0 0 0,38-23-224 0 0,56-39-855 0 0,-104 66 993 0 0,-2 1 0 0 0,0-2 0 0 0,0 0 0 0 0,0 0 0 0 0,-1-1-1 0 0,-1 0 1 0 0,13-20 0 0 0,-20 29 86 0 0,0 1 0 0 0,-1 0 0 0 0,1 0 0 0 0,0-1 0 0 0,0 1 0 0 0,-1-1 0 0 0,1 1 0 0 0,-1 0 0 0 0,1-1 0 0 0,-1 1 0 0 0,0-1 0 0 0,0 1 0 0 0,1-1 0 0 0,-1 1 0 0 0,0-1 0 0 0,0 1 0 0 0,0-1 0 0 0,-1 0 0 0 0,1 1 0 0 0,0-1 0 0 0,-1 1 0 0 0,1 0 0 0 0,-1-1 0 0 0,1 1 0 0 0,-1-1 0 0 0,1 1 0 0 0,-1 0 0 0 0,0-1 0 0 0,0 1 0 0 0,0 0 0 0 0,0 0 0 0 0,0 0 0 0 0,0-1 0 0 0,0 1 0 0 0,0 0 0 0 0,-2-1 0 0 0,-1 0 0 0 0,0 0 0 0 0,0 0 0 0 0,-1 0 0 0 0,1 1 0 0 0,-1 0 0 0 0,1-1 0 0 0,-1 1 0 0 0,-5 0 0 0 0,-8 0 0 0 0,0 0 0 0 0,0 1 0 0 0,0 1 0 0 0,-22 4 0 0 0,-71 18 0 0 0,69-13 0 0 0,-63 8 0 0 0,92-16 0 0 0,9-1 0 0 0,1-1 0 0 0,-1 1 0 0 0,1-1 0 0 0,-1 0 0 0 0,0 0 0 0 0,1 0 0 0 0,-1 0 0 0 0,1-1 0 0 0,-1 1 0 0 0,1-1 0 0 0,-5-1 0 0 0,5 1 30 0 0,0 1 1 0 0,0-1-1 0 0,1 0 0 0 0,-1 0 0 0 0,0 0 0 0 0,0 0 1 0 0,0-1-1 0 0,1 1 0 0 0,-1-1 0 0 0,1 0 0 0 0,-1 1 0 0 0,1-1 1 0 0,0 0-1 0 0,0-1 0 0 0,-1 1 0 0 0,1 0 0 0 0,1 0 1 0 0,-1-1-1 0 0,0 1 0 0 0,1-1 0 0 0,-1 0 0 0 0,1 1 0 0 0,0-1 1 0 0,0 0-1 0 0,0 0 0 0 0,0 0 0 0 0,0 0 0 0 0,1 0 1 0 0,-1 0-1 0 0,1 0 0 0 0,0 0 0 0 0,0-6 0 0 0,1 2 61 0 0,0 0-1 0 0,0 0 1 0 0,1-1-1 0 0,0 1 1 0 0,0 0 0 0 0,1 1-1 0 0,0-1 1 0 0,0 0-1 0 0,1 1 1 0 0,7-12-1 0 0,4 0-90 0 0,-7 8 0 0 0,0 0 0 0 0,-1 0 0 0 0,12-22 0 0 0,-19 32-13 0 0,1-1 0 0 0,-1 1 1 0 0,1-1-1 0 0,-1 0 0 0 0,0 1 0 0 0,1-1 0 0 0,-1 0 0 0 0,0 1 0 0 0,1-1 0 0 0,-1 0 0 0 0,0 0 0 0 0,0 1 0 0 0,0-1 0 0 0,0 0 1 0 0,0 0-1 0 0,0 1 0 0 0,0-1 0 0 0,0 0 0 0 0,0 0 0 0 0,0 1 0 0 0,0-1 0 0 0,0 0 0 0 0,0 0 0 0 0,-1 1 0 0 0,1-1 1 0 0,0 0-1 0 0,-1 1 0 0 0,1-1 0 0 0,0 0 0 0 0,-1 1 0 0 0,1-1 0 0 0,-1 0 0 0 0,1 1 0 0 0,-1-1 0 0 0,1 1 0 0 0,-1-1 0 0 0,1 1 1 0 0,-1-1-1 0 0,0 1 0 0 0,-1-1 0 0 0,-21-4-800 0 0,23 5 771 0 0,-35 0 315 0 0,1 2-1 0 0,-43 8 0 0 0,-18 0 295 0 0,91-8-567 0 0,1-1 0 0 0,-26 0 0 0 0,29-1 0 0 0,0 0 0 0 0,0 0 0 0 0,0 0 0 0 0,0-1 0 0 0,1 1 0 0 0,-1 0 0 0 0,0 0 0 0 0,0 0 0 0 0,0 0 0 0 0,0-1 0 0 0,0 1 0 0 0,0 0 0 0 0,0 0 0 0 0,0 0 0 0 0,0 0 0 0 0,0-1 0 0 0,0 1 0 0 0,0 0 0 0 0,0 0 0 0 0,0 0 0 0 0,0 0 0 0 0,0-1 0 0 0,0 1 0 0 0,0 0 0 0 0,0 0 0 0 0,0 0 0 0 0,0 0 0 0 0,0-1 0 0 0,0 1 0 0 0,0 0 0 0 0,-1 0 0 0 0,1 0 0 0 0,0 0 0 0 0,0-1 0 0 0,0 1 0 0 0,0 0 0 0 0,0 0 0 0 0,0 0 0 0 0,-1 0 0 0 0,1 0 0 0 0,0 0 0 0 0,0 0 0 0 0,0 0 0 0 0,0-1 0 0 0,0 1 0 0 0,-1 0 0 0 0,1 0 0 0 0,0 0 0 0 0,0 0 0 0 0,0 0 0 0 0,-1 0 0 0 0,1 0 0 0 0,0 0 0 0 0,0 0 0 0 0,0 0 0 0 0,11-7 0 0 0,14 0-221 0 0,1 1 1 0 0,0 1-1 0 0,0 1 0 0 0,47-1 0 0 0,-29 2-59 0 0,34-1 1499 0 0,-102 20-1054 0 0,8-11-165 0 0,0-1 0 0 0,-1 0 0 0 0,0-2 0 0 0,1 0 0 0 0,-1 0 0 0 0,-30-3 0 0 0,-4 2 0 0 0,-238 0 443 0 0,287-1-384 0 0,-6 0 247 0 0,0-1 0 0 0,0 1 0 0 0,1-2 0 0 0,-9-1 0 0 0,10-1-290 0 0,11-3-80 0 0,0 4-94 0 0,-1 1-1 0 0,1 0 1 0 0,1 0-1 0 0,-1 1 0 0 0,0-1 1 0 0,0 1-1 0 0,0 0 1 0 0,10 0-1 0 0,46 0-407 0 0,-51 1 631 0 0,315 32-65 0 0,-308-29 0 0 0,-1 0 0 0 0,26 9 0 0 0,-36-10 0 0 0,1 0 0 0 0,-1 1 0 0 0,0 0 0 0 0,0 0 0 0 0,0 1 0 0 0,0 0 0 0 0,0 0 0 0 0,9 9 0 0 0,-13-10-54 0 0,0-1 0 0 0,0 1 0 0 0,0 0-1 0 0,0-1 1 0 0,-1 1 0 0 0,1 0 0 0 0,-1 0 0 0 0,0 0-1 0 0,0 0 1 0 0,0 0 0 0 0,0 0 0 0 0,0 1 0 0 0,-1-1 0 0 0,1 0-1 0 0,-1 0 1 0 0,0 1 0 0 0,0-1 0 0 0,0 0 0 0 0,0 0-1 0 0,-1 1 1 0 0,0-1 0 0 0,-1 6 0 0 0,1-4-140 0 0,-1-1 222 0 0,1 1 1 0 0,-1-1-1 0 0,0 1 0 0 0,0-1 0 0 0,-1 0 0 0 0,0 0 1 0 0,1 0-1 0 0,-1 0 0 0 0,0 0 0 0 0,-1 0 0 0 0,1-1 1 0 0,-1 0-1 0 0,0 0 0 0 0,1 0 0 0 0,-1 0 0 0 0,-1 0 1 0 0,1-1-1 0 0,0 1 0 0 0,-9 2 0 0 0,3-1 75 0 0,-1 0-1 0 0,-1 0 1 0 0,1-2-1 0 0,-1 1 1 0 0,1-1-1 0 0,-1-1 1 0 0,-12 1-1 0 0,16-2-102 0 0,5 1 0 0 0,1-1 0 0 0,-1 0 0 0 0,0-1 0 0 0,0 1 0 0 0,1 0 0 0 0,-1-1 0 0 0,0 1 0 0 0,-4-3 0 0 0,-29-10 0 0 0,23 8 0 0 0,-31-20 2048 0 0,39 22-2048 0 0,-1-1 0 0 0,1 1 0 0 0,0-1 0 0 0,0 0 0 0 0,0 0 0 0 0,-5-6 0 0 0,9 8 0 0 0,-7-5 0 0 0,0-2 0 0 0,1 1 0 0 0,-12-17 0 0 0,15 19 0 0 0,0 1 0 0 0,0 0 0 0 0,0 0 0 0 0,0 1 0 0 0,-6-6 0 0 0,-62-56 0 0 0,49 44 0 0 0,-30-34 0 0 0,30 29 0 0 0,11 13 0 0 0,0 0 0 0 0,1-1 0 0 0,-11-20 0 0 0,11 14 0 0 0,1 0 0 0 0,1-1 0 0 0,1 0 0 0 0,1-1 0 0 0,0 0 0 0 0,2 0 0 0 0,1 0 0 0 0,1-1 0 0 0,0-26 0 0 0,2 40 0 0 0,0 0 0 0 0,1 0 0 0 0,0-1 0 0 0,1 1 0 0 0,0 0 0 0 0,1 0 0 0 0,0 0 0 0 0,1 0 0 0 0,0 0 0 0 0,0 0 0 0 0,1 1 0 0 0,0-1 0 0 0,0 1 0 0 0,11-14 0 0 0,-5 10 0 0 0,2 1 0 0 0,0 1 0 0 0,0 0 0 0 0,1 0 0 0 0,0 1 0 0 0,1 1 0 0 0,0 1 0 0 0,22-11 0 0 0,127-45 0 0 0,-146 59 0 0 0,307-87 0 0 0,-238 71 0 0 0,89-19 0 0 0,45-11 0 0 0,89-26-1966 0 0,-182 47 1940 0 0,-65 16 26 0 0,114-31 0 0 0,-140 33 0 0 0,-1-1 0 0 0,61-31 0 0 0,-93 42 24 0 0,16-7-381 0 0,-1-2-1 0 0,-1 0 1 0 0,0-1 0 0 0,0 0 0 0 0,20-22-1 0 0,-37 33 313 0 0,0 0 0 0 0,0 1 0 0 0,-1-1 0 0 0,1 0-1 0 0,0 1 1 0 0,-1-1 0 0 0,1 1 0 0 0,0-1 0 0 0,-1 1-1 0 0,1-1 1 0 0,-1 1 0 0 0,1-1 0 0 0,-1 1 0 0 0,1-1-1 0 0,-1 1 1 0 0,0 0 0 0 0,1-1 0 0 0,-2 1 0 0 0,-1-2-8 0 0,-1 1 1 0 0,1-1-1 0 0,-1 1 1 0 0,0 0-1 0 0,1 1 1 0 0,-1-1-1 0 0,0 1 1 0 0,0-1-1 0 0,-6 1 1 0 0,-40 4-442 0 0,26-1 395 0 0,-510 79 99 0 0,471-69 0 0 0,-224 61 0 0 0,6 23 0 0 0,25-9 0 0 0,134-48 996 0 0,-194 93 0 0 0,315-132-996 0 0,-255 142 0 0 0,245-136 74 0 0,1 1 0 0 0,0 0 0 0 0,1 1-1 0 0,-1 0 1 0 0,-12 17 1440 0 0,22-26-1511 0 0,0 0 1 0 0,0 1-1 0 0,0-1 1 0 0,0 0-1 0 0,0 1 1 0 0,0-1-1 0 0,0 0 1 0 0,0 1-1 0 0,0-1 1 0 0,0 0-1 0 0,0 1 1 0 0,0-1-1 0 0,0 0 1 0 0,0 0-1 0 0,0 1 1 0 0,0-1-1 0 0,0 0 1 0 0,0 1-1 0 0,0-1 1 0 0,0 0-1 0 0,0 1 1 0 0,1-1-1 0 0,-1 0 1 0 0,0 0-1 0 0,0 1 1 0 0,0-1-1 0 0,0 0 1 0 0,1 0-1 0 0,-1 1 1 0 0,0-1-1 0 0,0 0 1 0 0,1 0-1 0 0,-1 0 1 0 0,0 1-1 0 0,1-1 1 0 0,-1 0-1 0 0,0 0 1 0 0,0 0-1 0 0,1 0 1 0 0,-1 0-1 0 0,0 0 1 0 0,1 1-1 0 0,-1-1 1 0 0,14 2 8 0 0,-13-2-13 0 0,13 2 1 0 0,0-1 0 0 0,1-1 0 0 0,-1 0 0 0 0,0-1 0 0 0,21-5 0 0 0,71-20 0 0 0,-35 6 0 0 0,41-3 14 0 0,72-19-92 0 0,-231 43-1850 0 0,-54 13 1928 0 0,55-6 0 0 0,-431 93 0 0 0,441-86 1827 0 0,34-11-1716 0 0,8-2-63 0 0,11 0-42 0 0,22-5-6 0 0,1-1 0 0 0,75-18 0 0 0,-22 2 0 0 0,352-42 0 0 0,-407 58-3 0 0,320-21-395 0 0,-248 22-1177 0 0,-106 5 1559 0 0,-12 2 12 0 0,-14 3 8 0 0,-181 30-1348 0 0,75-15 656 0 0,-25 4 1003 0 0,29-5 516 0 0,-185 55-1 0 0,136-30-836 0 0,102-29 1895 0 0,141-21-1806 0 0,136-24 0 0 0,-25 1-84 0 0,355-32-2063 0 0,-352 41 88 0 0,-257 30 1976 0 0,-102 30 0 0 0,-16 3 0 0 0,-192 43 0 0 0,26-6 0 0 0,335-78 75 0 0,-26 5 875 0 0,-71 24 1 0 0,113-29-917 0 0,11-2 63 0 0,12-1 231 0 0,222-24 945 0 0,-124 9-941 0 0,73-12-388 0 0,100-8-289 0 0,-84 20-1159 0 0,194-4 975 0 0,-372 18 158 0 0,-11 0-35 0 0,0 0-1 0 0,27 5 1 0 0,-42-5 406 0 0,-1 0 0 0 0,1 0-1 0 0,0 0 1 0 0,0 0-1 0 0,0 1 1 0 0,0-1 0 0 0,-1 0-1 0 0,1 0 1 0 0,0 0 0 0 0,0 0-1 0 0,0 0 1 0 0,0 1 0 0 0,0-1-1 0 0,0 0 1 0 0,0 0-1 0 0,-1 0 1 0 0,1 0 0 0 0,0 1-1 0 0,0-1 1 0 0,0 0 0 0 0,0 0-1 0 0,0 0 1 0 0,0 1-1 0 0,0-1 1 0 0,0 0 0 0 0,0 0-1 0 0,0 0 1 0 0,0 0 0 0 0,0 1-1 0 0,0-1 1 0 0,0 0-1 0 0,0 0 1 0 0,0 0 0 0 0,0 1-1 0 0,1-1 1 0 0,-1 0 0 0 0,0 0-1 0 0,0 0 1 0 0,0 0 0 0 0,0 1-1 0 0,0-1 1 0 0,0 0-1 0 0,0 0 1 0 0,1 0 0 0 0,-1 0-1 0 0,0 0 1 0 0,0 1 0 0 0,0-1-1 0 0,0 0 1 0 0,0 0-1 0 0,1 0 1 0 0,-1 0 0 0 0,0 0-1 0 0,-15 6 5 0 0,-79 11-4 0 0,-110 8 0 0 0,97-14 0 0 0,-70 8 278 0 0,-8-1 579 0 0,-205 49 0 0 0,319-51-857 0 0,-71 19 0 0 0,125-29 0 0 0,18-6 0 0 0,-1 0 0 0 0,0 0 0 0 0,1 0 0 0 0,-1 1 0 0 0,0-1 0 0 0,0 0 0 0 0,1 0 0 0 0,-1 0 0 0 0,0 0 0 0 0,0 0 0 0 0,1 1 0 0 0,-1-1 0 0 0,0 0 0 0 0,0 0 0 0 0,0 0 0 0 0,1 1 0 0 0,-1-1 0 0 0,0 0 0 0 0,0 0 0 0 0,0 0 0 0 0,0 1 0 0 0,0-1 0 0 0,1 0 0 0 0,-1 1 0 0 0,0-1 0 0 0,0 0 0 0 0,0 0 0 0 0,0 1 0 0 0,0-1 0 0 0,0 0 0 0 0,0 1 0 0 0,0-1 0 0 0,0 0 0 0 0,0 0 0 0 0,0 1 0 0 0,0-1 0 0 0,0 0 0 0 0,0 0 0 0 0,0 1 0 0 0,0-1 0 0 0,0 0 0 0 0,-1 1 0 0 0,1-1 0 0 0,0 0 0 0 0,0 0 0 0 0,0 1 0 0 0,0-1 0 0 0,-1 0 0 0 0,1 0 0 0 0,0 0 0 0 0,0 1 0 0 0,0-1 0 0 0,-1 0 0 0 0,1 0 0 0 0,0 0 0 0 0,0 0 0 0 0,-1 1 0 0 0,1-1 0 0 0,0 0 0 0 0,0 0 0 0 0,-1 0 0 0 0,16 3 0 0 0,0 0 0 0 0,1-2 0 0 0,-1 1 0 0 0,1-2 0 0 0,-1 0 0 0 0,28-4 0 0 0,-16 1 0 0 0,114-7 0 0 0,139-9 0 0 0,-1 22 0 0 0,-249-1 0 0 0,0 1 0 0 0,0 2 0 0 0,47 14 0 0 0,-65-16 0 0 0,-1 2 0 0 0,0-1 0 0 0,0 1 0 0 0,-1 1 0 0 0,1 0 0 0 0,-1 0 0 0 0,0 1 0 0 0,-1 0 0 0 0,0 1 0 0 0,0 0 0 0 0,0 0 0 0 0,7 11 0 0 0,-13-14-50 0 0,0 0 1 0 0,0 1-1 0 0,-1-1 0 0 0,1 1 0 0 0,-1 0 1 0 0,0 0-1 0 0,-1 0 0 0 0,1 0 0 0 0,-1 0 0 0 0,0 0 1 0 0,-1 0-1 0 0,0 0 0 0 0,0 0 0 0 0,0 0 0 0 0,0 0 1 0 0,-1 1-1 0 0,0-1 0 0 0,0 0 0 0 0,-5 11 0 0 0,-3 7-199 0 0,0-1 0 0 0,-2 1 0 0 0,-18 28 0 0 0,-26 34 249 0 0,-67 80 0 0 0,36-53 0 0 0,60-72 0 0 0,21-29 0 0 0,1 12 1827 0 0,5-26-1810 0 0,0 0-1 0 0,1 0 1 0 0,-1 1-1 0 0,0-1 1 0 0,0 0-1 0 0,-1 0 1 0 0,1 0-1 0 0,0 0 1 0 0,0-3-1 0 0,7-31 185 0 0,-1 0-1 0 0,-2-1 1 0 0,1-44-1 0 0,5-42 438 0 0,45-143-30 0 0,-49 238-941 0 0,0 4-488 0 0,4-33-1 0 0,-13 52 806 0 0,-4 8 12 0 0,-5 8 8 0 0,1 3-156 0 0,1 1-1 0 0,0 0 0 0 0,1 0 1 0 0,-12 33-1 0 0,-17 71-964 0 0,25-75 965 0 0,4-16 146 0 0,-3 9 1 0 0,1 1 1 0 0,-8 68-1 0 0,17-96 6 0 0,0 0-1 0 0,1 0 0 0 0,0 0 0 0 0,1 0 1 0 0,0 0-1 0 0,0 0 0 0 0,1-1 0 0 0,0 1 0 0 0,1 0 1 0 0,0-1-1 0 0,1 0 0 0 0,0 0 0 0 0,0 0 1 0 0,1 0-1 0 0,0-1 0 0 0,8 11 0 0 0,-9-15 50 0 0,1 1 0 0 0,0-1 0 0 0,-1 0 0 0 0,1-1-1 0 0,1 1 1 0 0,-1-1 0 0 0,0 0 0 0 0,1 0 0 0 0,0-1-1 0 0,0 1 1 0 0,-1-1 0 0 0,1 0 0 0 0,1-1 0 0 0,-1 0-1 0 0,0 0 1 0 0,0 0 0 0 0,0-1 0 0 0,1 1 0 0 0,8-2-1 0 0,-9 0 4 0 0,1 1-1 0 0,0-2 1 0 0,-1 1-1 0 0,1 0 0 0 0,-1-1 1 0 0,0-1-1 0 0,0 1 1 0 0,1-1-1 0 0,-2 0 1 0 0,1 0-1 0 0,0 0 0 0 0,-1-1 1 0 0,1 0-1 0 0,-1 0 1 0 0,0-1-1 0 0,0 1 0 0 0,-1-1 1 0 0,5-6-1 0 0,16-30 412 0 0,-1-2-1 0 0,33-86 0 0 0,2-3 195 0 0,-13 45-1690 0 0,95-133 0 0 0,-157 217-778 0 0,0 7 1786 0 0,0 0 0 0 0,0 0 0 0 0,0 2 0 0 0,0 0 1 0 0,1 1-1 0 0,-21 12 0 0 0,19-10 25 0 0,-36 22-1 0 0,2 2 0 0 0,-71 59 0 0 0,12-9 0 0 0,19-26 1896 0 0,104-76-1538 0 0,1 1-1 0 0,1 0 1 0 0,0 1-1 0 0,19-16 1 0 0,4-5-2 0 0,255-252-356 0 0,-17 18 0 0 0,-6 13-1080 0 0,73-79-760 0 0,60-56-1692 0 0,-223 229 1864 0 0,-131 119 1663 0 0,2 2 0 0 0,92-59-1 0 0,-107 81 6 0 0,-13 9 0 0 0,-1-1 0 0 0,0-1 0 0 0,0 0 0 0 0,35-37 0 0 0,-55 51 170 0 0,-1-1 0 0 0,1 0-1 0 0,-1 0 1 0 0,1 0 0 0 0,-1 0-1 0 0,0 0 1 0 0,0 0 0 0 0,0 0-1 0 0,0 0 1 0 0,0 0 0 0 0,1-3-1 0 0,-2 3-72 0 0,0 0 0 0 0,-1 0 0 0 0,1 0 0 0 0,0 0 0 0 0,-1 1 0 0 0,1-1 0 0 0,-1 0 0 0 0,1 0 0 0 0,-1 0 0 0 0,0 1 0 0 0,0-1 0 0 0,0 0 0 0 0,0 1 0 0 0,0-1 0 0 0,0 0 0 0 0,0 1 0 0 0,-1 0 0 0 0,1-1 0 0 0,-3-1 0 0 0,-10-8-906 0 0,-11-3-294 0 0,-78-53 1087 0 0,88 56 16 0 0,-3 0 0 0 0,0 0 0 0 0,-1 2 0 0 0,-34-12 0 0 0,18 7 0 0 0,-109-37 0 0 0,-6-3 0 0 0,116 41 148 0 0,0 2 0 0 0,-1 1-1 0 0,-38-6 1 0 0,-109-8 876 0 0,41 7-647 0 0,-18 1-377 0 0,16 3 0 0 0,113 10 0 0 0,19 2 0 0 0,0 0 0 0 0,-1-1 0 0 0,1 0 0 0 0,0-1 0 0 0,-15-5 0 0 0,25 8 0 0 0,1 0 0 0 0,-1 0 0 0 0,1 0 0 0 0,0 0 0 0 0,-1 0 0 0 0,1-1 0 0 0,0 1 0 0 0,-1 0 0 0 0,1 0 0 0 0,0 0 0 0 0,0-1 0 0 0,-1 1 0 0 0,1 0 0 0 0,0 0 0 0 0,-1-1 0 0 0,1 1 0 0 0,0 0 0 0 0,0-1 0 0 0,0 1 0 0 0,-1 0 0 0 0,1-1 0 0 0,0 1 0 0 0,0 0 0 0 0,0-1 0 0 0,0 1 0 0 0,0 0 0 0 0,0-1 0 0 0,0 1 0 0 0,0 0 0 0 0,-1-1 0 0 0,1 1 0 0 0,0-1 0 0 0,0 1 0 0 0,1 0 0 0 0,-1-1 0 0 0,0 1 0 0 0,0 0 0 0 0,0-1 0 0 0,0 1 0 0 0,0 0 0 0 0,0-1 0 0 0,0 1 0 0 0,1 0 0 0 0,-1-1 0 0 0,0 1 0 0 0,0 0 0 0 0,0-1 0 0 0,1 1 0 0 0,-1 0 0 0 0,0-1 0 0 0,0 1 0 0 0,1 0 0 0 0,-1 0 0 0 0,0 0 0 0 0,1-1 0 0 0,-1 1 0 0 0,0 0 0 0 0,1 0 0 0 0,5-4 0 0 0,-1 1 0 0 0,1-1 0 0 0,0 2 0 0 0,-1-1 0 0 0,1 1 0 0 0,1-1 0 0 0,-1 2 0 0 0,0-1 0 0 0,0 1 0 0 0,1 0 0 0 0,6-1 0 0 0,9-1 0 0 0,282-37 0 0 0,5 24 0 0 0,-145 9 0 0 0,200 0 0 0 0,-279 11 0 0 0,-131-17 0 0 0,-46 2 338 0 0,-106 3 0 0 0,-94 15 757 0 0,117-1-818 0 0,-81 6-277 0 0,-65 1 0 0 0,263-9 247 0 0,40-2-19 0 0,1-1 0 0 0,-29-2 952 0 0,63 5-1015 0 0,56 4-165 0 0,97-2 0 0 0,-141-6 0 0 0,392-21 0 0 0,-160 3 0 0 0,-115 9 0 0 0,167-32 0 0 0,-271 34-166 0 0,7-2-664 0 0,69-20 0 0 0,-91 20 790 0 0,0 0 0 0 0,-1-2 1 0 0,44-26-1 0 0,-62 32 40 0 0,0 0-1 0 0,-1-1 1 0 0,0 0-1 0 0,0-1 1 0 0,0 1-1 0 0,-1-1 1 0 0,0 0 0 0 0,0-1-1 0 0,0 0 1 0 0,-1 0-1 0 0,-1 0 1 0 0,1 0 0 0 0,-1-1-1 0 0,-1 1 1 0 0,4-11-1 0 0,-1 2 1 0 0,-4 12 0 0 0,0 1 0 0 0,-1-1 0 0 0,1 0 0 0 0,-1 0 0 0 0,0 0 0 0 0,0 0 0 0 0,-1 0 0 0 0,1-9 0 0 0,-1 14 0 0 0,-1-1 0 0 0,1 0 0 0 0,0 0 0 0 0,0 1 0 0 0,-1-1 0 0 0,1 0 0 0 0,0 1 0 0 0,-1-1 0 0 0,1 1 0 0 0,0-1 0 0 0,-1 0 0 0 0,1 1 0 0 0,-1-1 0 0 0,1 1 0 0 0,-1-1 0 0 0,1 1 0 0 0,-1-1 0 0 0,0 1 0 0 0,1-1 0 0 0,-1 1 0 0 0,1 0 0 0 0,-1-1 0 0 0,0 1 0 0 0,1 0 0 0 0,-1 0 0 0 0,0-1 0 0 0,0 1 0 0 0,1 0 0 0 0,-1 0 0 0 0,0 0 0 0 0,0 0 0 0 0,1 0 0 0 0,-1 0 0 0 0,0 0 0 0 0,1 0 0 0 0,-1 0 0 0 0,0 0 0 0 0,0 1 0 0 0,1-1 0 0 0,-1 0 0 0 0,-1 1 0 0 0,1-1 0 0 0,-14 2-204 0 0,1 0 0 0 0,0 2 0 0 0,0-1 0 0 0,-18 8 0 0 0,15-5-227 0 0,-36 8 0 0 0,-209 37 221 0 0,-47 7 656 0 0,-145 21 723 0 0,185-29-748 0 0,202-39-421 0 0,-109 22 0 0 0,133-20 0 0 0,33-6 0 0 0,15-1 0 0 0,11-1 0 0 0,5-2 0 0 0,1-2 0 0 0,-1-1 0 0 0,23-3 0 0 0,12 1 0 0 0,175-10 0 0 0,-91 2 0 0 0,828-24 0 0 0,-810 40 0 0 0,-149-2 0 0 0,-13 1 0 0 0,-8 3 0 0 0,-6-2 0 0 0,0 0 0 0 0,0-1 0 0 0,-20 3 0 0 0,-4 0 0 0 0,-85 17-6 0 0,-209 13 0 0 0,84-14 90 0 0,215-19 106 0 0,-9 0 405 0 0,1 2 1 0 0,-53 16-1 0 0,98-24-595 0 0,0 1 0 0 0,0 0 0 0 0,-1 0 0 0 0,1 0 0 0 0,0 0 0 0 0,0 0 0 0 0,-1 0 0 0 0,1 0 0 0 0,0 1 0 0 0,0-1 0 0 0,-1 0 0 0 0,1 0 0 0 0,0 0 0 0 0,0 0 0 0 0,-1 0 0 0 0,1 0 0 0 0,0 0 0 0 0,0 1 0 0 0,-1-1 0 0 0,1 0 0 0 0,0 0 0 0 0,0 0 0 0 0,0 0 0 0 0,-1 1 0 0 0,1-1 0 0 0,0 0 0 0 0,0 0 0 0 0,0 0 0 0 0,0 1 0 0 0,0-1 0 0 0,-1 0 0 0 0,1 0 0 0 0,0 1 0 0 0,0-1 0 0 0,0 0 0 0 0,0 0 0 0 0,0 1 0 0 0,0-1 0 0 0,0 0 0 0 0,0 1 0 0 0,0-1 0 0 0,0 0 0 0 0,0 0 0 0 0,0 1 0 0 0,0-1 0 0 0,0 0 0 0 0,0 0 0 0 0,0 1 0 0 0,1-1 0 0 0,-1 0 0 0 0,0 0 0 0 0,0 1 0 0 0,0-1 0 0 0,0 0 0 0 0,0 0 0 0 0,0 0 0 0 0,1 1 0 0 0,-1-1 0 0 0,0 0 0 0 0,1 0 0 0 0,10 8 0 0 0,-11-8 0 0 0,9 4 0 0 0,0 0 0 0 0,0-1 0 0 0,1 0 0 0 0,-1 0 0 0 0,20 2 0 0 0,53 1 0 0 0,-25-3 0 0 0,28 6 0 0 0,132 9 0 0 0,3-4 0 0 0,-81-4 0 0 0,-132-10 0 0 0,-1 1 0 0 0,1 0 0 0 0,0 0 0 0 0,0 0 0 0 0,-1 1 0 0 0,1 0 0 0 0,-1 0 0 0 0,0 0 0 0 0,11 7 0 0 0,-16-9 0 0 0,-1 0 0 0 0,1 0 0 0 0,-1 0 0 0 0,0 1 0 0 0,1-1 0 0 0,-1 0 0 0 0,1 1 0 0 0,-1-1 0 0 0,0 0 0 0 0,1 1 0 0 0,-1-1 0 0 0,0 1 0 0 0,1-1 0 0 0,-1 1 0 0 0,0-1 0 0 0,0 0 0 0 0,1 1 0 0 0,-1-1 0 0 0,0 1 0 0 0,0-1 0 0 0,0 1 0 0 0,0-1 0 0 0,0 1 0 0 0,0-1 0 0 0,0 1 0 0 0,0-1 0 0 0,0 1 0 0 0,0-1 0 0 0,0 1 0 0 0,0-1 0 0 0,0 1 0 0 0,0 0 0 0 0,0-1 0 0 0,0 0 0 0 0,-1 1 0 0 0,1-1 0 0 0,0 1 0 0 0,0-1 0 0 0,0 1 0 0 0,-1-1 0 0 0,0 1 0 0 0,0 1 0 0 0,0 0 0 0 0,0-1 0 0 0,0 1 0 0 0,0-1 0 0 0,0 1 0 0 0,-1-1 0 0 0,1 1 0 0 0,0-1 0 0 0,-1 0 0 0 0,0 0 0 0 0,1 0 0 0 0,-1 0 0 0 0,0 0 0 0 0,1 0 0 0 0,-1 0 0 0 0,0 0 0 0 0,0-1 0 0 0,0 1 0 0 0,1-1 0 0 0,-4 1 0 0 0,-43 4 0 0 0,39-4 0 0 0,-380-8 0 0 0,87-2 0 0 0,184 12 0 0 0,-113-1 0 0 0,1-2 0 0 0,-28-1 0 0 0,75-10 0 0 0,153 11 0 0 0,15 0 0 0 0,1 0 0 0 0,-16-3 0 0 0,25 2 0 0 0,4 0 0 0 0,0 1 0 0 0,-1 0 0 0 0,1-1 0 0 0,0 1 0 0 0,-1 0 0 0 0,1 0 0 0 0,0 0 0 0 0,0 0 0 0 0,-1 0 0 0 0,1 1 0 0 0,0-1 0 0 0,-1 0 0 0 0,1 0 0 0 0,0 1 0 0 0,0-1 0 0 0,-1 1 0 0 0,1-1 0 0 0,-1 2 0 0 0,-11 2 0 0 0,1-1 0 0 0,3 4 0 0 0,9-7 0 0 0,0 0 0 0 0,0 1 0 0 0,0-1 0 0 0,0 0 0 0 0,0 1 0 0 0,0-1 0 0 0,0 1 0 0 0,0-1 0 0 0,0 0 0 0 0,0 1 0 0 0,1-1 0 0 0,-1 0 0 0 0,0 1 0 0 0,0-1 0 0 0,0 0 0 0 0,0 1 0 0 0,1-1 0 0 0,-1 0 0 0 0,0 1 0 0 0,0-1 0 0 0,1 0 0 0 0,-1 0 0 0 0,0 1 0 0 0,1-1 0 0 0,6 6-98 0 0,0 0 0 0 0,0-1 0 0 0,0 0-1 0 0,1 0 1 0 0,0-1 0 0 0,16 7 0 0 0,58 16-975 0 0,-43-15 857 0 0,2 0 213 0 0,0-2 0 0 0,1-1 0 0 0,1-3-1 0 0,72 3 1 0 0,-88-8 3 0 0,1-1 0 0 0,-1-1 0 0 0,0-1 0 0 0,0-2 0 0 0,29-7 0 0 0,-54 11 62 0 0,-1 0-1 0 0,1 0 1 0 0,-1-1-1 0 0,1 1 1 0 0,-1-1-1 0 0,1 1 1 0 0,-1-1-1 0 0,1 1 1 0 0,-1-1-1 0 0,1 0 1 0 0,-1 0-1 0 0,0 1 1 0 0,1-1-1 0 0,-1 0 1 0 0,0 0-1 0 0,0 0 1 0 0,6-8 719 0 0,-15-13-616 0 0,5 18-221 0 0,0 1-1 0 0,0-1 1 0 0,-1 1 0 0 0,1 0-1 0 0,-1 0 1 0 0,1 0-1 0 0,-1 1 1 0 0,0-1 0 0 0,-6-2-1 0 0,-39-16-763 0 0,9 9 1098 0 0,-1 1 0 0 0,0 3-1 0 0,-51-5 1 0 0,17 2-5 0 0,-80-18-273 0 0,145 26 0 0 0,7 2 0 0 0,0 0 0 0 0,0 0 0 0 0,0 0 0 0 0,0 1 0 0 0,0-1 0 0 0,0 1 0 0 0,0-1 0 0 0,-4 1 0 0 0,-3 2-64 0 0,18 8-748 0 0,9 0 304 0 0,4-3-4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8:59.5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1 153 4607 0 0,'0'-25'1920'0'0,"5"50"-1312"0"0,38 74-608 0 0,-26-56 512 0 0,-2 0 0 0 0,-2 1 0 0 0,14 84 0 0 0,-23-12-483 0 0,-4-96 14 0 0,0-19 328 0 0,-12-21 1069 0 0,8 4-1417 0 0,-1 1 0 0 0,2-1 1 0 0,0 0-1 0 0,0 0 0 0 0,2 0 0 0 0,0-20 0 0 0,-3-25-20 0 0,-5-8-3 0 0,-14-196 0 0 0,25 210 0 0 0,-2 55 0 0 0,-1 0 0 0 0,1 0 0 0 0,0 0 0 0 0,0 0 0 0 0,0-1 0 0 0,0 1 0 0 0,0 0 0 0 0,0 0 0 0 0,0 0 0 0 0,0-1 0 0 0,0 1 0 0 0,0 0 0 0 0,0 0 0 0 0,0 0 0 0 0,0-1 0 0 0,0 1 0 0 0,0 0 0 0 0,0 0 0 0 0,0 0 0 0 0,0 0 0 0 0,0-1 0 0 0,0 1 0 0 0,0 0 0 0 0,0 0 0 0 0,0 0 0 0 0,0-1 0 0 0,0 1 0 0 0,0 0 0 0 0,0 0 0 0 0,0 0 0 0 0,0 0 0 0 0,1-1 0 0 0,-1 1 0 0 0,0 0 0 0 0,0 0 0 0 0,0 0 0 0 0,0 0 0 0 0,0 0 0 0 0,1 0 0 0 0,-1-1 0 0 0,0 1 0 0 0,0 0 0 0 0,0 0 0 0 0,0 0 0 0 0,1 0 0 0 0,-1 0 0 0 0,0 0 0 0 0,0 0 0 0 0,0 0 0 0 0,1 0 0 0 0,-1 0 0 0 0,0 0 0 0 0,0 0 0 0 0,0 0 0 0 0,1 0 0 0 0,-1 0 0 0 0,0 0 0 0 0,0 0 0 0 0,0 0 0 0 0,1 0 0 0 0,-1 0 0 0 0,0 0 0 0 0,0 0 0 0 0,0 0 0 0 0,0 1 0 0 0,1-1 0 0 0,-1 0 0 0 0,0 0 0 0 0,7 6 0 0 0,4 8 0 0 0,-1 0 0 0 0,-1 0 0 0 0,0 1 0 0 0,-1 0 0 0 0,0 1 0 0 0,-1 0 0 0 0,-1 0 0 0 0,6 27 0 0 0,2 17 0 0 0,5 64 0 0 0,-15-91 0 0 0,-1-12 7 0 0,3 22 25 0 0,1 61 1369 0 0,-12-124-793 0 0,-10-32-608 0 0,-13-94 0 0 0,15 67 0 0 0,-12-41 0 0 0,35 161 0 0 0,8 34 0 0 0,-15-47 0 0 0,5 29 0 0 0,2 1 0 0 0,17 57 0 0 0,-25-162 0 0 0,-45-200 1163 0 0,27 197-884 0 0,16 49 162 0 0,-1 0-292 0 0,-1-3-197 0 0,2 3-289 0 0,0 22-1088 0 0,1 11 1369 0 0,2 0 0 0 0,11 45 1 0 0,0 1 56 0 0,48 349-1 0 0,-62-426 5 0 0,2 15 334 0 0,-3-13-67 0 0,-1-9-12 0 0,-20-63 268 0 0,-11-73-1 0 0,24 99-466 0 0,-8-34-61 0 0,-9-108 0 0 0,26 162 0 0 0,2 23 0 0 0,4 10 0 0 0,4 12 0 0 0,104 386 0 0 0,-109-387 0 0 0,-5-21 0 0 0,0 1 0 0 0,0-1 0 0 0,0 0 0 0 0,0 0 0 0 0,0 0 0 0 0,0 0 0 0 0,0 0 0 0 0,0 0 0 0 0,0 0 0 0 0,0 0 0 0 0,0 0 0 0 0,0 0 0 0 0,0 0 0 0 0,0 0 0 0 0,0 1 0 0 0,0-1 0 0 0,0 0 0 0 0,0 0 0 0 0,0 0 0 0 0,0 0 0 0 0,0 0 0 0 0,0 0 0 0 0,0 0 0 0 0,-1 0 0 0 0,1 0 0 0 0,0 0 0 0 0,0 0 0 0 0,0 0 0 0 0,0 0 0 0 0,0 1 0 0 0,0-1 0 0 0,0 0 0 0 0,0 0 0 0 0,0 0 0 0 0,0 0 0 0 0,0 0 0 0 0,0 0 0 0 0,0 0 0 0 0,0 0 0 0 0,-1 0 0 0 0,1 0 0 0 0,0 0 0 0 0,0 0 0 0 0,0 0 0 0 0,0 0 0 0 0,0 0 0 0 0,0 0 0 0 0,0 0 0 0 0,0 0 0 0 0,0 0 0 0 0,0 0 0 0 0,0 0 0 0 0,0 0 0 0 0,-1 0 0 0 0,1 0 0 0 0,0 0 0 0 0,0 0 0 0 0,0 0 0 0 0,0 0 0 0 0,0 0 0 0 0,-7-5 0 0 0,-4-8 0 0 0,-1-6 0 0 0,2-1 0 0 0,0 0 0 0 0,2 0 0 0 0,-7-23 0 0 0,8 22 0 0 0,-23-78 0 0 0,-31-194 0 0 0,51 237 0 0 0,7 33 0 0 0,4 20 0 0 0,5 8 0 0 0,3 10 0 0 0,-1 9 0 0 0,-1 1 0 0 0,6 36 0 0 0,7 28 0 0 0,-39-179 0 0 0,-15-60 0 0 0,2 2 0 0 0,31 146 0 0 0,3 7 0 0 0,6 20 0 0 0,10 34 0 0 0,11 88 0 0 0,-13-58 0 0 0,59 306 0 0 0,-73-369 0 0 0,-1 1 0 0 0,-1-1 0 0 0,-2 1 0 0 0,-5 36 0 0 0,4-55-695 0 0,3-20-764 0 0,4-5-75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1:54.529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55 0 10135 0 0,'0'0'224'0'0,"-14"15"40"0"0,11 1 16 0 0,-1 3 8 0 0,-2 6-288 0 0,-2 4 0 0 0,-1 3 0 0 0,-2 0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04.484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1176 3171 6447 0 0,'0'0'586'0'0,"0"-2"-486"0"0,-3-9-90 0 0,1-6 629 0 0,10 42 432 0 0,-3-11-741 0 0,15 26-330 0 0,2-1 0 0 0,2-1 0 0 0,39 49 0 0 0,-27-39 0 0 0,30 53 0 0 0,-40-51-21 0 0,-2 2 0 0 0,25 75-1 0 0,1 26-1842 0 0,-77-178 3184 0 0,0-10-1129 0 0,-43-75 0 0 0,-11-47 19 0 0,55 104-194 0 0,-11-20 1008 0 0,-36-103 0 0 0,61 140-955 0 0,-4-9 327 0 0,2 0 0 0 0,2 0 0 0 0,2-1-1 0 0,-8-81 1 0 0,20 118-396 0 0,3 11 0 0 0,3 6 0 0 0,2 8 0 0 0,-1 1 0 0 0,0 0 0 0 0,-2 0 0 0 0,0 0 0 0 0,5 21 0 0 0,8 19 0 0 0,121 315 0 0 0,-41-81 0 0 0,-91-254 0 0 0,-9-37 0 0 0,0-1 0 0 0,0 1 0 0 0,-1 0 0 0 0,1 0 0 0 0,0 0 0 0 0,0 0 0 0 0,0-1 0 0 0,0 1 0 0 0,-1 0 0 0 0,1 0 0 0 0,0 0 0 0 0,0 0 0 0 0,0 0 0 0 0,-1 0 0 0 0,1 0 0 0 0,0 0 0 0 0,0 0 0 0 0,0 0 0 0 0,-1 0 0 0 0,1 0 0 0 0,0 0 0 0 0,0 0 0 0 0,-1 0 0 0 0,1 0 0 0 0,0 0 0 0 0,0 0 0 0 0,0 0 0 0 0,-1 0 0 0 0,1 0 0 0 0,0 0 0 0 0,0 0 0 0 0,0 0 0 0 0,-1 0 0 0 0,1 0 0 0 0,0 0 0 0 0,0 1 0 0 0,0-1 0 0 0,0 0 0 0 0,-1 0 0 0 0,1 0 0 0 0,0 0 0 0 0,0 0 0 0 0,0 1 0 0 0,0-1 0 0 0,0 0 0 0 0,-1 0 0 0 0,1 0 0 0 0,0 1 0 0 0,0-1 0 0 0,0 0 0 0 0,0 0 0 0 0,0 0 0 0 0,0 1 0 0 0,0-1 0 0 0,0 0 0 0 0,0 0 0 0 0,0 1 0 0 0,0-1 0 0 0,0 0 0 0 0,0 0 0 0 0,0 0 0 0 0,0 1 0 0 0,0-1 0 0 0,0 0 0 0 0,0 0 0 0 0,0 0 0 0 0,0 1 0 0 0,1-1 0 0 0,-14-9 0 0 0,3-2 0 0 0,1 0 0 0 0,0-1 0 0 0,1 0 0 0 0,0-1 0 0 0,1 0 0 0 0,-10-25 0 0 0,5 12 0 0 0,-68-168 0 0 0,24 52 0 0 0,-20-79 0 0 0,58 163 0 0 0,42 100 0 0 0,121 276 0 0 0,-113-237 0 0 0,-5 2 0 0 0,22 100 0 0 0,-10-31 0 0 0,-10-37 0 0 0,9 28 0 0 0,-36-133-64 0 0,-5-30-1432 0 0,1 9 1407 0 0,-1 0 1 0 0,0 0 0 0 0,-6-14-1 0 0,-3-12 11 0 0,-49-160 78 0 0,16 56 0 0 0,-31-70 0 0 0,49 142 0 0 0,-67-200 930 0 0,-7-16 116 0 0,-16 6-87 0 0,-13-32 146 0 0,100 241-1105 0 0,421 871 0 0 0,-344-702 0 0 0,51 115 0 0 0,-33-37-609 0 0,-8 3 1 0 0,55 299-1 0 0,-84-293 457 0 0,10 48 138 0 0,-18-139 678 0 0,-4 2 0 0 0,6 180 0 0 0,-22-251-664 0 0,0 10 0 0 0,-6 57 0 0 0,2-61 0 0 0,4-24 0 0 0,-1 1 0 0 0,0-1 0 0 0,0 0 0 0 0,-1 0 0 0 0,0 1 0 0 0,-1-1 0 0 0,0-1 0 0 0,0 1 0 0 0,-1 0 0 0 0,1-1 0 0 0,-2 1 0 0 0,-4 6 0 0 0,5-8-329 0 0,-1 0 0 0 0,1-1-1 0 0,-1 1 1 0 0,0-1 0 0 0,-7 6-1 0 0,12-11 330 0 0,-1 0 0 0 0,1 0-1 0 0,0 0 1 0 0,0 1-1 0 0,-1-1 1 0 0,1 0 0 0 0,0 0-1 0 0,0 0 1 0 0,-1 0-1 0 0,1 0 1 0 0,0 0 0 0 0,-1 0-1 0 0,1 0 1 0 0,0 0-1 0 0,-1 0 1 0 0,1 0 0 0 0,0 0-1 0 0,0 0 1 0 0,-1 0 0 0 0,1 0-1 0 0,0 0 1 0 0,0-1-1 0 0,-1 1 1 0 0,1 0 0 0 0,0 0-1 0 0,-1 0 1 0 0,1 0-1 0 0,0 0 1 0 0,0-1 0 0 0,0 1-1 0 0,-1 0 1 0 0,1 0-1 0 0,0 0 1 0 0,0-1 0 0 0,0 1-1 0 0,-1 0 1 0 0,1 0-1 0 0,0-1 1 0 0,0 1 0 0 0,0 0-1 0 0,0-1 1 0 0,0 1 0 0 0,0 0-1 0 0,0 0 1 0 0,0-1-1 0 0,-1 1 1 0 0,1 0 0 0 0,0-1-1 0 0,0 1 1 0 0,1-1-1 0 0,-5-16 5 0 0,4 15-4 0 0,-12-90 0 0 0,0-151 0 0 0,6 11 0 0 0,4 88 0 0 0,2 82 0 0 0,-11-98 0 0 0,-1 44 0 0 0,-5-23 0 0 0,-10-25 0 0 0,25 145 0 0 0,0 1 0 0 0,1 0 0 0 0,1-26 0 0 0,1 36 325 0 0,-1 0 0 0 0,0 0-1 0 0,-3-15 1 0 0,1 2 352 0 0,-1 70-661 0 0,1 87-16 0 0,2 107 0 0 0,6 75 0 0 0,-9-176 0 0 0,0-2 0 0 0,3-79 0 0 0,-2 1 0 0 0,-3-1 0 0 0,-3 0 0 0 0,-3 0 0 0 0,-26 86 0 0 0,7-30 0 0 0,-15 130 0 0 0,45-247 0 0 0,-38 294 0 0 0,32-259 0 0 0,-1 0 0 0 0,-1 0 0 0 0,-2-1 0 0 0,-1 0 0 0 0,-2 0 0 0 0,-19 34 0 0 0,5-20 0 0 0,1 1 0 0 0,3 1 0 0 0,2 0 0 0 0,2 2 0 0 0,2 1 0 0 0,-10 56 0 0 0,20-65 0 0 0,1 1 0 0 0,3 0 0 0 0,1 54 0 0 0,2-97 0 0 0,0 1 0 0 0,0-1 0 0 0,0 0 0 0 0,1 1 0 0 0,-1-1 0 0 0,1 0 0 0 0,-1 1 0 0 0,1-1 0 0 0,0 0 0 0 0,0 1 0 0 0,0-1 0 0 0,0 0 0 0 0,0 0 0 0 0,0 0 0 0 0,1 0 0 0 0,-1 0 0 0 0,1 0 0 0 0,-1 0 0 0 0,1-1 0 0 0,0 1 0 0 0,-1 0 0 0 0,1-1 0 0 0,0 0 0 0 0,0 1 0 0 0,0-1 0 0 0,1 0 0 0 0,-1 0 0 0 0,0 0 0 0 0,0 0 0 0 0,0 0 0 0 0,1-1 0 0 0,-1 1 0 0 0,1-1 0 0 0,-1 1 0 0 0,0-1 0 0 0,1 0 0 0 0,-1 0 0 0 0,4 0 0 0 0,4-1 0 0 0,-1-1 0 0 0,0 1 0 0 0,0-2 0 0 0,0 1 0 0 0,0-1 0 0 0,0 0 0 0 0,-1-1 0 0 0,15-8 0 0 0,5-6 0 0 0,0-2 0 0 0,-1-1 0 0 0,-2-1 0 0 0,0-1 0 0 0,28-34 0 0 0,99-143 0 0 0,-93 119 0 0 0,366-509-3432 0 0,-418 580 2918 0 0,4-5-853 0 0,-18 23 592 0 0,-11 18 829 0 0,1 1 0 0 0,-18 37 0 0 0,0 0 186 0 0,-374 597 5940 0 0,183-305-4554 0 0,214-337-1437 0 0,-39 72 1518 0 0,79-110-3011 0 0,48-48 1152 0 0,-3-4 0 0 0,-3-2 0 0 0,94-131 0 0 0,64-106-290 0 0,-121 162-1057 0 0,-42 57 464 0 0,-28 38 720 0 0,-10 13-87 0 0,66-72-1 0 0,-120 142 583 0 0,2 0 0 0 0,1 2 0 0 0,-37 62 0 0 0,-53 126 909 0 0,66-121-906 0 0,23-52-106 0 0,-25 49 909 0 0,-66 181-1 0 0,114-271-985 0 0,1 0 0 0 0,-1 1 0 0 0,1-1 0 0 0,-1 13 0 0 0,3-18 0 0 0,-1 0 0 0 0,0 1 0 0 0,0-1 0 0 0,1 0 0 0 0,-1 0 0 0 0,1 1 0 0 0,-1-1 0 0 0,1 0 0 0 0,-1 0 0 0 0,1 0 0 0 0,0 0 0 0 0,-1 1 0 0 0,1-1 0 0 0,0 0 0 0 0,0 0 0 0 0,0-1 0 0 0,0 1 0 0 0,0 0 0 0 0,0 0 0 0 0,0 0 0 0 0,0-1 0 0 0,0 1 0 0 0,1 0 0 0 0,-1-1 0 0 0,0 1 0 0 0,0-1 0 0 0,0 1 0 0 0,1-1 0 0 0,-1 0 0 0 0,0 0 0 0 0,1 1 0 0 0,-1-1 0 0 0,0 0 0 0 0,1 0 0 0 0,1-1 0 0 0,-3 1 0 0 0,6 0-136 0 0,-1 0-1 0 0,0 0 0 0 0,0-1 1 0 0,1 0-1 0 0,-1 0 0 0 0,0 0 1 0 0,0-1-1 0 0,7-2 0 0 0,-6 1 68 0 0,1 1 0 0 0,-1 0-1 0 0,1 0 1 0 0,-1 0 0 0 0,1 1 0 0 0,0 0-1 0 0,-1 1 1 0 0,1-1 0 0 0,0 1 0 0 0,10 2-1 0 0,-2 0 70 0 0,-14-2 0 0 0,46 1 0 0 0,14-3 0 0 0,-25-4 0 0 0,-19 5 0 0 0,0-2 0 0 0,0 0 0 0 0,0-1 0 0 0,-1 0 0 0 0,0-1 0 0 0,0-1 0 0 0,25-14 0 0 0,-28 14 0 0 0,1-2 0 0 0,1-1 0 0 0,-1 0 0 0 0,-1 0 0 0 0,1-1 0 0 0,-2-1 0 0 0,18-18 0 0 0,-23 20 0 0 0,8-10 0 0 0,3-1 0 0 0,-9 12 0 0 0,-5 6 0 0 0,-1-1 0 0 0,0 0 0 0 0,1 0 0 0 0,-1 0 0 0 0,0-1 0 0 0,-1 1 0 0 0,1-1 0 0 0,3-7 0 0 0,-4 7 0 0 0,12-13 0 0 0,22-23 0 0 0,-5-4 0 0 0,-3-2 0 0 0,-13 24 0 0 0,-3-2 0 0 0,20-37 1384 0 0,-10 5-1080 0 0,30-115 0 0 0,-35 115-304 0 0,-10 35 0 0 0,9-43 0 0 0,-11 37 0 0 0,16-45 0 0 0,3-15 0 0 0,9-75 0 0 0,-26 113 0 0 0,-3-1 0 0 0,-2 1 0 0 0,-1-1 0 0 0,-12-85 0 0 0,-13-121 0 0 0,25 176 0 0 0,4 1 0 0 0,15-80 0 0 0,-2 22 0 0 0,-13 54 0 0 0,-6-88 0 0 0,-3 107 0 0 0,-2 1 0 0 0,-4 0 0 0 0,-2 0 0 0 0,-3 1 0 0 0,-27-71 0 0 0,-3 16 122 0 0,-20-60 1370 0 0,1 17-3059 0 0,20 57 1576 0 0,-36-73-9 0 0,9 26 0 0 0,47 100 0 0 0,-2 0 0 0 0,-2 2 0 0 0,-3 1 0 0 0,-2 1 0 0 0,-60-66 0 0 0,-163-223 0 0 0,91 110 0 0 0,-43-70 2 0 0,102 138 1755 0 0,21 46-2862 0 0,49 66 1551 0 0,1-3 0 0 0,-39-70 0 0 0,62 96-446 0 0,-28-56 0 0 0,-58-85 0 0 0,68 124 0 0 0,-52-51 0 0 0,23 27 0 0 0,-13-12 0 0 0,41 44 0 0 0,1-1 0 0 0,-37-51 0 0 0,37 38 0 0 0,-3 1 0 0 0,-1 2 0 0 0,-3 1 0 0 0,-1 2 0 0 0,-71-57 0 0 0,82 72 0 0 0,0 0 0 0 0,-36-45 0 0 0,18 18 0 0 0,29 32 0 0 0,13 15 0 0 0,0-1 0 0 0,0 1 0 0 0,-1 0 0 0 0,0 0 0 0 0,0 1 0 0 0,0-1 0 0 0,0 1 0 0 0,0 0 0 0 0,-1 0 0 0 0,-5-3 0 0 0,-14-4-1826 0 0,71 51 1660 0 0,33 30 166 0 0,-4 3 0 0 0,-3 4 0 0 0,86 119 0 0 0,33 34 0 0 0,18 26 0 0 0,15 49-5 0 0,7 10 35 0 0,-18 10-497 0 0,-64-27-1051 0 0,-23 11 1429 0 0,-102-248 90 0 0,-25-61 2 0 0,197 559-3494 0 0,-191-541 3462 0 0,-1 1-1 0 0,-1 0 1 0 0,-1 0-1 0 0,-1 1 1 0 0,-1-1-1 0 0,-2 40 1 0 0,-8-32 1454 0 0,7-29-1276 0 0,-6-3-146 0 0,-1 0-1 0 0,1-1 0 0 0,1 0 0 0 0,-1 0 0 0 0,1-1 1 0 0,-1 1-1 0 0,2-2 0 0 0,-12-11 0 0 0,-45-65-5 0 0,50 65 2 0 0,-24-38 1 0 0,-47-94 0 0 0,-16-68 0 0 0,9 18 0 0 0,9 29 0 0 0,-106-208 0 0 0,119 252 9 0 0,-134-233 122 0 0,160 292-55 0 0,-4 2 0 0 0,-2 3-1 0 0,-64-64 1 0 0,113 126-70 0 0,0 1 1 0 0,0 0-1 0 0,0 0 0 0 0,0 0 1 0 0,0 0-1 0 0,0-1 0 0 0,0 1 1 0 0,0 0-1 0 0,0 0 1 0 0,0 0-1 0 0,-1 0 0 0 0,1 0 1 0 0,0-1-1 0 0,0 1 0 0 0,0 0 1 0 0,0 0-1 0 0,0 0 0 0 0,0 0 1 0 0,0 0-1 0 0,0 0 0 0 0,-1-1 1 0 0,1 1-1 0 0,0 0 0 0 0,0 0 1 0 0,0 0-1 0 0,0 0 1 0 0,0 0-1 0 0,-1 0 0 0 0,1 0 1 0 0,0 0-1 0 0,0 0 0 0 0,0 0 1 0 0,0 0-1 0 0,0 0 0 0 0,-1 0 1 0 0,1 0-1 0 0,0 0 0 0 0,0 0 1 0 0,0 0-1 0 0,0 0 1 0 0,-1 0-1 0 0,1 0 0 0 0,0 0 1 0 0,0 0-1 0 0,0 0 0 0 0,0 0 1 0 0,0 0-1 0 0,-1 0 0 0 0,1 0 1 0 0,0 0-1 0 0,0 0 0 0 0,0 1 1 0 0,0-1-1 0 0,0 0 1 0 0,-1 0-1 0 0,1 0 0 0 0,0 0 1 0 0,0 0-1 0 0,0 1 0 0 0,3 12 532 0 0,9 20 148 0 0,101 175-686 0 0,-38-72 0 0 0,172 291 0 0 0,-33-61 0 0 0,89 275 0 0 0,-227-468 0 0 0,186 541 0 0 0,-247-664 0 0 0,-2 1 0 0 0,-2 0 0 0 0,-3 1 0 0 0,3 53 0 0 0,-11-101-79 0 0,0 0-1 0 0,0 0 0 0 0,0 0 1 0 0,0 0-1 0 0,-1-1 0 0 0,1 1 1 0 0,-1 0-1 0 0,0 0 1 0 0,-1 0-1 0 0,-1 5 0 0 0,2-9 48 0 0,1 1-1 0 0,0-1 0 0 0,-1 0 1 0 0,1 1-1 0 0,-1-1 0 0 0,1 0 0 0 0,-1 1 1 0 0,1-1-1 0 0,-1 0 0 0 0,1 0 1 0 0,-1 0-1 0 0,1 1 0 0 0,-1-1 1 0 0,0 0-1 0 0,1 0 0 0 0,-1 0 1 0 0,1 0-1 0 0,-1 0 0 0 0,1 0 1 0 0,-1 0-1 0 0,0 0 0 0 0,1 0 1 0 0,-1 0-1 0 0,1-1 0 0 0,-1 1 0 0 0,1 0 1 0 0,-2-1-1 0 0,-13-5 267 0 0,8 1-123 0 0,-1-1 0 0 0,1 0 1 0 0,-1 0-1 0 0,2-1 0 0 0,-1 0 0 0 0,-8-12 0 0 0,-31-50 638 0 0,38 56-719 0 0,-48-85-30 0 0,-56-132 0 0 0,-25-114 0 0 0,36 83 0 0 0,45 127 0 0 0,-119-301 0 0 0,29-9 0 0 0,90 269 0 0 0,85 290 0 0 0,80 196 0 0 0,0 1 0 0 0,-89-248 0 0 0,121 453 0 0 0,16 211 0 0 0,-98-456 0 0 0,-52-241 0 0 0,55 310 0 0 0,-93-455 0 0 0,15 47 0 0 0,-71-336 0 0 0,77 340 0 0 0,-57-439 0 0 0,46 108 0 0 0,33 1 0 0 0,-11 378 0 0 0,0-4 0 0 0,1 0 0 0 0,1 0 0 0 0,0 0 0 0 0,2 0 0 0 0,0 0 0 0 0,10-24 0 0 0,-14 41 23 0 0,-1 0-1 0 0,1 1 0 0 0,0-1 1 0 0,0 0-1 0 0,0 1 0 0 0,0-1 0 0 0,0 1 1 0 0,0-1-1 0 0,1 1 0 0 0,-1-1 1 0 0,0 1-1 0 0,1 0 0 0 0,-1 0 1 0 0,1 0-1 0 0,-1 0 0 0 0,1 0 1 0 0,0 0-1 0 0,-1 0 0 0 0,1 0 0 0 0,0 1 1 0 0,0-1-1 0 0,-1 1 0 0 0,1-1 1 0 0,0 1-1 0 0,0 0 0 0 0,0-1 1 0 0,0 1-1 0 0,0 0 0 0 0,0 0 1 0 0,-1 0-1 0 0,1 1 0 0 0,0-1 1 0 0,0 0-1 0 0,0 1 0 0 0,0-1 0 0 0,-1 1 1 0 0,1 0-1 0 0,0-1 0 0 0,-1 1 1 0 0,1 0-1 0 0,0 0 0 0 0,-1 0 1 0 0,1 0-1 0 0,1 2 0 0 0,8 6 184 0 0,-1 0-1 0 0,-1 0 1 0 0,1 1 0 0 0,14 20-1 0 0,18 29-196 0 0,68 126 0 0 0,8 79-11 0 0,-14 68 2 0 0,-28 8 0 0 0,109 804 0 0 0,-180-1105 0 0 0,8 62 0 0 0,-4 1 0 0 0,-4 107 0 0 0,-6-171 5 0 0,0-15 9 0 0,0 0-1 0 0,-1 0 1 0 0,-1 0-1 0 0,-9 30 0 0 0,0-80 1355 0 0,-1-25-1063 0 0,-12-93 1 0 0,9 37-309 0 0,16 105-12 0 0,-115-658-1870 0 0,41-4 1793 0 0,70 560 92 0 0,6 0 0 0 0,15-106 0 0 0,-15 194 0 0 0,0 1 0 0 0,8-23 0 0 0,-10 39 0 0 0,0-1 0 0 0,0 1 0 0 0,0 0 0 0 0,0-1 0 0 0,0 1 0 0 0,0 0 0 0 0,0-1 0 0 0,0 1 0 0 0,0 0 0 0 0,0 0 0 0 0,0-1 0 0 0,0 1 0 0 0,0 0 0 0 0,0-1 0 0 0,0 1 0 0 0,1 0 0 0 0,-1 0 0 0 0,0-1 0 0 0,0 1 0 0 0,0 0 0 0 0,0 0 0 0 0,1-1 0 0 0,-1 1 0 0 0,0 0 0 0 0,0 0 0 0 0,0 0 0 0 0,1-1 0 0 0,-1 1 0 0 0,0 0 0 0 0,0 0 0 0 0,1 0 0 0 0,-1 0 0 0 0,0 0 0 0 0,1-1 0 0 0,-1 1 0 0 0,0 0 0 0 0,0 0 0 0 0,1 0 0 0 0,-1 0 0 0 0,0 0 0 0 0,1 0 0 0 0,-1 0 0 0 0,0 0 0 0 0,1 0 0 0 0,-1 0 0 0 0,0 0 0 0 0,0 0 0 0 0,1 0 0 0 0,-1 0 0 0 0,0 1 0 0 0,1-1 0 0 0,-1 0 0 0 0,0 0 0 0 0,0 0 0 0 0,1 0 0 0 0,-1 0 0 0 0,0 1 0 0 0,9 11 0 0 0,-9-11 0 0 0,9 17 0 0 0,-1 0 0 0 0,-1 0 0 0 0,-1 0 0 0 0,0 1 0 0 0,-2 0 0 0 0,5 35 0 0 0,-1-10 0 0 0,97 728 0 0 0,-95-659 173 0 0,14 206 1481 0 0,-16-92-1599 0 0,-10 0 0 0 0,-40 295 0 0 0,-12-237-55 0 0,39-225 0 0 0,-4 0 0 0 0,-42 93 0 0 0,51-133 0 0 0,-23 37 0 0 0,30-53 0 0 0,0 1 0 0 0,-1 0 0 0 0,0-1 0 0 0,0 0 0 0 0,0 0 0 0 0,0 0 0 0 0,0-1 0 0 0,-1 1 0 0 0,1-1 0 0 0,-1 0 0 0 0,0 0 0 0 0,0-1 0 0 0,-6 3 0 0 0,11-5 0 0 0,-1 0 0 0 0,1 1 0 0 0,-1-1 0 0 0,1 0 0 0 0,-1 0 0 0 0,1 1 0 0 0,-1-1 0 0 0,1 0 0 0 0,-1 0 0 0 0,0 0 0 0 0,1 0 0 0 0,-1 0 0 0 0,1 0 0 0 0,-1 0 0 0 0,0 0 0 0 0,1 0 0 0 0,-1 0 0 0 0,1 0 0 0 0,-1-1 0 0 0,1 1 0 0 0,-1 0 0 0 0,0 0 0 0 0,1 0 0 0 0,-1-1 0 0 0,1 1 0 0 0,-1 0 0 0 0,1-1 0 0 0,-1 1 0 0 0,1 0 0 0 0,0-1 0 0 0,-1 1 0 0 0,1-1 0 0 0,-1 1 0 0 0,1-1 0 0 0,0 1 0 0 0,-1-1 0 0 0,0 0 0 0 0,-2-3 0 0 0,0-1 0 0 0,0 1 0 0 0,0 0 0 0 0,1-1 0 0 0,-1 1 0 0 0,1-1 0 0 0,0 0 0 0 0,1 0 0 0 0,-1 0 0 0 0,1 0 0 0 0,0 0 0 0 0,0 0 0 0 0,0-9 0 0 0,0-8 0 0 0,4-41 0 0 0,-2 54 0 0 0,5-34-249 0 0,2 0-1 0 0,3 1 0 0 0,1 0 0 0 0,19-44 1 0 0,5-19-479 0 0,216-601-1778 0 0,-236 665 1986 0 0,3 2 0 0 0,1 0 1 0 0,2 1-1 0 0,2 1 1 0 0,1 1-1 0 0,58-63 0 0 0,-93 111 760 0 0,1 0 1 0 0,0 1-1 0 0,-12 21 0 0 0,7-9 167 0 0,-17 32-117 0 0,-43 112-1 0 0,52-114-260 0 0,-65 188 177 0 0,53-140 156 0 0,-93 194 1 0 0,123-290-125 0 0,0 0 0 0 0,0 0 0 0 0,-9 9 0 0 0,2-9-89 0 0,10-8-148 0 0,-1 1 0 0 0,1-1 0 0 0,0 1 0 0 0,-1-1 0 0 0,1 1-1 0 0,-1-1 1 0 0,1 0 0 0 0,0 0 0 0 0,0 0 0 0 0,-1 0 0 0 0,1 0 0 0 0,0 0 0 0 0,0 0-1 0 0,0 0 1 0 0,0 0 0 0 0,0 0 0 0 0,0-1 0 0 0,1 1 0 0 0,-1 0 0 0 0,0-1 0 0 0,1 1-1 0 0,-2-3 1 0 0,-1-2-2 0 0,1-1 0 0 0,0 0 0 0 0,-3-13 0 0 0,-1-31 707 0 0,2-88-1 0 0,3 62-502 0 0,-6-488 215 0 0,-2 404-546 0 0,-8 2-1 0 0,-38-166 1 0 0,-51-63-848 0 0,-28 7 2481 0 0,62 179-2034 0 0,-190-396 1341 0 0,187 442-1223 0 0,28 56 345 0 0,-125-283 2015 0 0,55 43-1770 0 0,7 18-193 0 0,71 232 14 0 0,-4 2 0 0 0,-83-128 0 0 0,90 166 0 0 0,-1 1 0 0 0,-73-71 0 0 0,-2-2 0 0 0,27 18 0 0 0,61 74 0 0 0,8 11 0 0 0,1-2 0 0 0,-18-30 0 0 0,23 27 0 0 0,0 0 0 0 0,-9-32 0 0 0,12 32 0 0 0,-1 0 0 0 0,-17-33 0 0 0,22 51 1 0 0,-2 1 0 0 0,1-1 0 0 0,-1 1 0 0 0,1 0 0 0 0,-1 0-1 0 0,-6-4 1 0 0,5 4-15 0 0,0 0 0 0 0,0-1 0 0 0,1 0 0 0 0,-7-8 0 0 0,-6-17-367 0 0,1 0-1 0 0,1-1 0 0 0,-18-57 1 0 0,31 77 411 0 0,0 0 0 0 0,1 0 0 0 0,-1-15 1 0 0,2 13-205 0 0,-1 1-1 0 0,-4-18 1 0 0,-6-2 174 0 0,8 23 0 0 0,1 0 0 0 0,0-1 0 0 0,0 1 0 0 0,-2-14 0 0 0,-13-59 0 0 0,8 36 0 0 0,6 37 122 0 0,0 0-1 0 0,0 0 0 0 0,-1 0 1 0 0,-9-14-1 0 0,15 19-713 0 0,-1 5 591 0 0,1-1 1 0 0,0 1-1 0 0,-1-1 1 0 0,1 0-1 0 0,-1 1 1 0 0,1-1 0 0 0,0 1-1 0 0,0 0 1 0 0,-1-1-1 0 0,1 1 1 0 0,0 0-1 0 0,0-1 1 0 0,-1 1-1 0 0,1 0 1 0 0,0 0-1 0 0,0-1 1 0 0,0 1-1 0 0,0 0 1 0 0,-1 0-1 0 0,1 0 1 0 0,0 0-1 0 0,0 0 1 0 0,0 0 0 0 0,0 1-1 0 0,-1-1 1 0 0,1 0-1 0 0,1 1 1 0 0,0-1-2 0 0,5 1 2 0 0,0 0 0 0 0,0 1 0 0 0,0 0 0 0 0,0 0 0 0 0,-1 0 0 0 0,13 7 0 0 0,37 24 0 0 0,-54-32 0 0 0,112 68 0 0 0,-40-25 0 0 0,84 65 0 0 0,65 57 0 0 0,-190-144 0 0 0,-2 2 0 0 0,-1 0 0 0 0,-1 3 0 0 0,-1 0 0 0 0,-1 2 0 0 0,30 41 0 0 0,149 237 736 0 0,-141-206 355 0 0,82 121-926 0 0,-32-75-165 0 0,-70-94 0 0 0,48 76 0 0 0,-58-71 0 0 0,44 102 0 0 0,-32-44 0 0 0,60 133 0 0 0,44 83 0 0 0,-118-248 0 0 0,48 141 0 0 0,-43-98 0 0 0,59 130 0 0 0,-58-162 0 0 0,36 136 0 0 0,-26-2 0 0 0,-14 79 2048 0 0,-21-179-2048 0 0,1 23 0 0 0,-14 213-401 0 0,-3-289-949 0 0,0 26-843 0 0,2-98 1913 0 0,0 0-1 0 0,0 0 0 0 0,0 1 1 0 0,0-1-1 0 0,-1 0 1 0 0,0 0-1 0 0,0 0 1 0 0,-2 8-1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1:57.072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1847 966 4607 0 0,'0'0'102'0'0,"2"-1"20"0"0,1-1-50 0 0,-1 0-62 0 0,-1 1 1 0 0,0 1 0 0 0,1-1 0 0 0,0 0 0 0 0,-1 0 0 0 0,1 1 0 0 0,-1-1 0 0 0,1 1-1 0 0,0-1 1 0 0,0 1 0 0 0,-1-1 0 0 0,1 1 0 0 0,0 0 0 0 0,0 0 0 0 0,-1 0 0 0 0,3 1-1 0 0,-2-2-37 0 0,-1 1 0 0 0,1 0 0 0 0,-1 0 0 0 0,1-1 0 0 0,0 1 0 0 0,-1 1 0 0 0,1-1 0 0 0,-1 0 0 0 0,1 0 0 0 0,-1 0 0 0 0,1 1 0 0 0,-1-1 0 0 0,1 1 0 0 0,-1-1 0 0 0,1 1 0 0 0,-1 0 0 0 0,1 0 0 0 0,-1 0 0 0 0,0-1 0 0 0,1 1-1 0 0,-1 0 1 0 0,0 0 0 0 0,0 1 0 0 0,0-1 0 0 0,0 0 0 0 0,0 0 0 0 0,0 0 0 0 0,0 1 0 0 0,0-1 0 0 0,-1 1 0 0 0,1-1 0 0 0,0 0 0 0 0,-1 1 0 0 0,1-1 0 0 0,-1 1 0 0 0,0 0 0 0 0,1-1 0 0 0,-1 1 0 0 0,0-1 0 0 0,0 1 0 0 0,0-1 0 0 0,0 1 0 0 0,0 0-1 0 0,-1 1 1 0 0,0 4-58 0 0,0-1-1 0 0,0 1 0 0 0,-1-1 0 0 0,0 0 0 0 0,0 1 0 0 0,-1-1 0 0 0,0 0 0 0 0,0-1 0 0 0,-5 9 0 0 0,-145 181 6341 0 0,73-97-5576 0 0,-99 159-1 0 0,32-11-332 0 0,-90 158-84 0 0,-80 142-262 0 0,303-524 0 0 0,-5 10 0 0 0,-1-1 0 0 0,-2-1 0 0 0,-1-1 0 0 0,-30 30 0 0 0,39-48 0 0 0,14-11 4 0 0,0 1-1 0 0,-1-1 0 0 0,1 0 0 0 0,0 1 1 0 0,-1-1-1 0 0,1 0 0 0 0,-1 0 1 0 0,1 1-1 0 0,-1-1 0 0 0,1 0 1 0 0,-1 0-1 0 0,1 0 0 0 0,-1 0 0 0 0,1 1 1 0 0,-1-1-1 0 0,1 0 0 0 0,-1 0 1 0 0,1 0-1 0 0,-1 0 0 0 0,1 0 0 0 0,-1 0 1 0 0,1 0-1 0 0,-1 0 0 0 0,1-1 1 0 0,-1 1-1 0 0,1 0 0 0 0,-1 0 1 0 0,1 0-1 0 0,-1-1 0 0 0,1 1 0 0 0,-1-1 1 0 0,-2-5 333 0 0,1 2-273 0 0,1-1 0 0 0,0 0 0 0 0,-1 0 0 0 0,1 0 0 0 0,1 0 0 0 0,-1 0 0 0 0,1 0 0 0 0,0 0 0 0 0,0 0 0 0 0,0 0 0 0 0,1 1 0 0 0,0-1 0 0 0,2-7 0 0 0,3-9 290 0 0,14-34 0 0 0,-19 53-353 0 0,49-105-904 0 0,106-166 0 0 0,-139 245 813 0 0,132-199-781 0 0,299-349 0 0 0,-11 143 2317 0 0,-321 326-1302 0 0,-13 10-144 0 0,-103 97 0 0 0,0 0 0 0 0,0-1 0 0 0,0 1 0 0 0,0 0 0 0 0,0 0 0 0 0,1 0 0 0 0,-1-1 0 0 0,0 1 0 0 0,0 0 0 0 0,0 0 0 0 0,0-1 0 0 0,1 1 0 0 0,-1 0 0 0 0,0 0 0 0 0,0 0 0 0 0,1 0 0 0 0,-1 0 0 0 0,0-1 0 0 0,0 1 0 0 0,1 0 0 0 0,-1 0 0 0 0,0 0 0 0 0,0 0 0 0 0,1 0 0 0 0,-1 0 0 0 0,0 0 0 0 0,0 0 0 0 0,1 0 0 0 0,-1 0 0 0 0,0 0 0 0 0,1 0 0 0 0,-1 0 0 0 0,0 0 0 0 0,0 0 0 0 0,1 0 0 0 0,-1 0 0 0 0,0 0 0 0 0,0 1 0 0 0,1-1 0 0 0,-1 0 0 0 0,0 0 0 0 0,0 0 0 0 0,1 0 0 0 0,-1 1 0 0 0,0-1 0 0 0,0 0 0 0 0,0 0 0 0 0,1 0 0 0 0,-1 1 0 0 0,0-1 0 0 0,0 0 0 0 0,0 0 0 0 0,0 1 0 0 0,0-1 0 0 0,1 0 0 0 0,-1 0 0 0 0,0 1 0 0 0,0-1 0 0 0,0 0 0 0 0,0 0 0 0 0,0 1 0 0 0,0-1 0 0 0,0 1 0 0 0,0 13 0 0 0,0-14 0 0 0,-3 11 0 0 0,0-1 0 0 0,0 1 0 0 0,-1-1 0 0 0,-1 0 0 0 0,0 0 0 0 0,0 0 0 0 0,-1 0 0 0 0,-11 14 0 0 0,-1 3 0 0 0,-141 201 0 0 0,85-125 0 0 0,-115 151 1249 0 0,84-114-615 0 0,5-6-458 0 0,-234 306-1571 0 0,207-274 1026 0 0,-57 69 130 0 0,167-214 239 0 0,-1-1 0 0 0,-1-1 0 0 0,-1-1 0 0 0,0 0 0 0 0,-31 19 0 0 0,37-30 0 0 0,3-5 0 0 0,11-2 0 0 0,0 0 0 0 0,-1-1 0 0 0,1 1 0 0 0,-1 0 0 0 0,1 0 0 0 0,0 0 0 0 0,-1 0 0 0 0,1-1 0 0 0,-1 1 0 0 0,1 0 0 0 0,0 0 0 0 0,-1-1 0 0 0,1 1 0 0 0,0 0 0 0 0,-1-1 0 0 0,1 1 0 0 0,0 0 0 0 0,0-1 0 0 0,-1 1 0 0 0,1 0 0 0 0,0-1 0 0 0,0 0 0 0 0,-1-2 0 0 0,1-1 0 0 0,0 0 0 0 0,0 0 0 0 0,0 0 0 0 0,0 0 0 0 0,1 1 0 0 0,0-1 0 0 0,0 0 0 0 0,0 0 0 0 0,0 1 0 0 0,0-1 0 0 0,1 1 0 0 0,3-6 0 0 0,-1 0 0 0 0,34-73 0 0 0,73-113 0 0 0,-42 78 0 0 0,-6 5 0 0 0,152-252 0 0 0,-125 226 0 0 0,281-402 0 0 0,139-100 0 0 0,-497 623 0 0 0,-11 12 0 0 0,-9 8 0 0 0,-11 11 0 0 0,-244 281 0 0 0,136-149 0 0 0,-145 179 336 0 0,23-25 204 0 0,63-77-209 0 0,-81 92 196 0 0,205-251-441 0 0,-2-3 0 0 0,-118 88 0 0 0,131-117-86 0 0,50-32 0 0 0,-1 1 0 0 0,0-1 0 0 0,1 0 0 0 0,-1 1 0 0 0,1-1 0 0 0,-1 0 0 0 0,0 1 0 0 0,1-1 0 0 0,-1 0 0 0 0,0 0 0 0 0,0 0 0 0 0,1 0 0 0 0,-1 1 0 0 0,0-1 0 0 0,1 0 0 0 0,-1 0 0 0 0,0 0 0 0 0,1-1 0 0 0,-2 1 0 0 0,1-1 0 0 0,0 0 0 0 0,1 0 0 0 0,-1 0 0 0 0,0 0 0 0 0,1 0 0 0 0,-1 0 0 0 0,1 0 0 0 0,-1 0 0 0 0,1 0 0 0 0,0 0 0 0 0,-1-1 0 0 0,1 1 0 0 0,0 0 0 0 0,0 0 0 0 0,0 0 0 0 0,0 0 0 0 0,0-1 0 0 0,0 1 0 0 0,0 0 0 0 0,0 0 0 0 0,1 0 0 0 0,-1-1 0 0 0,0 1 0 0 0,1 0 0 0 0,-1 0 0 0 0,1-1 0 0 0,15-34 0 0 0,32-43 0 0 0,69-86 0 0 0,-69 99 0 0 0,338-441-1880 0 0,-330 434 1784 0 0,338-406 80 0 0,-335 409 16 0 0,319-351 0 0 0,-157 181 0 0 0,-73 98 0 0 0,-78 79 0 0 0,-39 33 0 0 0,-29 29 0 0 0,-3 3 0 0 0,-5 9 0 0 0,-11 13 0 0 0,-498 521 0 0 0,274-301 0 0 0,-118 109 0 0 0,312-311 0 0 0,-84 67 0 0 0,115-97 0 0 0,0-2 0 0 0,-1 0 0 0 0,0 0 0 0 0,-1-2 0 0 0,0 0 0 0 0,-28 8 0 0 0,25-12 0 0 0,6-5 0 0 0,13 0 0 0 0,1 0 0 0 0,0 0 0 0 0,-1 0 0 0 0,1 0 0 0 0,0-1 0 0 0,0 1 0 0 0,0 0 0 0 0,0-1 0 0 0,0 1 0 0 0,0 0 0 0 0,0-1 0 0 0,0 1 0 0 0,1-1 0 0 0,-1 0 0 0 0,0 1 0 0 0,1-1 0 0 0,-1 1 0 0 0,1-1 0 0 0,0 0 0 0 0,0 1 0 0 0,0-1 0 0 0,-1 0 0 0 0,1 0 0 0 0,1 1 0 0 0,-1-1 0 0 0,0 0 0 0 0,0 1 0 0 0,1-1 0 0 0,0-3 0 0 0,1-3 0 0 0,1 0 0 0 0,-1 1 0 0 0,1-1 0 0 0,8-14 0 0 0,7-6-271 0 0,1-1 0 0 0,45-47-1 0 0,55-45-766 0 0,-109 112 1008 0 0,327-316-136 0 0,19 19 166 0 0,-103 93 0 0 0,-161 136 0 0 0,136-85 0 0 0,-214 152 31 0 0,74-44 882 0 0,-74 47-737 0 0,1 0 1 0 0,0 0 0 0 0,0 1-1 0 0,20-4 1 0 0,-35 10-173 0 0,0-1-1 0 0,1 1 1 0 0,-1 0-1 0 0,0 0 1 0 0,1 0 0 0 0,-1-1-1 0 0,0 1 1 0 0,1 0-1 0 0,-1 0 1 0 0,0 0 0 0 0,1 0-1 0 0,-1 0 1 0 0,0 0-1 0 0,1 0 1 0 0,-1 0 0 0 0,1 0-1 0 0,-1 0 1 0 0,0 0 0 0 0,1 0-1 0 0,-1 0 1 0 0,0 0-1 0 0,1 0 1 0 0,-1 0 0 0 0,0 0-1 0 0,1 1 1 0 0,-1-1-1 0 0,0 0 1 0 0,1 0 0 0 0,-1 0-1 0 0,0 1 1 0 0,1-1-1 0 0,-1 0 1 0 0,0 0 0 0 0,0 1-1 0 0,1-1 1 0 0,-1 0-1 0 0,0 0 1 0 0,0 1 0 0 0,0-1-1 0 0,1 0 1 0 0,-1 1-1 0 0,0-1 1 0 0,0 1 0 0 0,-2 5 2 0 0,-1 0-6 0 0,-1-1 0 0 0,1 0 0 0 0,-1 0 0 0 0,-1 0 0 0 0,1 0 0 0 0,-1-1 0 0 0,1 0 0 0 0,-1 0 0 0 0,0 0 0 0 0,-10 5 0 0 0,-3 4 0 0 0,-150 126 0 0 0,118-95 0 0 0,-188 153 0 0 0,-14-21 0 0 0,-192 76 0 0 0,426-243 0 0 0,1-1 0 0 0,-2-1 0 0 0,1-1 0 0 0,-1 0 0 0 0,0-2 0 0 0,-21 4 0 0 0,39-8 0 0 0,0 0 0 0 0,0 0 0 0 0,0 0 0 0 0,0 0 0 0 0,0 0 0 0 0,0 0 0 0 0,-1 0 0 0 0,1 0 0 0 0,0 0 0 0 0,0 0 0 0 0,0-1 0 0 0,0 1 0 0 0,0 0 0 0 0,0-1 0 0 0,-1 0 0 0 0,-1-5 0 0 0,3 5 0 0 0,-1-1 0 0 0,1 0 0 0 0,-1-1 0 0 0,0 1 0 0 0,1-1 0 0 0,0 0 0 0 0,-1 1 0 0 0,1-1 0 0 0,0 1 0 0 0,0-1 0 0 0,1 0 0 0 0,-1 1 0 0 0,0-1 0 0 0,1 1 0 0 0,-1-1 0 0 0,1 1 0 0 0,0-1 0 0 0,0 1 0 0 0,0-1 0 0 0,0 1 0 0 0,1 0 0 0 0,-1 0 0 0 0,2-3 0 0 0,5-6 0 0 0,0 1 0 0 0,20-20 0 0 0,-21 23 0 0 0,302-292 0 0 0,-185 182 0 0 0,289-222 0 0 0,-169 180 0 0 0,-299 202 0 0 0,-146 94 0 0 0,47-41 0 0 0,-262 166 0 0 0,387-243 0 0 0,-42 19 0 0 0,57-32 0 0 0,-1 0 0 0 0,0-1 0 0 0,0 0 0 0 0,0-1 0 0 0,-19 2 0 0 0,21-6 0 0 0,4-7 0 0 0,8 6 0 0 0,1 0 0 0 0,0-1 0 0 0,-1 1 0 0 0,1-1 0 0 0,0 1 0 0 0,0-1 0 0 0,0 1 0 0 0,0-1 0 0 0,0 1 0 0 0,0 0 0 0 0,0-1 0 0 0,1 1 0 0 0,-1-1 0 0 0,1 1 0 0 0,-1-1 0 0 0,1 1 0 0 0,-1 0 0 0 0,1-1 0 0 0,-1 1 0 0 0,1 0 0 0 0,0 0 0 0 0,0 0 0 0 0,0-1 0 0 0,1 0 0 0 0,28-30 0 0 0,-26 28 0 0 0,53-46 0 0 0,2 2 0 0 0,86-52 0 0 0,-22 25 0 0 0,3 7 0 0 0,258-101 0 0 0,-348 156 0 0 0,2 2 0 0 0,-1 2 0 0 0,48-5 0 0 0,-85 13 0 0 0,0 1 0 0 0,0 0 0 0 0,1 0 0 0 0,-1 0 0 0 0,0 0 0 0 0,0 0 0 0 0,1 0 0 0 0,-1 0 0 0 0,0 0 0 0 0,0 0 0 0 0,1 0 0 0 0,-1 0 0 0 0,0 0 0 0 0,0 0 0 0 0,1 0 0 0 0,-1 0 0 0 0,0 0 0 0 0,0 0 0 0 0,1 0 0 0 0,-1 0 0 0 0,0 0 0 0 0,0 0 0 0 0,0 0 0 0 0,1 0 0 0 0,-1 0 0 0 0,0 0 0 0 0,0 0 0 0 0,1 1 0 0 0,-1-1 0 0 0,0 0 0 0 0,0 0 0 0 0,0 0 0 0 0,0 0 0 0 0,1 1 0 0 0,-1-1 0 0 0,0 0 0 0 0,0 0 0 0 0,0 0 0 0 0,0 1 0 0 0,0-1 0 0 0,0 0 0 0 0,1 0 0 0 0,-1 1 0 0 0,0-1 0 0 0,0 0 0 0 0,0 0 0 0 0,0 1 0 0 0,0-1 0 0 0,0 0 0 0 0,0 0 0 0 0,0 1 0 0 0,0-1 0 0 0,0 0 0 0 0,0 0 0 0 0,0 1 0 0 0,0-1 0 0 0,0 0 0 0 0,-1 0 0 0 0,1 0 0 0 0,0 1 0 0 0,0-1 0 0 0,0 0 0 0 0,0 0 0 0 0,0 1 0 0 0,-1-1 0 0 0,-6 11 0 0 0,7-11 0 0 0,-11 8 0 0 0,1 0 0 0 0,-1 0 0 0 0,0-1 0 0 0,0 0 0 0 0,-1-1 0 0 0,0 0 0 0 0,-20 6 0 0 0,5-1 0 0 0,-428 172-1529 0 0,258-106 1082 0 0,172-66 437 0 0,-25 15 0 0 0,-11 6 14 0 0,101-47-4 0 0,39-25 0 0 0,101-37 0 0 0,-67 31 0 0 0,-66 25 0 0 0,1 3 0 0 0,1 2 0 0 0,53-11 0 0 0,-98 26 0 0 0,0 1 0 0 0,1 0 0 0 0,-1-1 0 0 0,0 1 0 0 0,0 1 0 0 0,0-1 0 0 0,7 2 0 0 0,-10-2 0 0 0,-1 0 0 0 0,1 0 0 0 0,-1 0 0 0 0,0 1 0 0 0,1-1 0 0 0,-1 0 0 0 0,1 0 0 0 0,-1 0 0 0 0,1 0 0 0 0,-1 1 0 0 0,0-1 0 0 0,1 0 0 0 0,-1 0 0 0 0,1 1 0 0 0,-1-1 0 0 0,0 0 0 0 0,1 1 0 0 0,-1-1 0 0 0,0 0 0 0 0,0 1 0 0 0,1-1 0 0 0,-1 0 0 0 0,0 1 0 0 0,0-1 0 0 0,1 1 0 0 0,-1-1 0 0 0,0 1 0 0 0,0-1 0 0 0,0 0 0 0 0,0 1 0 0 0,0-1 0 0 0,0 1 0 0 0,0-1 0 0 0,0 1 0 0 0,0-1 0 0 0,0 1 0 0 0,0-1 0 0 0,0 1 0 0 0,0-1 0 0 0,0 0 0 0 0,0 1 0 0 0,0-1 0 0 0,0 1 0 0 0,0-1 0 0 0,-1 1 0 0 0,1 0 0 0 0,-1 2 0 0 0,0 1 0 0 0,-1 0 0 0 0,1 0 0 0 0,-1-1 0 0 0,0 1 0 0 0,0-1 0 0 0,0 0 0 0 0,0 1 0 0 0,-5 4 0 0 0,-29 29 0 0 0,13-15 0 0 0,-349 340 0 0 0,227-226 0 0 0,6 5 0 0 0,-196 262 0 0 0,120-83 0 0 0,22 16 0 0 0,72-111 0 0 0,9 6 0 0 0,-105 316 0 0 0,105-188 0 0 0,30 7 0 0 0,80-351 0 0 0,0-1 0 0 0,0 1 0 0 0,2 0 0 0 0,-1 0 0 0 0,2 0 0 0 0,3 19 0 0 0,1-25-72 0 0,-3-9 39 0 0,-1 0-1 0 0,0 1 0 0 0,1-1 0 0 0,-1 0 0 0 0,0 0 1 0 0,1 0-1 0 0,-1 0 0 0 0,1 0 0 0 0,-1 0 1 0 0,1 0-1 0 0,-1 0 0 0 0,0-1 0 0 0,1 1 0 0 0,-1-1 1 0 0,0 1-1 0 0,1-1 0 0 0,-1 1 0 0 0,0-1 1 0 0,0 0-1 0 0,0 1 0 0 0,1-1 0 0 0,-1 0 0 0 0,0 0 1 0 0,0 0-1 0 0,0 0 0 0 0,0 0 0 0 0,0 0 1 0 0,1-2-1 0 0,27-36-952 0 0,-27 36 975 0 0,14-23 11 0 0,0-4 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9:15.7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81 2759 0 0,'0'0'126'0'0,"6"22"20"0"0,-4 0 397 0 0,1 0-1 0 0,0 0 0 0 0,2 0 0 0 0,1 0 0 0 0,10 26 0 0 0,4 14 285 0 0,-13-37-827 0 0,0-1 0 0 0,-1-1 0 0 0,4 34 0 0 0,-10-56 0 0 0,0-1 0 0 0,0 0 0 0 0,0 0 0 0 0,0 1 0 0 0,0-1 0 0 0,0 0 0 0 0,0 0 0 0 0,0 1 0 0 0,0-1 0 0 0,0 0 0 0 0,0 0 0 0 0,0 1 0 0 0,0-1 0 0 0,0 0 0 0 0,0 0 0 0 0,0 1 0 0 0,0-1 0 0 0,0 0 0 0 0,0 0 0 0 0,-1 1 0 0 0,1-1 0 0 0,0 0 0 0 0,0 0 0 0 0,0 0 0 0 0,0 1 0 0 0,-1-1 0 0 0,1 0 0 0 0,0 0 0 0 0,0 0 0 0 0,0 0 0 0 0,-1 1 0 0 0,1-1 0 0 0,0 0 0 0 0,0 0 0 0 0,-1 0 0 0 0,1 0 0 0 0,0 0 0 0 0,0 0 0 0 0,-1 0 0 0 0,1 0 0 0 0,0 0 0 0 0,0 0 0 0 0,-1 0 0 0 0,1 0 0 0 0,0 0 0 0 0,0 0 0 0 0,-1 0 0 0 0,1 0 0 0 0,-10-3 0 0 0,10 3 0 0 0,-3-2 50 0 0,0 0 0 0 0,0 0 0 0 0,0 0 0 0 0,0 0 0 0 0,0-1 0 0 0,1 1 0 0 0,-1-1 0 0 0,1 0 0 0 0,0 0 0 0 0,-1 0 0 0 0,1 0 0 0 0,1 0 0 0 0,-1 0 0 0 0,0 0 0 0 0,1-1 0 0 0,0 1 0 0 0,-1-1 0 0 0,0-5 0 0 0,-2-10 318 0 0,0 0 0 0 0,-1-23 0 0 0,4 35-350 0 0,-6-53-18 0 0,-6-96 0 0 0,12 138 0 0 0,1 9 0 0 0,0-1 0 0 0,0 1 0 0 0,1 0 0 0 0,3-17 0 0 0,-4 26 0 0 0,0 0 0 0 0,0 0 0 0 0,0 0 0 0 0,0 0 0 0 0,1 1 0 0 0,-1-1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0,0-1 0 0 0,1 1 0 0 0,2 10 0 0 0,2 11 0 0 0,21 125 0 0 0,1 69 663 0 0,-46-369 722 0 0,9 3-1385 0 0,6 119-2 0 0,2 18 27 0 0,0-1 0 0 0,1-24 1895 0 0,12 60-3598 0 0,-1 1 1825 0 0,-1 1 0 0 0,-1-1 1 0 0,-1 1-1 0 0,5 34 1 0 0,7 98 834 0 0,-16-126-943 0 0,-2-19-63 0 0,3 23-632 0 0,-2 0 0 0 0,-3 39 0 0 0,-18-112 656 0 0,12 12 0 0 0,1 0 0 0 0,1-1 0 0 0,0-39 0 0 0,-6-31 0 0 0,9 86 0 0 0,-1-3 0 0 0,1 0 0 0 0,0-26 0 0 0,2 42 0 0 0,0 1 0 0 0,0-1 0 0 0,0 0 0 0 0,0 0 0 0 0,0 0 0 0 0,0 0 0 0 0,1 0 0 0 0,-1 0 0 0 0,0 0 0 0 0,0 0 0 0 0,0 0 0 0 0,0 0 0 0 0,0 0 0 0 0,0 1 0 0 0,0-1 0 0 0,0 0 0 0 0,0 0 0 0 0,0 0 0 0 0,1 0 0 0 0,-1 0 0 0 0,0 0 0 0 0,0 0 0 0 0,0 0 0 0 0,0 0 0 0 0,0 0 0 0 0,0 0 0 0 0,0 0 0 0 0,1 0 0 0 0,-1 0 0 0 0,0 0 0 0 0,0 0 0 0 0,0 0 0 0 0,0 0 0 0 0,0 0 0 0 0,0 0 0 0 0,0 0 0 0 0,0 0 0 0 0,1 0 0 0 0,-1 0 0 0 0,0 0 0 0 0,0-1 0 0 0,0 1 0 0 0,0 0 0 0 0,0 0 0 0 0,0 0 0 0 0,0 0 0 0 0,0 0 0 0 0,0 0 0 0 0,0 0 0 0 0,1 0 0 0 0,-1 0 0 0 0,0 0 0 0 0,0-1 0 0 0,0 1 0 0 0,7 12 0 0 0,-5-10 0 0 0,4 17 0 0 0,-1-1 0 0 0,0 1 0 0 0,-1 0 0 0 0,2 25 0 0 0,-2 76 0 0 0,-2-32 0 0 0,4 7 465 0 0,3 81 897 0 0,-8-14-1197 0 0,0-146-587 0 0,0 0-1 0 0,4 21 1 0 0,-4-32 305 0 0,-1-2-395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8:43.0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637 104 6447 0 0,'0'0'586'0'0,"-1"-2"-486"0"0,-4-5-19 0 0,4 5 284 0 0,-1-1 552 0 0,-16 1-230 0 0,7 2-687 0 0,-6-2 58 0 0,15-1 124 0 0,-1 1 1461 0 0,1 2-1494 0 0,-6-2-133 0 0,-3 2-16 0 0,0 2 0 0 0,1 1 0 0 0,-1 0 0 0 0,0 0 0 0 0,-1-1 0 0 0,1-2 0 0 0,1 0 0 0 0,-1 0 0 0 0,1 3 0 0 0,0 3 0 0 0,1-1 0 0 0,2-2 72 0 0,4-1 138 0 0,-3 0 867 0 0,-8-9-388 0 0,6 0-689 0 0,0 1 0 0 0,-1 1 0 0 0,-1 1 0 0 0,-1 1 0 0 0,0 0 0 0 0,0 1 0 0 0,-1 1 0 0 0,1 0 0 0 0,-1 0 0 0 0,0 1 0 0 0,1 1 0 0 0,0-1 0 0 0,0 0 0 0 0,-6-1 0 0 0,16 1 0 0 0,-27 4 0 0 0,17-3 0 0 0,-1 2 0 0 0,3-3 72 0 0,7 0 787 0 0,-9-9-1718 0 0,3 3 2670 0 0,6 5-1662 0 0,-8-4-133 0 0,-2 2-16 0 0,0 2 0 0 0,0 4 0 0 0,1 1 0 0 0,1 0 0 0 0,0 1 0 0 0,1 2 0 0 0,-1 0 0 0 0,0-1 0 0 0,1 0 0 0 0,0-3 0 0 0,-1-6 0 0 0,0-3 0 0 0,2-1 0 0 0,2-3 0 0 0,4-1 0 0 0,3 0 0 0 0,4 0 0 0 0,3 2 0 0 0,2 4 0 0 0,1 1 0 0 0,1 1 0 0 0,0 2 0 0 0,0 0 0 0 0,57-7 0 0 0,-36 5 0 0 0,-22 3 0 0 0,0 0 0 0 0,49 4 0 0 0,-47-3 0 0 0,-9-1 0 0 0,-6 0 0 0 0,5-1 0 0 0,51 0 0 0 0,-10 1 0 0 0,-33 0 0 0 0,0 0 0 0 0,0 0 0 0 0,4-2 0 0 0,0 4 0 0 0,9 1 0 0 0,-14-2 0 0 0,1-1 0 0 0,-1 0 0 0 0,31-3 1647 0 0,-39 4-2122 0 0,9-3-625 0 0,-3 2 1084 0 0,2-1 16 0 0,0-1 64 0 0,0-1 737 0 0,-9 2-800 0 0,0 1-1 0 0,0-1 0 0 0,0 1 1 0 0,-1-1-1 0 0,1 1 1 0 0,0 0-1 0 0,0-1 1 0 0,0 1-1 0 0,0 0 1 0 0,0 0-1 0 0,0 0 1 0 0,0 0-1 0 0,0 0 1 0 0,0 0-1 0 0,0 0 1 0 0,0 0-1 0 0,0 0 0 0 0,0 1 1 0 0,0-1-1 0 0,0 0 1 0 0,0 0-1 0 0,0 1 1 0 0,1 0-1 0 0,35 13-876 0 0,-27-11 876 0 0,1-2 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8:44.9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368 121 2759 0 0,'0'0'195'0'0,"-2"0"-118"0"0,0 1 111 0 0,0-1-1 0 0,0 1 1 0 0,0 0-1 0 0,-1-1 0 0 0,1 1 1 0 0,0 0-1 0 0,0 0 1 0 0,0 1-1 0 0,-2 1 0 0 0,-23 11 2486 0 0,24-13-2379 0 0,2 0-225 0 0,-1 0 0 0 0,1 0 0 0 0,-1-1 0 0 0,1 1 0 0 0,-1-1 0 0 0,1 1 0 0 0,-1-1 0 0 0,0 0 0 0 0,1 1 0 0 0,-1-1 0 0 0,1 0 0 0 0,-1 0 0 0 0,0 0 0 0 0,1-1 0 0 0,-1 1 0 0 0,0 0 0 0 0,1 0 0 0 0,-3-1 0 0 0,-8-2-69 0 0,-14-1 1191 0 0,2 5-334 0 0,13-3-857 0 0,1-2 0 0 0,-1-1 0 0 0,-1-3 0 0 0,11 5 0 0 0,0-2 0 0 0,-14-13 0 0 0,6 12 0 0 0,-1 1 0 0 0,0 1 0 0 0,-2 3 0 0 0,1 1 0 0 0,1-3 0 0 0,-1-1 0 0 0,0 4 0 0 0,2 1 72 0 0,8-1 787 0 0,-34 2 1905 0 0,13 3-2363 0 0,16-4-401 0 0,14-2 0 0 0,74-10 0 0 0,-35 2 0 0 0,48-10 0 0 0,10 8 0 0 0,-79 5 0 0 0,-3-1 0 0 0,-14 4 0 0 0,19-4 0 0 0,38-4 0 0 0,-56 10 0 0 0,1 2 0 0 0,1 0 0 0 0,-1 0 0 0 0,0 1 0 0 0,-1 0 0 0 0,1 2 0 0 0,0-3 0 0 0,-1 0 0 0 0,1-1 0 0 0,-1 0 0 0 0,0 0 0 0 0,0 0 0 0 0,1 1 0 0 0,-2 2 0 0 0,0-1 0 0 0,2 2 0 0 0,1-2 0 0 0,-1-1 0 0 0,0-1 0 0 0,0 0 0 0 0,0-2 0 0 0,1 0 0 0 0,33-3 0 0 0,-12 1 0 0 0,10 2-675 0 0,-8 2-34 0 0,-20-3 197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9:22.7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761 72 2759 0 0,'0'0'2163'0'0,"-1"1"-2014"0"0,-8 2-133 0 0,0 0 56 0 0,-35 14 1904 0 0,34-15-1976 0 0,0-7 0 0 0,-5-8 312 0 0,13 8 816 0 0,1 3-685 0 0,-3-8-294 0 0,-2 0-133 0 0,0 1-16 0 0,-3 1 0 0 0,-2 2 0 0 0,0 2 0 0 0,1 3 0 0 0,-1 1 0 0 0,0 2 0 0 0,1 1 0 0 0,-1 1 0 0 0,2 2 0 0 0,0 0 0 0 0,-2-3 0 0 0,2-3 72 0 0,8 0 787 0 0,-13 4 242 0 0,5-1-1085 0 0,-2-1-16 0 0,0-1 0 0 0,1 1 0 0 0,-1-2 0 0 0,-1 0 0 0 0,1 0 0 0 0,0 1 0 0 0,0 0 0 0 0,0-1 0 0 0,-1 0 0 0 0,0 0 0 0 0,-1 1 0 0 0,1 0 0 0 0,-1 0 0 0 0,0 2 0 0 0,1-2 0 0 0,0 1 0 0 0,2 2 0 0 0,-1-2 0 0 0,0-1 0 0 0,-1-1 0 0 0,0-3 0 0 0,-1 1 0 0 0,-3 1 0 0 0,-39-5 0 0 0,44 5 0 0 0,1-2 0 0 0,-1 1 0 0 0,0-2 0 0 0,-1 1 0 0 0,0 2 0 0 0,0 3 0 0 0,1 1 0 0 0,5 2 0 0 0,13 2 0 0 0,3-2 0 0 0,-7-3 0 0 0,-1-1 0 0 0,1 0 0 0 0,0 1 0 0 0,0-1 0 0 0,0 0 0 0 0,-1 0 0 0 0,1-1 0 0 0,0 1 0 0 0,0 0 0 0 0,0-1 0 0 0,6 0 0 0 0,12 1 0 0 0,-15-1 0 0 0,-3 1 0 0 0,0-1 0 0 0,0-1 0 0 0,0 1 0 0 0,0 0 0 0 0,0-1 0 0 0,0 1 0 0 0,0-1 0 0 0,4-1 0 0 0,50-12 443 0 0,-55 14 45 0 0,9-2 464 0 0,0 1-803 0 0,19 0-130 0 0,8-3-22 0 0,-13-1 3 0 0,1 1 0 0 0,0 2 0 0 0,-14 3 0 0 0,-1 0 0 0 0,1 1 0 0 0,0 0 0 0 0,5 2 0 0 0,-17-4 0 0 0,32 1 0 0 0,4 0 0 0 0,-25 0 0 0 0,0 0 0 0 0,1 1 0 0 0,0 0 0 0 0,-1 0 0 0 0,-1 0 0 0 0,1 1 0 0 0,0 0 0 0 0,-1 0 0 0 0,1-1 0 0 0,0-1 1883 0 0,-13-2-1734 0 0,-9-3-133 0 0,-1-1-16 0 0,1 0 0 0 0,0 0 0 0 0,-1 1 0 0 0,-9-2-409 0 0,18 5 237 0 0,-1 0-1 0 0,1 0 0 0 0,0 1 0 0 0,0-1 1 0 0,0 1-1 0 0,0 0 0 0 0,-1 0 0 0 0,-2 1 1 0 0,1-1 159 0 0,-13 0 5 0 0,-35 7 0 0 0,42-3 8 0 0,6-2 0 0 0,1 0 0 0 0,-1-1 0 0 0,0 1 0 0 0,0-1 0 0 0,0 0 0 0 0,-1-1 0 0 0,-7 1 0 0 0,1 0 0 0 0,-2 1 0 0 0,2-1 0 0 0,0 0 0 0 0,0 0 0 0 0,-1-1 0 0 0,-2 1 0 0 0,12-1 0 0 0,-29 8 0 0 0,27-8 0 0 0,-27 6 0 0 0,7-1 0 0 0,-13-1 0 0 0,25-4 0 0 0,0-1 0 0 0,1-1 0 0 0,0 1 0 0 0,-1 1 0 0 0,1 0 0 0 0,0 1 0 0 0,0-1 0 0 0,1-1 0 0 0,-1-2 0 0 0,1 0 0 0 0,0-1 0 0 0,0 0 0 0 0,1-2 0 0 0,1 0 0 0 0,0 1 1827 0 0,8 4-1678 0 0,0-3-608 0 0,7 2-436 0 0,3 2 708 0 0,-7 0 638 0 0,10-2 490 0 0,0 2-792 0 0,-1-1-133 0 0,-10 1-16 0 0,25-4 0 0 0,24-8 0 0 0,41-1 0 0 0,-87 13 0 0 0,26-4 0 0 0,17-6 0 0 0,-43 8 0 0 0,27-5 0 0 0,-13 3 0 0 0,-17 4 0 0 0,27 3 0 0 0,-16-2 0 0 0,-1-1 0 0 0,0 0 0 0 0,1 1 0 0 0,-1 1 0 0 0,0-1 0 0 0,0 0 0 0 0,-1-1 0 0 0,1 0 0 0 0,0 1 0 0 0,-1-1 0 0 0,1 2 0 0 0,0-1 0 0 0,0 0 0 0 0,0 1 0 0 0,0-2 0 0 0,0 1 0 0 0,1 0 0 0 0,-1-1 0 0 0,-1 0 0 0 0,1 1 0 0 0,1 1 0 0 0,4 1 0 0 0,12 0 0 0 0,-12-1 0 0 0,11-3 0 0 0,-26 1 0 0 0,10-1 0 0 0,0 0 0 0 0,30-7 59 0 0,-33 6-95 0 0,-1 0 1 0 0,1 0-1 0 0,13 0 0 0 0,14-1-2673 0 0,-32 3 1686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14.385"/>
    </inkml:context>
    <inkml:brush xml:id="br0">
      <inkml:brushProperty name="width" value="0.2" units="cm"/>
      <inkml:brushProperty name="height" value="0.2" units="cm"/>
      <inkml:brushProperty name="color" value="#B6844E"/>
    </inkml:brush>
  </inkml:definitions>
  <inkml:trace contextRef="#ctx0" brushRef="#br0">73 3398 2759 0 0,'0'0'195'0'0,"1"0"-127"0"0,0 1 0 0 0,0-1-1 0 0,0 1 1 0 0,-1-1 0 0 0,1 1 0 0 0,0-1-1 0 0,-1 1 1 0 0,1 0 0 0 0,0-1-1 0 0,-1 1 1 0 0,1 0 0 0 0,-1 0 0 0 0,1-1-1 0 0,0 3 1 0 0,-1 106 3097 0 0,2-71-3093 0 0,1-49 422 0 0,1 0 0 0 0,-2-1 0 0 0,4-21 0 0 0,-5-23-494 0 0,0-40 0 0 0,-4 57 683 0 0,3 0 0 0 0,6-53-1 0 0,-4 22-682 0 0,12 222 0 0 0,0 7 0 0 0,-3-48 0 0 0,-7-83 0 0 0,-4-28 0 0 0,0 0 0 0 0,0 0 0 0 0,0 0 0 0 0,0 0 0 0 0,0 0 0 0 0,0-1 0 0 0,0 1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1 0 0 0,0-1 0 0 0,0 0 0 0 0,4-9 0 0 0,2-10 0 0 0,10-43 0 0 0,7-68 0 0 0,3-18 0 0 0,-24 136 0 0 0,1 10 0 0 0,0 9 0 0 0,2 9 0 0 0,6 59 0 0 0,-6-42 0 0 0,14 53 0 0 0,-14-66 0 0 0,-3-11 0 0 0,0-1 0 0 0,1 0 0 0 0,0 1 0 0 0,1-1 0 0 0,0-1 0 0 0,5 9 0 0 0,-9-15 0 0 0,0-1 0 0 0,0 0 0 0 0,1 0 0 0 0,-1 0 0 0 0,0 0 0 0 0,0 0 0 0 0,0 0 0 0 0,0 0 0 0 0,0 0 0 0 0,1 0 0 0 0,-1 1 0 0 0,0-1 0 0 0,0 0 0 0 0,0 0 0 0 0,0 0 0 0 0,1 0 0 0 0,-1 0 0 0 0,0 0 0 0 0,0 0 0 0 0,0 0 0 0 0,0 0 0 0 0,1 0 0 0 0,-1 0 0 0 0,0 0 0 0 0,0 0 0 0 0,0 0 0 0 0,0 0 0 0 0,1-1 0 0 0,-1 1 0 0 0,0 0 0 0 0,0 0 0 0 0,0 0 0 0 0,0 0 0 0 0,0 0 0 0 0,1 0 0 0 0,-1 0 0 0 0,0 0 0 0 0,0-1 0 0 0,0 1 0 0 0,0 0 0 0 0,0 0 0 0 0,0 0 0 0 0,0 0 0 0 0,1 0 0 0 0,-1-1 0 0 0,0 1 0 0 0,0 0 0 0 0,0 0 0 0 0,0 0 0 0 0,0 0 0 0 0,0-1 0 0 0,0 1 0 0 0,0 0 0 0 0,0 0 0 0 0,0 0 0 0 0,0 0 0 0 0,0-1 0 0 0,0 1 0 0 0,0 0 0 0 0,3-11 0 0 0,-3 11 0 0 0,5-26 0 0 0,-1 1 0 0 0,-1-1 0 0 0,-1 0 0 0 0,-2-27 0 0 0,-1 2 0 0 0,0 30 0 0 0,0 18 0 0 0,1 6 0 0 0,0 20 0 0 0,1 1 0 0 0,1-1 0 0 0,1 0 0 0 0,1 0 0 0 0,1 0 0 0 0,1 0 0 0 0,1-1 0 0 0,1 0 0 0 0,21 41 0 0 0,-28-63 0 0 0,-1 0 0 0 0,0 0 0 0 0,0 0 0 0 0,1 0 0 0 0,-1 0 0 0 0,0 0 0 0 0,0 0 0 0 0,1 0 0 0 0,-1 0 0 0 0,0 0 0 0 0,0 0 0 0 0,1 0 0 0 0,-1 0 0 0 0,0-1 0 0 0,0 1 0 0 0,1 0 0 0 0,-1 0 0 0 0,0 0 0 0 0,0 0 0 0 0,0 0 0 0 0,1 0 0 0 0,-1 0 0 0 0,0-1 0 0 0,0 1 0 0 0,0 0 0 0 0,1 0 0 0 0,-1 0 0 0 0,0-1 0 0 0,0 1 0 0 0,0 0 0 0 0,0 0 0 0 0,0 0 0 0 0,0-1 0 0 0,0 1 0 0 0,1 0 0 0 0,-1 0 0 0 0,0-1 0 0 0,0 1 0 0 0,0 0 0 0 0,0 0 0 0 0,0-1 0 0 0,0 1 0 0 0,0 0 0 0 0,0 0 0 0 0,0-1 0 0 0,0 1 0 0 0,4-13 0 0 0,-3 8 0 0 0,0-1 0 0 0,-1 1 0 0 0,0 0 0 0 0,0-1 0 0 0,-1 1 0 0 0,1 0 0 0 0,-1-1 0 0 0,0 1 0 0 0,-1 0 0 0 0,1 0 0 0 0,-1 0 0 0 0,0 0 0 0 0,0 0 0 0 0,-1 0 0 0 0,1 1 0 0 0,-1-1 0 0 0,0 1 0 0 0,-4-5 0 0 0,6 8 0 0 0,0 0 0 0 0,1 0 0 0 0,-1 0 0 0 0,0 0 0 0 0,0 0 0 0 0,0 0 0 0 0,0 0 0 0 0,0 0 0 0 0,0 1 0 0 0,0-1 0 0 0,0 0 0 0 0,0 1 0 0 0,0-1 0 0 0,0 1 0 0 0,0-1 0 0 0,-1 1 0 0 0,1-1 0 0 0,0 1 0 0 0,0 0 0 0 0,-1 0 0 0 0,1-1 0 0 0,0 1 0 0 0,0 0 0 0 0,-1 0 0 0 0,1 0 0 0 0,0 1 0 0 0,0-1 0 0 0,-1 0 0 0 0,-1 1 0 0 0,0 0 0 0 0,0 1 0 0 0,0-1 0 0 0,1 0 0 0 0,-1 1 0 0 0,1 0 0 0 0,-1 0 0 0 0,-2 2 0 0 0,4-3 0 0 0,-13 13 0 0 0,1 2 0 0 0,-17 24 0 0 0,16-22 0 0 0,-35 55 0 0 0,37-55 0 0 0,9-10 0 0 0,0-1 0 0 0,3-7 0 0 0,0 1 0 0 0,0-1 0 0 0,0 0 0 0 0,0 0 0 0 0,0 0 0 0 0,0 0 0 0 0,0 0 0 0 0,0 0 0 0 0,0 0 0 0 0,0 1 0 0 0,-1-1 0 0 0,1 0 0 0 0,0 0 0 0 0,0 0 0 0 0,0 0 0 0 0,0 0 0 0 0,0 0 0 0 0,0 0 0 0 0,0 1 0 0 0,0-1 0 0 0,0 0 0 0 0,0 0 0 0 0,1 0 0 0 0,-1 0 0 0 0,0 0 0 0 0,0 0 0 0 0,0 0 0 0 0,0 1 0 0 0,0-1 0 0 0,0 0 0 0 0,0 0 0 0 0,0 0 0 0 0,0 0 0 0 0,0 0 0 0 0,0 0 0 0 0,0 0 0 0 0,0 0 0 0 0,0 0 0 0 0,1 1 0 0 0,-1-1 0 0 0,0 0 0 0 0,0 0 0 0 0,0 0 0 0 0,0 0 0 0 0,0 0 0 0 0,0 0 0 0 0,0 0 0 0 0,1 0 0 0 0,-1 0 0 0 0,0 0 0 0 0,8-3 0 0 0,11-10 0 0 0,-16 11 0 0 0,3-2 0 0 0,1 0 0 0 0,0 0 0 0 0,0 1 0 0 0,0 0 0 0 0,0 0 0 0 0,0 1 0 0 0,0-1 0 0 0,1 2 0 0 0,-1-1 0 0 0,1 1 0 0 0,11 0 0 0 0,-2 2 0 0 0,0 0 0 0 0,0 1 0 0 0,0 1 0 0 0,17 5 0 0 0,-7-3 539 0 0,-1-1 0 0 0,54 1-1 0 0,-24-3-106 0 0,-28 1-432 0 0,29 8 0 0 0,-29-6 0 0 0,29 3 0 0 0,21-1 0 0 0,71 3 0 0 0,6-19 1440 0 0,-78 14-896 0 0,-40-1-480 0 0,-15-3-64 0 0,0-1 0 0 0,40-6 0 0 0,-3 2 0 0 0,88-5 0 0 0,-132 8 0 0 0,0 0 0 0 0,0-1 0 0 0,0 0 0 0 0,0-1 0 0 0,-1-1 0 0 0,1 0 0 0 0,-1-1 0 0 0,20-10 0 0 0,50-15 0 0 0,-78 28 0 0 0,0 0 0 0 0,1 1 0 0 0,-1 0 0 0 0,9-1 0 0 0,68 0 0 0 0,-44 6 0 0 0,-30-3 0 0 0,17 0 0 0 0,-15 2 0 0 0,22 11 0 0 0,-31-12 0 0 0,8 0 0 0 0,2 0 0 0 0,-9-1 0 0 0,34 6 0 0 0,-28-7 0 0 0,-9 0 0 0 0,1 0 0 0 0,-1 0 0 0 0,1 0 0 0 0,0 0 0 0 0,-1 0 0 0 0,1 0 0 0 0,-1-1 0 0 0,1 1 0 0 0,0 0 0 0 0,-1 0 0 0 0,1 0 0 0 0,-1-1 0 0 0,1 1 0 0 0,-1 0 0 0 0,1 0 0 0 0,-1-1 0 0 0,1 1 0 0 0,-1 0 0 0 0,1-1 0 0 0,-1 1 0 0 0,1-1 0 0 0,-1 1 0 0 0,1-1 0 0 0,8-10 0 0 0,-3 5 0 0 0,-1-3 0 0 0,-4 7 0 0 0,1-1 0 0 0,-2 1 0 0 0,1-1 0 0 0,0 1 0 0 0,0-1 0 0 0,-1 1 0 0 0,1-1 0 0 0,-1 0 0 0 0,0 1 0 0 0,0-1 0 0 0,0 0 0 0 0,0 0 0 0 0,0 1 0 0 0,-1-1 0 0 0,1 0 0 0 0,-2-4 0 0 0,0-2 0 0 0,-21-181 0 0 0,-73-433 0 0 0,79 553 0 0 0,17 70 0 0 0,0 0 0 0 0,0 0 0 0 0,0 0 0 0 0,0 0 0 0 0,0 0 0 0 0,0 0 0 0 0,0 1 0 0 0,0-1 0 0 0,0 0 0 0 0,0 0 0 0 0,-1 0 0 0 0,1 0 0 0 0,0 0 0 0 0,0 0 0 0 0,0 0 0 0 0,0 0 0 0 0,0 0 0 0 0,0 0 0 0 0,-1 0 0 0 0,1 0 0 0 0,0 1 0 0 0,0-1 0 0 0,0 0 0 0 0,0 0 0 0 0,0 0 0 0 0,0 0 0 0 0,-1 0 0 0 0,1 0 0 0 0,0 0 0 0 0,0 0 0 0 0,0 0 0 0 0,0 0 0 0 0,0 0 0 0 0,-1-1 0 0 0,1 1 0 0 0,0 0 0 0 0,0 0 0 0 0,0 0 0 0 0,0 0 0 0 0,0 0 0 0 0,0 0 0 0 0,0 0 0 0 0,-1 0 0 0 0,1 0 0 0 0,0 0 0 0 0,0 0 0 0 0,0-1 0 0 0,0 1 0 0 0,0 0 0 0 0,0 0 0 0 0,0 0 0 0 0,-3 12 0 0 0,2 11 0 0 0,1 0 0 0 0,1 1 0 0 0,6 31 0 0 0,-2-22 0 0 0,45 349-1992 0 0,-49-365 1992 0 0,14 189 0 0 0,-17-203 0 0 0,-3-7 0 0 0,-3-8 0 0 0,-2-10 0 0 0,2-2 0 0 0,0 1 0 0 0,1-1 0 0 0,-6-47 0 0 0,-2-3 0 0 0,-6-25 0 0 0,-17-62 0 0 0,29 136 0 0 0,9 24 0 0 0,0 1 0 0 0,0 0 0 0 0,0 0 0 0 0,0-1 0 0 0,0 1 0 0 0,0 0 0 0 0,0 0 0 0 0,0 0 0 0 0,0-1 0 0 0,0 1 0 0 0,0 0 0 0 0,0 0 0 0 0,0 0 0 0 0,0-1 0 0 0,0 1 0 0 0,0 0 0 0 0,0 0 0 0 0,0 0 0 0 0,-1-1 0 0 0,1 1 0 0 0,0 0 0 0 0,0 0 0 0 0,0 0 0 0 0,0 0 0 0 0,0 0 0 0 0,-1-1 0 0 0,1 1 0 0 0,0 0 0 0 0,0 0 0 0 0,0 0 0 0 0,0 0 0 0 0,-1 0 0 0 0,1 0 0 0 0,0 0 0 0 0,0-1 0 0 0,0 1 0 0 0,-1 0 0 0 0,1 0 0 0 0,0 0 0 0 0,0 0 0 0 0,0 0 0 0 0,-1 0 0 0 0,1 0 0 0 0,0 0 0 0 0,0 0 0 0 0,-1 0 0 0 0,1 0 0 0 0,0 0 0 0 0,0 1 0 0 0,0-1 0 0 0,-1 0 0 0 0,1 0 0 0 0,0 0 0 0 0,0 0 0 0 0,0 0 0 0 0,0 0 0 0 0,-1 0 0 0 0,1 0 0 0 0,0 1 0 0 0,0-1 0 0 0,0 0 0 0 0,0 0 0 0 0,-1 0 0 0 0,1 0 0 0 0,0 1 0 0 0,-5 9 0 0 0,5-10 0 0 0,-4 16 0 0 0,1 0 0 0 0,1 1 0 0 0,0 0 0 0 0,1 0 0 0 0,1-1 0 0 0,2 20 0 0 0,-1-5 0 0 0,10 121 0 0 0,1 22 0 0 0,-23-229 0 0 0,2 10 0 0 0,-62-347 0 0 0,45 279 0 0 0,-58-156 0 0 0,81 260 277 0 0,-1 0 0 0 0,0 1 0 0 0,0-1-1 0 0,-7-9 444 0 0,10 19-714 0 0,1-1 0 0 0,-1 0 0 0 0,1 1 1 0 0,-1-1-1 0 0,0 0 0 0 0,1 1 0 0 0,-1-1 0 0 0,1 1 1 0 0,-1-1-1 0 0,1 1 0 0 0,0-1 0 0 0,-1 1 0 0 0,1-1 1 0 0,-1 1-1 0 0,1-1 0 0 0,0 1 0 0 0,-1 0 0 0 0,1-1 0 0 0,0 1 1 0 0,0 0-1 0 0,0-1 0 0 0,-1 1 0 0 0,1 0 0 0 0,0 0 1 0 0,-3 20 4 0 0,2-19-12 0 0,-1 27 1 0 0,1-1 0 0 0,1 1 0 0 0,6 46 0 0 0,22 89 0 0 0,-11-82 0 0 0,11 55 0 0 0,-25-153 0 0 0,-1-13 0 0 0,-49-278 0 0 0,31 221 0 0 0,3 7 0 0 0,-4 1 0 0 0,-3 0 0 0 0,-40-100 0 0 0,58 174 11 0 0,0 0-1 0 0,0 0 0 0 0,0 1 0 0 0,-1-1 1 0 0,1 0-1 0 0,-7-5 371 0 0,8 9-306 0 0,0 1 1 0 0,1 0 0 0 0,-1 0-1 0 0,0 0 1 0 0,0 0-1 0 0,1 0 1 0 0,-1 0-1 0 0,0 0 1 0 0,1 0 0 0 0,-1 0-1 0 0,1 0 1 0 0,0 0-1 0 0,-1 1 1 0 0,1-1-1 0 0,0 0 1 0 0,0 0-1 0 0,-1 2 1 0 0,-1 22 131 0 0,2-24-185 0 0,13 386-614 0 0,28-1-800 0 0,-40-380 1400 0 0,1 11-47 0 0,1 10-163 0 0,10 41 1 0 0,-59-284-1409 0 0,1 8 1614 0 0,-136-628 1380 0 0,177 823-1212 0 0,-2-15-45 0 0,-2 1 0 0 0,-1 0 0 0 0,-15-32 0 0 0,24 58-88 0 0,0 0 0 0 0,0 0-1 0 0,-1 1 1 0 0,1-1 0 0 0,-1 0-1 0 0,1 0 1 0 0,-1 1 0 0 0,1-1-1 0 0,-1 0 1 0 0,1 0 0 0 0,-1 1-1 0 0,0-1 1 0 0,1 1 0 0 0,-1-1-1 0 0,0 1 1 0 0,1-1 0 0 0,-1 1-1 0 0,0-1 1 0 0,0 1 0 0 0,0-1-1 0 0,1 1 1 0 0,-3-1 0 0 0,3 2-5 0 0,-1-1-1 0 0,0 0 1 0 0,1 0 0 0 0,-1 1 0 0 0,0-1 0 0 0,1 1 0 0 0,-1-1 0 0 0,1 0 0 0 0,-1 1 0 0 0,1-1 0 0 0,-1 1 0 0 0,1-1 0 0 0,-1 1 0 0 0,1 0 0 0 0,-1-1-1 0 0,1 1 1 0 0,0-1 0 0 0,-1 1 0 0 0,1 0 0 0 0,0-1 0 0 0,-1 2 0 0 0,-1 4 34 0 0,0 0 0 0 0,0 1 0 0 0,1-1 0 0 0,-2 12 0 0 0,0 40-513 0 0,8 93 0 0 0,19 60-732 0 0,-13-125 1252 0 0,118 646-2565 0 0,-111-674 1050 0 0,-46-169 1272 0 0,16 59 170 0 0,-119-642 1770 0 0,101 513-1552 0 0,-28-111 1812 0 0,57 283-1842 0 0,-2-1-1 0 0,1 1 0 0 0,-1-1 1 0 0,-6-11-1 0 0,4 31 763 0 0,1 6-952 0 0,1 0 0 0 0,1 1 0 0 0,1-1 0 0 0,0 0 0 0 0,1 1 0 0 0,0-1 0 0 0,4 19 0 0 0,-1 2-236 0 0,46 451-1383 0 0,-28-310 1205 0 0,3 20-473 0 0,23 284-1880 0 0,-47-466 2767 0 0,-2-13 0 0 0,-2-10 0 0 0,-3-8 0 0 0,-71-335 673 0 0,63 269-470 0 0,-197-995 4401 0 0,200 1008-4133 0 0,-34-150-334 0 0,43 207-137 0 0,0 1 0 0 0,-1 0 0 0 0,-5-10 0 0 0,9 20 0 0 0,0 0 0 0 0,0 0 0 0 0,0 1 0 0 0,0-1 0 0 0,0 0 0 0 0,0 0 0 0 0,0 1 0 0 0,0-1 0 0 0,-1 0 0 0 0,1 0 0 0 0,0 1 0 0 0,0-1 0 0 0,0 0 0 0 0,0 0 0 0 0,0 1 0 0 0,-1-1 0 0 0,1 0 0 0 0,0 0 0 0 0,0 0 0 0 0,0 0 0 0 0,-1 1 0 0 0,1-1 0 0 0,0 0 0 0 0,0 0 0 0 0,-1 0 0 0 0,1 0 0 0 0,0 0 0 0 0,0 0 0 0 0,-1 0 0 0 0,1 0 0 0 0,0 1 0 0 0,0-1 0 0 0,-1 0 0 0 0,1 0 0 0 0,0 0 0 0 0,0 0 0 0 0,-1 0 0 0 0,1 0 0 0 0,0-1 0 0 0,0 1 0 0 0,-1 0 0 0 0,1 0 0 0 0,0 0 0 0 0,0 0 0 0 0,-1 0 0 0 0,1 0 0 0 0,0 0 0 0 0,0 0 0 0 0,-1-1 0 0 0,1 1 0 0 0,0 0 0 0 0,0 0 0 0 0,0 0 0 0 0,-1 0 0 0 0,1-1 0 0 0,0 1 0 0 0,0 0 0 0 0,0 0 0 0 0,0-1 0 0 0,0 1 0 0 0,-1 0 0 0 0,1 0 0 0 0,0-1 0 0 0,0 1 0 0 0,0 0 0 0 0,0-1 0 0 0,0 2 0 0 0,-4 7 0 0 0,1 1 0 0 0,0-1 0 0 0,1 1 0 0 0,0 0 0 0 0,0 0 0 0 0,0 16 0 0 0,2 58 0 0 0,0-76 0 0 0,81 859 100 0 0,-29-415-2026 0 0,-50-431 1861 0 0,3 24 40 0 0,-2 1-1 0 0,-1 0 1 0 0,-6 49 0 0 0,2-91 25 0 0,-2-8 0 0 0,-1-10 0 0 0,-71-432 0 0 0,25-4 0 0 0,48 417 0 0 0,-28-290-35 0 0,-16-148 946 0 0,41 432 40 0 0,3 34-806 0 0,1 7-113 0 0,-1 8-52 0 0,3-8 28 0 0,-7 43-8 0 0,3 1 0 0 0,1-1 0 0 0,5 68 0 0 0,-2-78 0 0 0,51 764 179 0 0,-6-184-2184 0 0,-45-566 1839 0 0,-3-40 166 0 0,-1-9 0 0 0,0-7 0 0 0,4 8 0 0 0,-10-26 0 0 0,1 0 0 0 0,1-1 0 0 0,1 0 0 0 0,-4-37 0 0 0,8 42 0 0 0,-100-740-73 0 0,35-5 914 0 0,65 733-733 0 0,0-3 300 0 0,2 6-231 0 0,-2 2 0 0 0,-1-1 0 0 0,-10-35 0 0 0,14 66-177 0 0,0-1 0 0 0,0 0 0 0 0,0 1 0 0 0,0-1 0 0 0,0 0 0 0 0,0 0 0 0 0,0 0 0 0 0,0 1 0 0 0,0-1 0 0 0,0 0 0 0 0,-1 0 0 0 0,1 1 0 0 0,0-1 0 0 0,0 0 0 0 0,0 0 0 0 0,0 0 0 0 0,-1 1 0 0 0,1-1 0 0 0,0 0 0 0 0,0 0 0 0 0,0 0 0 0 0,-1 0 0 0 0,1 0 0 0 0,0 0 0 0 0,0 1 0 0 0,-1-1 0 0 0,1 0 0 0 0,0 0 0 0 0,0 0 0 0 0,-1 0 0 0 0,1 0 0 0 0,0 0 0 0 0,0 0 0 0 0,-1 0 0 0 0,1 0 0 0 0,0 0 0 0 0,0 0 0 0 0,-1 0 0 0 0,1 0 0 0 0,0 0 0 0 0,0 0 0 0 0,-1 0 0 0 0,1 0 0 0 0,0-1 0 0 0,0 1 0 0 0,0 0 0 0 0,-1 0 0 0 0,1 0 0 0 0,0 0 0 0 0,0 0 0 0 0,0-1 0 0 0,-1 1 0 0 0,1 0 0 0 0,0 0 0 0 0,0 0 0 0 0,0-1 0 0 0,0 1 0 0 0,-1 0 0 0 0,1 0 0 0 0,0 0 0 0 0,0-1 0 0 0,0 1 0 0 0,0 0 0 0 0,0 0 0 0 0,0-1 0 0 0,0 1 0 0 0,-4 8 0 0 0,1 0 0 0 0,0 0 0 0 0,1 0 0 0 0,-1 0 0 0 0,2 1 0 0 0,-2 14 0 0 0,0 56 0 0 0,3-43 0 0 0,26 822 0 0 0,-18-721 0 0 0,36 486-1992 0 0,-44-617 1992 0 0,-1-9 0 0 0,-2-20 0 0 0,-6-36 0 0 0,-70-754 0 0 0,57 539 0 0 0,10 100-18 0 0,-7-71 438 0 0,18 240-183 0 0,1 0 1 0 0,-1 0-1 0 0,-1-1 1 0 0,1 1-1 0 0,-4-8 1 0 0,5 13-235 0 0,0 0 0 0 0,0 0 0 0 0,0-1 0 0 0,0 1 0 0 0,0 0 1 0 0,-1 0-1 0 0,1-1 0 0 0,0 1 0 0 0,0 0 0 0 0,0 0 0 0 0,0 0 0 0 0,0-1 0 0 0,0 1 0 0 0,-1 0 1 0 0,1 0-1 0 0,0 0 0 0 0,0-1 0 0 0,0 1 0 0 0,0 0 0 0 0,-1 0 0 0 0,1 0 0 0 0,0 0 0 0 0,0 0 1 0 0,0-1-1 0 0,-1 1 0 0 0,1 0 0 0 0,0 0 0 0 0,0 0 0 0 0,-1 0 0 0 0,1 0 0 0 0,0 0 0 0 0,0 0 1 0 0,-1 0-1 0 0,1 0 0 0 0,0 0 0 0 0,0 0 0 0 0,-1 0 0 0 0,1 0 0 0 0,0 0 0 0 0,0 0 0 0 0,-1 0 0 0 0,1 0 1 0 0,0 0-1 0 0,0 0 0 0 0,0 1 0 0 0,-1-1 0 0 0,1 0 0 0 0,0 0 0 0 0,0 0 0 0 0,-1 0 0 0 0,1 0 1 0 0,0 1-1 0 0,0-1 0 0 0,0 0 0 0 0,0 0 0 0 0,-1 0 0 0 0,1 1 0 0 0,-6 9-25 0 0,6-10 29 0 0,-6 13-7 0 0,2 1 0 0 0,-1-1 0 0 0,2 1 0 0 0,0-1 0 0 0,-2 19 0 0 0,-1 75 0 0 0,4-56 0 0 0,0 348 0 0 0,21 3 0 0 0,2 98 0 0 0,-20-456 0 0 0,1-16 0 0 0,-2 0 0 0 0,-1 0 0 0 0,-5 36 0 0 0,3-51 0 0 0,3-13 0 0 0,0 0 0 0 0,0 0 0 0 0,0 0 0 0 0,0 0 0 0 0,0 0 0 0 0,0 0 0 0 0,0 0 0 0 0,0 0 0 0 0,0 0 0 0 0,0 0 0 0 0,0 0 0 0 0,0 1 0 0 0,0-1 0 0 0,0 0 0 0 0,0 0 0 0 0,0 0 0 0 0,0 0 0 0 0,0 0 0 0 0,-1 0 0 0 0,1 0 0 0 0,0 0 0 0 0,0 0 0 0 0,0 0 0 0 0,0 0 0 0 0,0 0 0 0 0,0 0 0 0 0,0 0 0 0 0,0 0 0 0 0,0 0 0 0 0,0 0 0 0 0,0 1 0 0 0,0-1 0 0 0,0 0 0 0 0,0 0 0 0 0,0 0 0 0 0,-1 0 0 0 0,1 0 0 0 0,0 0 0 0 0,0 0 0 0 0,0 0 0 0 0,0 0 0 0 0,0 0 0 0 0,0 0 0 0 0,0 0 0 0 0,0 0 0 0 0,0 0 0 0 0,0 0 0 0 0,0 0 0 0 0,0 0 0 0 0,0 0 0 0 0,-1-1 0 0 0,1 1 0 0 0,0 0 0 0 0,0 0 0 0 0,0 0 0 0 0,0 0 0 0 0,0 0 0 0 0,0 0 0 0 0,0 0 0 0 0,0 0 0 0 0,0 0 0 0 0,0 0 0 0 0,0 0 0 0 0,0 0 0 0 0,-4-7 0 0 0,-1-10 0 0 0,-29-201-1940 0 0,22 118 1888 0 0,-58-578 52 0 0,47-102 64 0 0,23 760 1 0 0,1-19 556 0 0,-1 0 0 0 0,-10-68 0 0 0,10 106-621 0 0,0 1 0 0 0,0-1 0 0 0,0 1 0 0 0,-1-1 0 0 0,1 1 0 0 0,0-1 0 0 0,0 1 0 0 0,0 0 0 0 0,0-1 0 0 0,0 1 0 0 0,-1-1 0 0 0,1 1 0 0 0,0 0 0 0 0,0-1 0 0 0,-1 1 0 0 0,1 0 0 0 0,0-1 0 0 0,-1 1 0 0 0,1 0 0 0 0,0-1 0 0 0,-1 1 0 0 0,1 0 0 0 0,0 0 0 0 0,-1-1 0 0 0,1 1 0 0 0,-1 0 0 0 0,1 0 0 0 0,0 0 0 0 0,-1 0 0 0 0,1 0 0 0 0,-1 0 0 0 0,1-1 0 0 0,-1 1 0 0 0,1 0 0 0 0,-1 0 0 0 0,1 0 0 0 0,0 0 0 0 0,-1 0 0 0 0,1 1 0 0 0,-1-1 0 0 0,1 0 0 0 0,-1 0 0 0 0,1 0 0 0 0,0 0 0 0 0,-1 0 0 0 0,1 1 0 0 0,-1-1 0 0 0,1 0 0 0 0,0 0 0 0 0,-1 1 0 0 0,1-1 0 0 0,0 0 0 0 0,-1 0 0 0 0,1 1 0 0 0,0-1 0 0 0,-1 0 0 0 0,1 1 0 0 0,0-1 0 0 0,-1 1 0 0 0,0 1 0 0 0,-1 0 0 0 0,1 0 0 0 0,0 0 0 0 0,0 0 0 0 0,-1 0 0 0 0,1 0 0 0 0,1 1 0 0 0,-1-1 0 0 0,0 0 0 0 0,0 1 0 0 0,1-1 0 0 0,-1 5 0 0 0,0 34 0 0 0,1-23 0 0 0,4 386 0 0 0,0-172 0 0 0,6 62 0 0 0,-2 114 0 0 0,-6-295 0 0 0,0-65-21 0 0,-2-1-1 0 0,-10 77 1 0 0,9-121 48 0 0,-4 21-1224 0 0,-2-42 439 0 0,-19-204 758 0 0,10 66 0 0 0,-26-457 0 0 0,35 427 0 0 0,4 56 0 0 0,-5-78 0 0 0,7 202-172 0 0,-3-23 1487 0 0,4 29-1302 0 0,0 0 0 0 0,0 0-1 0 0,0 0 1 0 0,0 0-1 0 0,0 0 1 0 0,0-1 0 0 0,0 1-1 0 0,0 0 1 0 0,0 0 0 0 0,0 0-1 0 0,0 0 1 0 0,0 0-1 0 0,0 0 1 0 0,0 0 0 0 0,0 0-1 0 0,-1 0 1 0 0,1 0 0 0 0,0-1-1 0 0,0 1 1 0 0,0 0-1 0 0,0 0 1 0 0,0 0 0 0 0,0 0-1 0 0,0 0 1 0 0,0 0 0 0 0,0 0-1 0 0,0 0 1 0 0,0 0-1 0 0,0 0 1 0 0,0 0 0 0 0,0 0-1 0 0,0 0 1 0 0,-1 0 0 0 0,1 0-1 0 0,0 0 1 0 0,0 0-1 0 0,0 0 1 0 0,0 0 0 0 0,0-1-1 0 0,0 1 1 0 0,0 0 0 0 0,0 0-1 0 0,0 0 1 0 0,-1 0 0 0 0,1 0-1 0 0,0 1 1 0 0,0-1-1 0 0,0 0 1 0 0,0 0 0 0 0,0 0-1 0 0,0 0 1 0 0,0 0 0 0 0,0 0-1 0 0,0 0 1 0 0,0 0-1 0 0,0 0 1 0 0,-1 0 0 0 0,1 0-1 0 0,0 0 1 0 0,0 0 0 0 0,0 0-1 0 0,0 0 1 0 0,0 0-1 0 0,0 0 1 0 0,0 1 0 0 0,-5 15 2 0 0,-2 32-15 0 0,2 1 0 0 0,3-1 0 0 0,4 71 0 0 0,1-19 0 0 0,-10 496 0 0 0,4-417 0 0 0,-6-35 0 0 0,-1 13 0 0 0,11-137-345 0 0,2-31-1136 0 0,-1-66 1391 0 0,-13-127 0 0 0,-30-74 104 0 0,32 239 1370 0 0,3 62-1661 0 0,5-3 65 0 0,1 1 0 0 0,0-1 0 0 0,1 0 1 0 0,9 39-1 0 0,-3-11 164 0 0,17 147 48 0 0,78 520 0 0 0,-96-687 0 0 0,-3-24 0 0 0,1-10 0 0 0,1-8 0 0 0,14-144 0 0 0,-7 45 0 0 0,-10 100 0 0 0,1-6 0 0 0,-1 0 0 0 0,0-37 0 0 0,-4 46 0 0 0,-2 2 0 0 0,3 7 0 0 0,0 0 0 0 0,1 1 0 0 0,-1-1 0 0 0,1 1 0 0 0,-1-1 0 0 0,0 1 0 0 0,1-1 0 0 0,-1 1 0 0 0,0-1 0 0 0,0 1 0 0 0,0-1 0 0 0,1 1 0 0 0,-1 0 0 0 0,0 0 0 0 0,0-1 0 0 0,0 1 0 0 0,0 0 0 0 0,1 0 0 0 0,-1 0 0 0 0,0 0 0 0 0,0 0 0 0 0,0 0 0 0 0,0 0 0 0 0,0 0 0 0 0,1 0 0 0 0,-1 1 0 0 0,0-1 0 0 0,0 0 0 0 0,0 0 0 0 0,1 1 0 0 0,-1-1 0 0 0,0 1 0 0 0,0-1 0 0 0,1 0 0 0 0,-1 1 0 0 0,0-1 0 0 0,1 1 0 0 0,-1 0 0 0 0,0-1 0 0 0,1 1 0 0 0,-1 0 0 0 0,-1 1 0 0 0,-1 1 2 0 0,-1 0 0 0 0,1 1 0 0 0,0-1 0 0 0,0 1 0 0 0,1 0 0 0 0,-1 0 0 0 0,1 0-1 0 0,0 1 1 0 0,0-1 0 0 0,0 0 0 0 0,0 1 0 0 0,1-1 0 0 0,0 1 0 0 0,0 0 0 0 0,-1 6 0 0 0,0 11-127 0 0,1-1 0 0 0,1 23 0 0 0,0-38 27 0 0,4 52-452 0 0,3-1 1 0 0,14 58-1 0 0,-11-65 521 0 0,-5-21-300 0 0,2 1 0 0 0,0-1-1 0 0,2 0 1 0 0,1-1 0 0 0,25 50-1 0 0,-34-76 330 0 0,0 0 0 0 0,0-1 0 0 0,0 1 0 0 0,0-1 0 0 0,0 1 0 0 0,0-1 0 0 0,1 1 0 0 0,-1-1 0 0 0,0 0 0 0 0,1 0 0 0 0,-1 0 0 0 0,1 0 0 0 0,0 0 0 0 0,-1 0 0 0 0,1 0 0 0 0,0 0 0 0 0,-1-1 0 0 0,1 1 0 0 0,2 0 0 0 0,-3-1 0 0 0,1 0 0 0 0,-1 0 0 0 0,0-1 0 0 0,1 1 0 0 0,-1-1 0 0 0,0 1 0 0 0,1-1 0 0 0,-1 1 0 0 0,0-1 0 0 0,0 1 0 0 0,0-1 0 0 0,0 0 0 0 0,1 0 0 0 0,-1 0 0 0 0,0 0 0 0 0,0 0 0 0 0,-1 0 0 0 0,1 0 0 0 0,0 0 0 0 0,0 0 0 0 0,0 0 0 0 0,-1 0 0 0 0,1 0 0 0 0,0-1 0 0 0,-1 1 0 0 0,1-3 0 0 0,4-10 0 0 0,-1 0 0 0 0,-1-1 0 0 0,0 1 0 0 0,-2-1 0 0 0,1 0 0 0 0,-1 0 0 0 0,-2-14 0 0 0,1-6 0 0 0,4-51 0 0 0,1-185 0 0 0,-5 247 305 0 0,-1 0-1 0 0,-1 0 1 0 0,-2 0-1 0 0,0 0 1 0 0,-10-30-1 0 0,9 44-155 0 0,-1 3-133 0 0,5 7-16 0 0,1-1 0 0 0,-1 1 0 0 0,1 0 0 0 0,-1-1 0 0 0,1 1 0 0 0,-1 0 0 0 0,0 0 0 0 0,1 0 0 0 0,-1-1 0 0 0,1 1 0 0 0,-1 0 0 0 0,0 0 0 0 0,1 0 0 0 0,-1 0 0 0 0,1 0 0 0 0,-1 0 0 0 0,0 0 0 0 0,1 0 0 0 0,-1 0 0 0 0,0 1 0 0 0,1-1 0 0 0,-1 0 0 0 0,1 0 0 0 0,-1 0 0 0 0,1 1 0 0 0,-1-1 0 0 0,0 0 0 0 0,1 1 0 0 0,-1-1 0 0 0,1 0 0 0 0,-1 1 0 0 0,1-1 0 0 0,0 1 0 0 0,-1-1 0 0 0,1 1 0 0 0,-1-1 0 0 0,1 1 0 0 0,0-1 0 0 0,-1 1 0 0 0,1 0 0 0 0,0-1 0 0 0,-4 5 0 0 0,1-1 0 0 0,0 1 0 0 0,1 0 0 0 0,-1 0 0 0 0,1 0 0 0 0,0 0 0 0 0,0 0 0 0 0,1 1 0 0 0,0-1 0 0 0,-2 11 0 0 0,-2 59 0 0 0,5-62 0 0 0,1 31 0 0 0,1-1 0 0 0,2 1 0 0 0,3 0 0 0 0,1-1 0 0 0,2 0 0 0 0,2-1 0 0 0,34 80 0 0 0,-44-117 0 0 0,0 0 0 0 0,1-1 0 0 0,0 1 0 0 0,0-1 0 0 0,0 1 0 0 0,0-1 0 0 0,1 0 0 0 0,-1 0 0 0 0,1-1 0 0 0,0 1 0 0 0,9 5 0 0 0,-11-8 0 0 0,0 0 0 0 0,-1 0 0 0 0,1-1 0 0 0,0 1 0 0 0,0 0 0 0 0,0-1 0 0 0,0 1 0 0 0,0-1 0 0 0,0 0 0 0 0,0 0 0 0 0,0 0 0 0 0,1 0 0 0 0,-1 0 0 0 0,0 0 0 0 0,0 0 0 0 0,0-1 0 0 0,0 1 0 0 0,0-1 0 0 0,0 0 0 0 0,-1 1 0 0 0,1-1 0 0 0,0 0 0 0 0,0 0 0 0 0,0 0 0 0 0,-1 0 0 0 0,1-1 0 0 0,0 1 0 0 0,-1 0 0 0 0,1-1 0 0 0,-1 1 0 0 0,0-1 0 0 0,1 1 0 0 0,0-3 0 0 0,4-4 0 0 0,-2 1 0 0 0,1-1 0 0 0,-1-1 0 0 0,0 1 0 0 0,-1 0 0 0 0,0-1 0 0 0,0 0 0 0 0,-1 0 0 0 0,0 1 0 0 0,-1-1 0 0 0,1-14 0 0 0,-1-5 0 0 0,-1-1 0 0 0,-5-38 0 0 0,4 56 251 0 0,-1 1 0 0 0,0-1 0 0 0,-7-18 0 0 0,7 24-148 0 0,0 0 0 0 0,0 1 0 0 0,-1-1-1 0 0,1 0 1 0 0,-1 1 0 0 0,0 0 0 0 0,0 0 0 0 0,-1 0-1 0 0,-6-7 1 0 0,9 10-102 0 0,0 0-1 0 0,1 1 1 0 0,-1-1 0 0 0,0 0-1 0 0,0 0 1 0 0,0 1-1 0 0,0-1 1 0 0,0 1-1 0 0,0-1 1 0 0,0 1-1 0 0,0-1 1 0 0,-1 1 0 0 0,1 0-1 0 0,0-1 1 0 0,0 1-1 0 0,0 0 1 0 0,0 0-1 0 0,0 0 1 0 0,-1 0-1 0 0,1 0 1 0 0,0 0 0 0 0,0 0-1 0 0,0 0 1 0 0,0 0-1 0 0,-1 1 1 0 0,1-1-1 0 0,0 0 1 0 0,0 1 0 0 0,0-1-1 0 0,0 1 1 0 0,0-1-1 0 0,0 1 1 0 0,0 0-1 0 0,0-1 1 0 0,0 1-1 0 0,0 0 1 0 0,0 0 0 0 0,1 0-1 0 0,-1-1 1 0 0,-1 3-1 0 0,0 1-9 0 0,-1 0 1 0 0,1-1-1 0 0,0 1 0 0 0,1 0 0 0 0,-1 0 0 0 0,1 1 0 0 0,-2 6 0 0 0,2 4-251 0 0,1 1 1 0 0,0-1-1 0 0,1 0 0 0 0,1 0 0 0 0,0 0 0 0 0,7 23 0 0 0,-4-16 151 0 0,3 11 109 0 0,18 51 0 0 0,-21-71 0 0 0,1 1 0 0 0,0-1 0 0 0,1 0 0 0 0,0-1 0 0 0,1 0 0 0 0,14 15 0 0 0,-22-25 0 0 0,1-1 0 0 0,0 0 0 0 0,1 0 0 0 0,-1 0 0 0 0,0 1 0 0 0,0-1 0 0 0,0-1 0 0 0,1 1 0 0 0,-1 0 0 0 0,0 0 0 0 0,1 0 0 0 0,-1-1 0 0 0,1 1 0 0 0,-1-1 0 0 0,1 1 0 0 0,-1-1 0 0 0,1 1 0 0 0,0-1 0 0 0,-1 0 0 0 0,1 0 0 0 0,-1 0 0 0 0,1 0 0 0 0,1 0 0 0 0,-1-1 0 0 0,0 0 0 0 0,0 1 0 0 0,0-1 0 0 0,0-1 0 0 0,0 1 0 0 0,-1 0 0 0 0,1 0 0 0 0,0-1 0 0 0,-1 1 0 0 0,1 0 0 0 0,-1-1 0 0 0,1 0 0 0 0,-1 1 0 0 0,2-4 0 0 0,2-4 0 0 0,0 0 0 0 0,-1 1 0 0 0,0-1 0 0 0,-1-1 0 0 0,0 1 0 0 0,2-12 0 0 0,5-50 0 0 0,-3 0 0 0 0,-4-77 0 0 0,-3 138 9 0 0,0-18 293 0 0,-4-41 1 0 0,3 62-239 0 0,0 0 0 0 0,-1 0 0 0 0,0 0 1 0 0,0 0-1 0 0,0 0 0 0 0,-1 1 0 0 0,0-1 0 0 0,0 1 1 0 0,0-1-1 0 0,-1 1 0 0 0,-5-7 0 0 0,7 12-51 0 0,1 0 0 0 0,0 0 1 0 0,0 0-1 0 0,-1-1 0 0 0,1 1 0 0 0,-1 0 0 0 0,1 1 0 0 0,-1-1 0 0 0,1 0 0 0 0,-1 0 0 0 0,1 1 0 0 0,-1-1 0 0 0,0 1 1 0 0,1-1-1 0 0,-1 1 0 0 0,0 0 0 0 0,0 0 0 0 0,1-1 0 0 0,-1 1 0 0 0,0 0 0 0 0,1 1 0 0 0,-1-1 0 0 0,0 0 0 0 0,0 0 1 0 0,1 1-1 0 0,-1-1 0 0 0,0 1 0 0 0,1 0 0 0 0,-1-1 0 0 0,1 1 0 0 0,-1 0 0 0 0,-2 1 0 0 0,0 1 3 0 0,1 0 0 0 0,-1 0 0 0 0,0 0 0 0 0,1 0 0 0 0,-1 1 0 0 0,1-1 0 0 0,0 1 0 0 0,0 0 0 0 0,1 0 0 0 0,-4 6 0 0 0,1 2-158 0 0,1-1 0 0 0,0 1-1 0 0,1 0 1 0 0,0 0 0 0 0,1 0 0 0 0,-1 21-1 0 0,5 75-853 0 0,1-66 996 0 0,2-1 0 0 0,14 56 0 0 0,-14-77 0 0 0,1 0 0 0 0,1-1 0 0 0,1 1 0 0 0,0-1 0 0 0,2-1 0 0 0,20 31 0 0 0,-29-47 0 0 0,1 0 0 0 0,-1 0 0 0 0,1 0 0 0 0,0 0 0 0 0,0 0 0 0 0,0 0 0 0 0,0 0 0 0 0,0-1 0 0 0,0 1 0 0 0,0-1 0 0 0,0 0 0 0 0,1 1 0 0 0,-1-1 0 0 0,1 0 0 0 0,-1 0 0 0 0,1 0 0 0 0,-1-1 0 0 0,1 1 0 0 0,-1-1 0 0 0,1 1 0 0 0,0-1 0 0 0,-1 0 0 0 0,1 0 0 0 0,-1 0 0 0 0,1 0 0 0 0,0-1 0 0 0,-1 1 0 0 0,1-1 0 0 0,0 1 0 0 0,-1-1 0 0 0,1 0 0 0 0,2-2 0 0 0,1 0 0 0 0,0 0 0 0 0,-1 0 0 0 0,0-1 0 0 0,1 0 0 0 0,-2-1 0 0 0,1 1 0 0 0,0-1 0 0 0,-1 1 0 0 0,0-1 0 0 0,0-1 0 0 0,0 1 0 0 0,3-8 0 0 0,1-4 111 0 0,-1-1 0 0 0,0 0-1 0 0,-2 0 1 0 0,0 0 0 0 0,-1-1-1 0 0,-1 1 1 0 0,0-1 0 0 0,-1-27-1 0 0,-2 1 222 0 0,-3-1 0 0 0,-10-60 0 0 0,12 101-332 0 0,-2-13 0 0 0,-1-1 0 0 0,-7-23 0 0 0,9 37 0 0 0,0 0 0 0 0,0 0 0 0 0,-1 1 0 0 0,0-1 0 0 0,1 0 0 0 0,-1 1 0 0 0,-1-1 0 0 0,1 1 0 0 0,-1 0 0 0 0,0 0 0 0 0,0 1 0 0 0,-7-6 0 0 0,10 8 0 0 0,0 0 0 0 0,-1 0 0 0 0,1 1 0 0 0,0-1 0 0 0,-1 1 0 0 0,1-1 0 0 0,-1 1 0 0 0,1 0 0 0 0,0-1 0 0 0,-1 1 0 0 0,1 0 0 0 0,-1 0 0 0 0,1 0 0 0 0,-1 0 0 0 0,1 0 0 0 0,0 0 0 0 0,-1 1 0 0 0,1-1 0 0 0,-1 0 0 0 0,1 1 0 0 0,-1-1 0 0 0,1 1 0 0 0,0 0 0 0 0,0-1 0 0 0,-1 1 0 0 0,1 0 0 0 0,0 0 0 0 0,0-1 0 0 0,0 1 0 0 0,0 0 0 0 0,0 0 0 0 0,0 0 0 0 0,0 1 0 0 0,-2 1 0 0 0,1 1 0 0 0,-1-1 0 0 0,1 1 0 0 0,0 0 0 0 0,1 0 0 0 0,-1 0 0 0 0,0 1 0 0 0,1-1 0 0 0,0 0 0 0 0,0 0 0 0 0,1 1 0 0 0,-1 8 0 0 0,3 52 0 0 0,-1-50 0 0 0,3 33-277 0 0,3 0 1 0 0,2 0-1 0 0,2-1 0 0 0,19 54 0 0 0,-27-92 244 0 0,1 0 0 0 0,0 0 0 0 0,1-1-1 0 0,0 1 1 0 0,0-1 0 0 0,1 0 0 0 0,0 0-1 0 0,0-1 1 0 0,0 0 0 0 0,1 0 0 0 0,1 0 0 0 0,8 6-1 0 0,-12-10 27 0 0,1-1 0 0 0,-1 1 0 0 0,1-1 0 0 0,-1 0 0 0 0,1 0 0 0 0,0 0 0 0 0,0-1 0 0 0,0 0 0 0 0,0 0 0 0 0,0 0 0 0 0,0 0 0 0 0,0-1 0 0 0,0 0 0 0 0,0 0 0 0 0,0 0 0 0 0,0-1 0 0 0,0 0 0 0 0,0 0 0 0 0,0 0-1 0 0,0 0 1 0 0,0-1 0 0 0,0 0 0 0 0,0 0 0 0 0,7-4 0 0 0,-7 2 53 0 0,1 0 0 0 0,-1 0 0 0 0,0 0 0 0 0,0 0 0 0 0,0-1 0 0 0,-1 0 0 0 0,1 0 0 0 0,-1 0 0 0 0,0-1 0 0 0,-1 1 0 0 0,0-1 0 0 0,1 0 0 0 0,-2 0 0 0 0,1 0 0 0 0,-1 0 0 0 0,0-1 0 0 0,0 1 0 0 0,1-10 0 0 0,1-10 224 0 0,-2-1 0 0 0,-1 1 0 0 0,-2-36 0 0 0,0 39-232 0 0,-2-23-38 0 0,-1 0 0 0 0,-3 0 0 0 0,-2 1 0 0 0,-2 0 0 0 0,-16-44 0 0 0,24 81 0 0 0,-1 0 0 0 0,0 0 0 0 0,0 1 0 0 0,-8-11 0 0 0,11 17 0 0 0,1 0 0 0 0,-1 1 0 0 0,1-1 0 0 0,-1 1 0 0 0,0-1 0 0 0,1 1 0 0 0,-1 0 0 0 0,0-1 0 0 0,1 1 0 0 0,-1 0 0 0 0,0-1 0 0 0,0 1 0 0 0,1 0 0 0 0,-1 0 0 0 0,0-1 0 0 0,0 1 0 0 0,0 0 0 0 0,1 0 0 0 0,-1 0 0 0 0,0 0 0 0 0,0 0 0 0 0,0 0 0 0 0,1 0 0 0 0,-1 1 0 0 0,0-1 0 0 0,0 0 0 0 0,1 0 0 0 0,-1 1 0 0 0,0-1 0 0 0,0 0 0 0 0,1 1 0 0 0,-1-1 0 0 0,0 1 0 0 0,1-1 0 0 0,-1 1 0 0 0,0-1 0 0 0,1 1 0 0 0,-1-1 0 0 0,1 1 0 0 0,-1-1 0 0 0,1 1 0 0 0,-1 0 0 0 0,1-1 0 0 0,0 1 0 0 0,-1 1 0 0 0,0-1 0 0 0,-1 3 0 0 0,-1 0 0 0 0,1 0 0 0 0,0 0 0 0 0,0 0 0 0 0,0 0 0 0 0,0 1 0 0 0,1-1 0 0 0,0 1 0 0 0,0 0 0 0 0,0-1 0 0 0,0 1 0 0 0,1-1 0 0 0,0 10 0 0 0,1 7 0 0 0,8 38 0 0 0,-4-27 0 0 0,5 31-332 0 0,2 0 0 0 0,28 85 0 0 0,-29-117 190 0 0,1 0 0 0 0,2-1-1 0 0,1-1 1 0 0,1 0 0 0 0,2-1 0 0 0,31 39-1 0 0,-44-61 143 0 0,1 0 0 0 0,0 0 0 0 0,0-1 0 0 0,0 0 0 0 0,1 0 0 0 0,-1 0 0 0 0,1-1 0 0 0,0 0 0 0 0,13 5 0 0 0,-17-8 0 0 0,-1 0 0 0 0,1 0 0 0 0,-1 0 0 0 0,1-1 0 0 0,-1 0 0 0 0,1 1 0 0 0,-1-1 0 0 0,1 0 0 0 0,-1 0 0 0 0,1 0 0 0 0,-1 0 0 0 0,1-1 0 0 0,-1 1 0 0 0,1-1 0 0 0,-1 0 0 0 0,0 1 0 0 0,1-1 0 0 0,-1 0 0 0 0,0 0 0 0 0,1-1 0 0 0,-1 1 0 0 0,0 0 0 0 0,0-1 0 0 0,0 1 0 0 0,0-1 0 0 0,0 0 0 0 0,-1 0 0 0 0,1 0 0 0 0,0 1 0 0 0,-1-2 0 0 0,1 1 0 0 0,-1 0 0 0 0,0 0 0 0 0,2-5 0 0 0,2-4 79 0 0,0-1-1 0 0,-1 0 0 0 0,-1 0 1 0 0,0 0-1 0 0,0 0 0 0 0,-1-1 0 0 0,0-19 1 0 0,-7-92 917 0 0,1 77-792 0 0,-2-40-163 0 0,-4 1 1 0 0,-4 1-1 0 0,-30-104 0 0 0,42 184-41 0 0,-2-11 0 0 0,-1 1 0 0 0,-1 0 0 0 0,-9-17 0 0 0,14 29 0 0 0,-1 1 0 0 0,1-1 0 0 0,0 0 0 0 0,-1 1 0 0 0,0 0 0 0 0,0-1 0 0 0,0 1 0 0 0,0 0 0 0 0,0 0 0 0 0,0 0 0 0 0,0 0 0 0 0,-1 0 0 0 0,1 1 0 0 0,-1-1 0 0 0,1 1 0 0 0,-1 0 0 0 0,0-1 0 0 0,1 1 0 0 0,-1 0 0 0 0,0 1 0 0 0,0-1 0 0 0,0 0 0 0 0,0 1 0 0 0,-5-1 0 0 0,5 2 0 0 0,1-1 0 0 0,0 1 0 0 0,0-1 0 0 0,1 1 0 0 0,-1 0 0 0 0,0 0 0 0 0,0 0 0 0 0,0 0 0 0 0,0 0 0 0 0,1 0 0 0 0,-1 1 0 0 0,1-1 0 0 0,-1 0 0 0 0,1 1 0 0 0,-1 0 0 0 0,1-1 0 0 0,0 1 0 0 0,-1 0 0 0 0,1-1 0 0 0,0 1 0 0 0,0 0 0 0 0,1 0 0 0 0,-1 0 0 0 0,0 0 0 0 0,1 0 0 0 0,-1 0 0 0 0,0 2 0 0 0,-1 9 0 0 0,0-1 0 0 0,0 0 0 0 0,1 17 0 0 0,1-21 0 0 0,1 35 0 0 0,3 1 0 0 0,1-1 0 0 0,16 61 0 0 0,-5-35-365 0 0,3-1 0 0 0,3-1-1 0 0,3-1 1 0 0,44 84 0 0 0,-62-137 311 0 0,4 7 0 0 0,20 29-1 0 0,-29-45 55 0 0,1 0 0 0 0,0 0-1 0 0,0-1 1 0 0,0 1 0 0 0,1-1 0 0 0,-1 0 0 0 0,1 0-1 0 0,-1 0 1 0 0,1-1 0 0 0,0 1 0 0 0,0-1 0 0 0,1 0-1 0 0,8 3 1 0 0,-12-5 0 0 0,1 1 0 0 0,0-1 0 0 0,0 0 0 0 0,-1 0 0 0 0,1 0 0 0 0,0-1 0 0 0,0 1 0 0 0,-1 0 0 0 0,1-1 0 0 0,0 1 0 0 0,-1-1 0 0 0,1 1 0 0 0,-1-1 0 0 0,1 0 0 0 0,0 0 0 0 0,-1 1 0 0 0,0-1 0 0 0,1 0 0 0 0,-1-1 0 0 0,1 1 0 0 0,-1 0 0 0 0,0 0 0 0 0,0 0 0 0 0,0-1 0 0 0,0 1 0 0 0,0-1 0 0 0,0 1 0 0 0,0-1 0 0 0,0 1 0 0 0,0-4 0 0 0,4-5 0 0 0,-1 0 0 0 0,-1 0 0 0 0,4-20 0 0 0,-5 21 0 0 0,2-15-3 0 0,-1 1 0 0 0,-1-1 0 0 0,-1 0-1 0 0,-3-40 1 0 0,-19-95 81 0 0,20 157-76 0 0,-4-34 97 0 0,-24-116 967 0 0,24 134-957 0 0,0 1 0 0 0,-1 0 0 0 0,-1 0 0 0 0,-1 1 0 0 0,0-1 0 0 0,-14-19 0 0 0,21 36-109 0 0,1-1 0 0 0,0 1 0 0 0,0 0 0 0 0,0-1 0 0 0,0 1 0 0 0,-1-1 0 0 0,1 1 0 0 0,0 0 0 0 0,0 0 0 0 0,-1-1 0 0 0,1 1 0 0 0,0 0 0 0 0,0-1 0 0 0,-1 1 0 0 0,1 0 0 0 0,0 0 0 0 0,-1-1 0 0 0,1 1 0 0 0,-1 0 0 0 0,1 0 0 0 0,0 0 0 0 0,-1 0 0 0 0,1 0 0 0 0,0 0 0 0 0,-1-1 0 0 0,1 1 0 0 0,-1 0 0 0 0,1 0 0 0 0,0 0 0 0 0,-1 0 0 0 0,1 0 0 0 0,-1 0 0 0 0,1 1 0 0 0,0-1 0 0 0,-1 0 0 0 0,1 0 0 0 0,-1 0 0 0 0,1 0 0 0 0,0 0 0 0 0,-1 0 0 0 0,1 1 0 0 0,0-1 0 0 0,-1 0 0 0 0,1 0 0 0 0,0 1 0 0 0,-1-1 0 0 0,1 0 0 0 0,0 0 0 0 0,-1 1 0 0 0,-5 11 0 0 0,4-4 0 0 0,1 0 0 0 0,0 0 0 0 0,0-1 0 0 0,1 1 0 0 0,0 0 0 0 0,2 15 0 0 0,13 49 0 0 0,-9-46 0 0 0,-3-14 0 0 0,38 151 0 0 0,-33-140 0 0 0,0-1 0 0 0,2 1 0 0 0,0-1 0 0 0,26 39 0 0 0,-31-54 0 0 0,0-1 0 0 0,1 1 0 0 0,0-1 0 0 0,0-1 0 0 0,1 1 0 0 0,0-1 0 0 0,-1 0 0 0 0,2 0 0 0 0,-1-1 0 0 0,9 4 0 0 0,-13-7 0 0 0,0 1 0 0 0,-1-1 0 0 0,1 0 0 0 0,0-1 0 0 0,0 1 0 0 0,0 0 0 0 0,0-1 0 0 0,0 1 0 0 0,0-1 0 0 0,0 0 0 0 0,0 0 0 0 0,0 0 0 0 0,0-1 0 0 0,0 1 0 0 0,0-1 0 0 0,-1 1 0 0 0,1-1 0 0 0,0 0 0 0 0,0 0 0 0 0,0 0 0 0 0,-1 0 0 0 0,1-1 0 0 0,0 1 0 0 0,-1-1 0 0 0,0 0 0 0 0,1 0 0 0 0,-1 0 0 0 0,0 0 0 0 0,0 0 0 0 0,0 0 0 0 0,3-5 0 0 0,1-2 0 0 0,-1-1 0 0 0,0 0 0 0 0,-1 0 0 0 0,0 0 0 0 0,0-1 0 0 0,-1 1 0 0 0,-1-1 0 0 0,0 0 0 0 0,0 0 0 0 0,-1 0 0 0 0,0-13 0 0 0,-2-13 0 0 0,-11-72 0 0 0,12 102 0 0 0,-1-1 0 0 0,-1 0 0 0 0,0 1 0 0 0,0-1 0 0 0,0 1 0 0 0,-1 0 0 0 0,0 0 0 0 0,0 0 0 0 0,-1 0 0 0 0,-4-6 0 0 0,8 12 0 0 0,-1 0 0 0 0,1 1 0 0 0,-1-1 0 0 0,1 1 0 0 0,0-1 0 0 0,-1 1 0 0 0,1-1 0 0 0,-1 1 0 0 0,0-1 0 0 0,1 1 0 0 0,-1-1 0 0 0,1 1 0 0 0,-1 0 0 0 0,0-1 0 0 0,1 1 0 0 0,-1 0 0 0 0,0 0 0 0 0,1-1 0 0 0,-1 1 0 0 0,0 0 0 0 0,0 0 0 0 0,1 0 0 0 0,-1 0 0 0 0,0 0 0 0 0,1 0 0 0 0,-1 0 0 0 0,0 0 0 0 0,0 0 0 0 0,1 0 0 0 0,-1 0 0 0 0,0 1 0 0 0,1-1 0 0 0,-1 0 0 0 0,-1 1 0 0 0,1-1 0 0 0,0 1 0 0 0,0-1 0 0 0,0 0 0 0 0,0 1 0 0 0,0-1 0 0 0,0 1 0 0 0,0-1 0 0 0,0 1 0 0 0,1-1 0 0 0,-1 1 0 0 0,0 0 0 0 0,0-1 0 0 0,1 1 0 0 0,-1 0 0 0 0,0 0 0 0 0,1-1 0 0 0,-1 1 0 0 0,0 0 0 0 0,1 0 0 0 0,-1 0 0 0 0,1 0 0 0 0,0 0 0 0 0,-1 0 0 0 0,1 0 0 0 0,0 0 0 0 0,0 0 0 0 0,-1 0 0 0 0,1 0 0 0 0,0 1 0 0 0,0 1 0 0 0,-2 7 0 0 0,1-1 0 0 0,0 0 0 0 0,0 1 0 0 0,1-1 0 0 0,0 1 0 0 0,1-1 0 0 0,3 16 0 0 0,18 64 0 0 0,18 25 0 0 0,-34-100 0 0 0,1 0 0 0 0,0 0 0 0 0,1-1 0 0 0,1 0 0 0 0,18 21 0 0 0,-24-30 0 0 0,1 0 0 0 0,0-1 0 0 0,-1 0 0 0 0,1 0 0 0 0,1 0 0 0 0,-1 0 0 0 0,0-1 0 0 0,1 1 0 0 0,-1-1 0 0 0,1 0 0 0 0,0-1 0 0 0,0 1 0 0 0,0-1 0 0 0,9 1 0 0 0,-12-2 0 0 0,1 0 0 0 0,0 0 0 0 0,0 0 0 0 0,0 0 0 0 0,-1-1 0 0 0,1 1 0 0 0,0-1 0 0 0,-1 0 0 0 0,1 0 0 0 0,0 0 0 0 0,-1 0 0 0 0,1-1 0 0 0,-1 1 0 0 0,0 0 0 0 0,1-1 0 0 0,-1 0 0 0 0,0 0 0 0 0,0 1 0 0 0,0-1 0 0 0,0-1 0 0 0,0 1 0 0 0,-1 0 0 0 0,1 0 0 0 0,0-1 0 0 0,-1 1 0 0 0,0 0 0 0 0,2-5 0 0 0,3-7 0 0 0,-1-1 0 0 0,-1 0 0 0 0,0 0 0 0 0,-1 0 0 0 0,-1-1 0 0 0,1-19 0 0 0,-4-95 0 0 0,0 108 0 0 0,-11-114 0 0 0,9 119 0 0 0,0-1 0 0 0,-1 1 0 0 0,-1 0 0 0 0,-1 0 0 0 0,-12-25 0 0 0,18 41 0 0 0,-15-20 0 0 0,14 20 0 0 0,0 0 0 0 0,0 0 0 0 0,0 0 0 0 0,-1 0 0 0 0,1 1 0 0 0,0-1 0 0 0,0 0 0 0 0,0 1 0 0 0,-1-1 0 0 0,1 1 0 0 0,0-1 0 0 0,-1 1 0 0 0,1-1 0 0 0,0 1 0 0 0,-1 0 0 0 0,1 0 0 0 0,0 0 0 0 0,-1 0 0 0 0,1 0 0 0 0,0 0 0 0 0,-1 0 0 0 0,1 0 0 0 0,-1 0 0 0 0,1 1 0 0 0,-2-1 0 0 0,1 2 0 0 0,0-1 0 0 0,0 0 0 0 0,0 1 0 0 0,0-1 0 0 0,0 1 0 0 0,0-1 0 0 0,0 1 0 0 0,1 0 0 0 0,-1 0 0 0 0,1 0 0 0 0,-1 0 0 0 0,1 0 0 0 0,0 0 0 0 0,-1 1 0 0 0,1-1 0 0 0,1 0 0 0 0,-1 0 0 0 0,0 1 0 0 0,0-1 0 0 0,1 1 0 0 0,-1-1 0 0 0,1 4 0 0 0,-2 8 0 0 0,1 0 0 0 0,2 24 0 0 0,-1-30 0 0 0,3 26 0 0 0,1 0 0 0 0,2 0 0 0 0,2-1 0 0 0,21 62 0 0 0,-21-75 0 0 0,0 0 0 0 0,1 0 0 0 0,2-1 0 0 0,0-1 0 0 0,17 24 0 0 0,-22-35 0 0 0,0 0 0 0 0,1-1 0 0 0,-1 1 0 0 0,1-1 0 0 0,1-1 0 0 0,11 9 0 0 0,-14-12 0 0 0,0 1 0 0 0,0-1 0 0 0,1 0 0 0 0,-1 0 0 0 0,0-1 0 0 0,1 1 0 0 0,-1-1 0 0 0,0 0 0 0 0,1-1 0 0 0,0 0 0 0 0,9 0 0 0 0,-13 0 0 0 0,0-1 0 0 0,0 1 0 0 0,0-1 0 0 0,0 1 0 0 0,0-1 0 0 0,0 0 0 0 0,0 0 0 0 0,0 0 0 0 0,-1 0 0 0 0,1 0 0 0 0,0-1 0 0 0,-1 1 0 0 0,1 0 0 0 0,-1-1 0 0 0,1 1 0 0 0,-1-1 0 0 0,0 0 0 0 0,1 1 0 0 0,-1-1 0 0 0,0 0 0 0 0,0 0 0 0 0,0 0 0 0 0,-1 0 0 0 0,2-2 0 0 0,-1 2 0 0 0,2-6 0 0 0,-1 0 0 0 0,1 0 0 0 0,-1 0 0 0 0,-1 0 0 0 0,0 0 0 0 0,0-1 0 0 0,0 1 0 0 0,-1 0 0 0 0,-2-17 0 0 0,-2-6 0 0 0,-11-39 0 0 0,9 48 0 0 0,-60-240 54 0 0,-43-205 335 0 0,53 196 1288 0 0,7 44-1749 0 0,-69-363 72 0 0,107 539 0 0 0,-2 2 0 0 0,-24-62 0 0 0,33 101 0 0 0,4 10 0 0 0,0 0 0 0 0,0 0 0 0 0,0 1 0 0 0,0-1 0 0 0,0 0 0 0 0,0 0 0 0 0,0 0 0 0 0,-1 0 0 0 0,1 1 0 0 0,0-1 0 0 0,0 0 0 0 0,0 0 0 0 0,0 0 0 0 0,0 0 0 0 0,0 1 0 0 0,0-1 0 0 0,0 0 0 0 0,0 0 0 0 0,0 0 0 0 0,-1 0 0 0 0,1 0 0 0 0,0 0 0 0 0,0 1 0 0 0,0-1 0 0 0,0 0 0 0 0,0 0 0 0 0,-1 0 0 0 0,1 0 0 0 0,0 0 0 0 0,0 0 0 0 0,0 0 0 0 0,0 0 0 0 0,-1 0 0 0 0,1 0 0 0 0,0 0 0 0 0,0 0 0 0 0,0 0 0 0 0,0 0 0 0 0,-1 0 0 0 0,1 0 0 0 0,0 0 0 0 0,0 0 0 0 0,0 0 0 0 0,0 0 0 0 0,-1 0 0 0 0,1 0 0 0 0,0 0 0 0 0,0 0 0 0 0,0 0 0 0 0,0 0 0 0 0,-1 0 0 0 0,1 0 0 0 0,0-1 0 0 0,0 1 0 0 0,0 0 0 0 0,0 0 0 0 0,0 0 0 0 0,0 0 0 0 0,-1 0 0 0 0,1 0 0 0 0,0-1 0 0 0,0 1 0 0 0,0 0 0 0 0,0 0 0 0 0,0 0 0 0 0,-3 12 0 0 0,5 18 0 0 0,1 0 0 0 0,14 58 0 0 0,-8-50 0 0 0,141 507-1992 0 0,-75-322 1212 0 0,27 88-488 0 0,-86-255 1133 0 0,59 247-1778 0 0,-116-593 3859 0 0,-3-21 132 0 0,3 45-2058 0 0,-11-71-24 0 0,28 195 682 0 0,7-1-1 0 0,2-155 0 0 0,14 293-666 0 0,3-12-6 0 0,-2 17-5 0 0,0 0 0 0 0,0-1 0 0 0,1 1 0 0 0,-1 0 0 0 0,0 0 0 0 0,0 0 0 0 0,0-1 0 0 0,0 1 0 0 0,0 0 0 0 0,0 0 0 0 0,1 0 0 0 0,-1-1 0 0 0,0 1 0 0 0,0 0 0 0 0,0 0 0 0 0,0 0 0 0 0,1 0 0 0 0,-1 0 0 0 0,0 0 0 0 0,0-1 0 0 0,0 1 0 0 0,1 0 0 0 0,-1 0 0 0 0,0 0 0 0 0,0 0 0 0 0,0 0 0 0 0,1 0 0 0 0,-1 0 0 0 0,0 0 0 0 0,0 0 0 0 0,1 0 0 0 0,-1 0 0 0 0,0 0 0 0 0,0 0 0 0 0,0 0 0 0 0,1 0 0 0 0,-1 0 0 0 0,0 0 0 0 0,0 0 0 0 0,1 1 0 0 0,-1-1 0 0 0,0 0 0 0 0,0 0 0 0 0,0 0 0 0 0,0 0 0 0 0,1 0 0 0 0,-1 0 0 0 0,0 1 0 0 0,0-1 0 0 0,0 0 0 0 0,0 0 0 0 0,1 0 0 0 0,-1 1 0 0 0,0-1 0 0 0,0 0 0 0 0,0 0 0 0 0,0 0 0 0 0,0 1 0 0 0,0-1 0 0 0,0 0 0 0 0,0 1 0 0 0,8 10 0 0 0,-8-11 0 0 0,10 19 0 0 0,-1 0 0 0 0,0 1 0 0 0,8 31 0 0 0,11 64 0 0 0,-26-106 0 0 0,31 144-264 0 0,79 382-3086 0 0,-29 4 876 0 0,-81-520 2474 0 0,0-3 0 0 0,0 0 0 0 0,-1 0 0 0 0,-1 0 0 0 0,-2 17 0 0 0,-1-30 0 0 0,-1-9 0 0 0,-3-9 0 0 0,-10-49 892 0 0,2-1 0 0 0,-8-87 0 0 0,8 47-136 0 0,-59-540 783 0 0,67 565-993 0 0,-29-299 98 0 0,18 254-680 0 0,-33-123-1 0 0,42 219 37 0 0,9 29 0 0 0,0 0 0 0 0,0 0 0 0 0,0 0 0 0 0,0 0 0 0 0,0 0 0 0 0,0 0 0 0 0,0 0 0 0 0,0 0 0 0 0,0 0 0 0 0,0 0 0 0 0,0 0 0 0 0,0 0 0 0 0,0 0 0 0 0,0 0 0 0 0,0 1 0 0 0,0-1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0,-1 0 0 0 0,1 0 0 0 0,0 0 0 0 0,0 0 0 0 0,0 0 0 0 0,0-1 0 0 0,0 1 0 0 0,0 0 0 0 0,0 0 0 0 0,-1 9 0 0 0,1 11 0 0 0,37 239 0 0 0,-14-133 0 0 0,8 74 6 0 0,40 267-1864 0 0,-25 2-1258 0 0,-43-431 2852 0 0,-1-5-21 0 0,-1 0 0 0 0,-4 46-1 0 0,1-70 286 0 0,-2-9 0 0 0,0-8 0 0 0,-8-26 274 0 0,1 0 0 0 0,2-1 0 0 0,-9-64 0 0 0,9 45 14 0 0,-56-412 138 0 0,23-5-244 0 0,40 452-182 0 0,-32-461 0 0 0,28 415 308 0 0,3 43-90 0 0,0 0-1 0 0,2 0 1 0 0,1 0-1 0 0,0 1 1 0 0,2-1-1 0 0,1 0 1 0 0,8-35-1 0 0,13-18-217 0 0,-9 28 0 0 0,-3 16 0 0 0,-7 23 0 0 0,2-6 0 0 0,4-36 0 0 0,-9 42 0 0 0,2-11 0 0 0,-3 11 0 0 0,1 0 0 0 0,-1 1 0 0 0,-1-1 0 0 0,1 0 0 0 0,-1 0 0 0 0,-2-14 0 0 0,1 14 0 0 0,-3 1 0 0 0,-3 3 0 0 0,6 4 0 0 0,-10-3 0 0 0,-1 3 0 0 0,3 0 0 0 0,0 2 0 0 0,-1 0 0 0 0,-50 15 0 0 0,-24-12 72 0 0,-17 13 1904 0 0,85-15-1976 0 0,13-2 0 0 0,-1 0 0 0 0,0 0 0 0 0,1 0 0 0 0,-1-1 0 0 0,0 1 0 0 0,0-1 0 0 0,1 0 0 0 0,-1 0 0 0 0,0 0 0 0 0,0 0 0 0 0,1-1 0 0 0,-1 0 0 0 0,0 0 0 0 0,1 0 0 0 0,-1 0 0 0 0,1 0 0 0 0,-1-1 0 0 0,-5-3 0 0 0,6 3 0 0 0,-1 0 0 0 0,1 0 0 0 0,-1 0 0 0 0,1 0 0 0 0,-1 1 0 0 0,0-1 0 0 0,0 1 0 0 0,0 0 0 0 0,0 0 0 0 0,0 0 0 0 0,0 1 0 0 0,0-1 0 0 0,0 1 0 0 0,0 0 0 0 0,0 0 0 0 0,0 0 0 0 0,0 1 0 0 0,0 0 0 0 0,0-1 0 0 0,-6 3 0 0 0,-7 3 0 0 0,1 0 0 0 0,-1 1 0 0 0,-19 12 0 0 0,17-9 0 0 0,2 0 0 0 0,-2-1 0 0 0,-23 9 0 0 0,35-15 0 0 0,-1-1 0 0 0,0-1 0 0 0,0 1 0 0 0,0-1 0 0 0,-1-1 0 0 0,1 1 0 0 0,0-1 0 0 0,-15-2 0 0 0,11 1 0 0 0,1 1 0 0 0,-1 0 0 0 0,1 1 0 0 0,-1 1 0 0 0,-12 3 0 0 0,4-2 0 0 0,7-1 0 0 0,6 0 0 0 0,-1-1 0 0 0,1 0 0 0 0,-1-1 0 0 0,1 0 0 0 0,-13-1 0 0 0,1-1 0 0 0,-35-10 0 0 0,19 3 0 0 0,-112-6 0 0 0,77 10 0 0 0,64 4 0 0 0,-1 0 0 0 0,0 1 0 0 0,-1 0 0 0 0,1 0 0 0 0,0 0 0 0 0,-10 3 0 0 0,-3-1 0 0 0,-7 2 0 0 0,-40 10 0 0 0,32-4 0 0 0,20-5 0 0 0,-1-1 0 0 0,-29 3 0 0 0,-33 4 0 0 0,69-11 0 0 0,-43 3 0 0 0,50-2 0 0 0,-31-5 0 0 0,6-1 0 0 0,18 3 0 0 0,0-1 0 0 0,0 1 0 0 0,-1-1 0 0 0,1-2 0 0 0,0 2 0 0 0,1-1 0 0 0,-1 2 0 0 0,0 1 0 0 0,0 2 0 0 0,2 3 0 0 0,1 1 0 0 0,1 2 0 0 0,2 0 0 0 0,2-5 0 0 0,0 1 0 0 0,0 0 0 0 0,1-1 0 0 0,-1 1 0 0 0,1-1 0 0 0,-1 1 0 0 0,1 0 0 0 0,0 0 0 0 0,0-1 0 0 0,0 1 0 0 0,0 0 0 0 0,2 3 0 0 0,-2-5 0 0 0,40 173 0 0 0,-10-52 0 0 0,-21-83 0 0 0,94 354 0 0 0,-100-383 0 0 0,-1-11 0 0 0,1-8 0 0 0,1-11 0 0 0,-25-226 0 0 0,7 127 0 0 0,-19-234 0 0 0,32 340 0 0 0,66 422 0 0 0,14-73 0 0 0,-79-335 0 0 0,-2-8 0 0 0,-6-23 0 0 0,-11-43 0 0 0,-37-291 0 0 0,49 312 0 0 0,7 39 0 0 0,6 36 0 0 0,9 52 0 0 0,24 96 0 0 0,-31-141 0 0 0,2-1 0 0 0,1-1 0 0 0,22 43 0 0 0,-28-62 0 0 0,0-1 0 0 0,1 0 0 0 0,0-1 0 0 0,0 1 0 0 0,0-1 0 0 0,1 0 0 0 0,9 6 0 0 0,-16-12 0 0 0,1-1 0 0 0,-1 0 0 0 0,1 1 0 0 0,-1-1 0 0 0,1 0 0 0 0,0 1 0 0 0,-1-1 0 0 0,1 0 0 0 0,-1 0 0 0 0,1 0 0 0 0,0 1 0 0 0,-1-1 0 0 0,1 0 0 0 0,0 0 0 0 0,-1 0 0 0 0,1 0 0 0 0,0 0 0 0 0,-1 0 0 0 0,1 0 0 0 0,0 0 0 0 0,-1-1 0 0 0,1 1 0 0 0,0 0 0 0 0,-1 0 0 0 0,1 0 0 0 0,-1-1 0 0 0,1 1 0 0 0,0-1 0 0 0,1 0 0 0 0,-1 0 0 0 0,1-1 0 0 0,-1 1 0 0 0,0-1 0 0 0,1 1 0 0 0,-1-1 0 0 0,0 1 0 0 0,0-1 0 0 0,1-3 0 0 0,2-2 0 0 0,-1 0 0 0 0,-1-1 0 0 0,4-13 0 0 0,1-33 0 0 0,-3 1 0 0 0,-3-80 0 0 0,-2 75 0 0 0,-3 0 0 0 0,-15-78 0 0 0,-4 73 0 0 0,19 56 0 0 0,4 6 0 0 0,0 1 0 0 0,0 0 0 0 0,0 0 0 0 0,0 0 0 0 0,0-1 0 0 0,0 1 0 0 0,0 0 0 0 0,0 0 0 0 0,0 0 0 0 0,-1 0 0 0 0,1 0 0 0 0,0-1 0 0 0,0 1 0 0 0,0 0 0 0 0,0 0 0 0 0,0 0 0 0 0,-1 0 0 0 0,1 0 0 0 0,0 0 0 0 0,0 0 0 0 0,0 0 0 0 0,0 0 0 0 0,-1-1 0 0 0,1 1 0 0 0,0 0 0 0 0,0 0 0 0 0,0 0 0 0 0,-1 0 0 0 0,1 0 0 0 0,0 0 0 0 0,0 0 0 0 0,0 0 0 0 0,0 0 0 0 0,-1 0 0 0 0,1 0 0 0 0,0 1 0 0 0,0-1 0 0 0,0 0 0 0 0,-1 0 0 0 0,1 0 0 0 0,0 0 0 0 0,0 0 0 0 0,0 0 0 0 0,0 0 0 0 0,0 0 0 0 0,-1 0 0 0 0,1 1 0 0 0,0-1 0 0 0,0 0 0 0 0,0 0 0 0 0,0 0 0 0 0,0 0 0 0 0,0 0 0 0 0,-1 1 0 0 0,1-1 0 0 0,0 0 0 0 0,0 0 0 0 0,0 0 0 0 0,0 0 0 0 0,0 1 0 0 0,0-1 0 0 0,0 0 0 0 0,0 0 0 0 0,0 0 0 0 0,0 1 0 0 0,0-1 0 0 0,0 0 0 0 0,0 0 0 0 0,-1 11 0 0 0,1 0 0 0 0,1 0 0 0 0,1 0 0 0 0,0 0 0 0 0,0-1 0 0 0,1 1 0 0 0,7 15 0 0 0,0 6 0 0 0,61 177 0 0 0,-57-169-219 0 0,2-1 0 0 0,1-1 0 0 0,27 44 0 0 0,-40-75 12 0 0,-3-5 132 0 0,0-1 1 0 0,0 1 0 0 0,0 0-1 0 0,0 0 1 0 0,1 0 0 0 0,-1-1-1 0 0,1 1 1 0 0,-1-1-1 0 0,1 1 1 0 0,0-1 0 0 0,3 2-1 0 0,-5-2 75 0 0,0-1 0 0 0,0 0-1 0 0,0 0 1 0 0,1 0 0 0 0,-1 0-1 0 0,0 1 1 0 0,0-1-1 0 0,1 0 1 0 0,-1 0 0 0 0,0 0-1 0 0,0 0 1 0 0,1 0 0 0 0,-1 0-1 0 0,0 0 1 0 0,0 0 0 0 0,1 0-1 0 0,-1 0 1 0 0,0 0 0 0 0,0 0-1 0 0,1 0 1 0 0,-1 0 0 0 0,0 0-1 0 0,1 0 1 0 0,-1 0 0 0 0,0 0-1 0 0,0 0 1 0 0,1 0-1 0 0,-1 0 1 0 0,0 0 0 0 0,0-1-1 0 0,1 1 1 0 0,-1 0 0 0 0,0 0-1 0 0,0 0 1 0 0,0 0 0 0 0,1-1-1 0 0,-1 1 1 0 0,0 0 0 0 0,0 0-1 0 0,0 0 1 0 0,0-1 0 0 0,1 1-1 0 0,-1 0 1 0 0,0 0 0 0 0,0-1-1 0 0,0 1 1 0 0,0 0-1 0 0,0 0 1 0 0,0-1 0 0 0,3-11 2 0 0,-3 12-3 0 0,0-25 353 0 0,0 1 0 0 0,-2-1 0 0 0,-1 1 0 0 0,-1 0 0 0 0,-11-38 0 0 0,4 13-472 0 0,5 22 120 0 0,-1-1 0 0 0,-2 1 0 0 0,-1 1 0 0 0,-1-1 0 0 0,-1 2 0 0 0,-22-35 0 0 0,33 56 0 0 0,1 3 0 0 0,-1 0 0 0 0,1 0 0 0 0,-1 0 0 0 0,1 0 0 0 0,-1 0 0 0 0,1 0 0 0 0,-1 1 0 0 0,0-1 0 0 0,0 0 0 0 0,1 0 0 0 0,-1 0 0 0 0,0 1 0 0 0,0-1 0 0 0,0 0 0 0 0,0 1 0 0 0,-1-2 0 0 0,1 2 0 0 0,1 0 0 0 0,0 0 0 0 0,0 0 0 0 0,0-1 0 0 0,-1 1 0 0 0,1 0 0 0 0,0 0 0 0 0,0 0 0 0 0,-1 0 0 0 0,1 0 0 0 0,0 0 0 0 0,0-1 0 0 0,0 1 0 0 0,-1 0 0 0 0,1 0 0 0 0,0 0 0 0 0,0 0 0 0 0,-1 0 0 0 0,1 0 0 0 0,0 0 0 0 0,0 0 0 0 0,-1 0 0 0 0,1 0 0 0 0,0 0 0 0 0,0 0 0 0 0,-1 0 0 0 0,1 1 0 0 0,0-1 0 0 0,0 0 0 0 0,-1 0 0 0 0,1 0 0 0 0,0 0 0 0 0,0 0 0 0 0,-1 0 0 0 0,1 1 0 0 0,0-1 0 0 0,0 0 0 0 0,0 0 0 0 0,0 0 0 0 0,-1 0 0 0 0,1 1 0 0 0,0-1 0 0 0,0 1 0 0 0,-2 4 0 0 0,0 3 0 0 0,1 0 0 0 0,0 0 0 0 0,1 0 0 0 0,0 0 0 0 0,0 0 0 0 0,1 0 0 0 0,0 0 0 0 0,0 0 0 0 0,5 15 0 0 0,-2-2 0 0 0,10 45-292 0 0,2-1 0 0 0,30 75 1 0 0,-28-94-1053 0 0,3-1 1 0 0,1-1-1 0 0,46 67 1 0 0,-28-60-192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17.951"/>
    </inkml:context>
    <inkml:brush xml:id="br0">
      <inkml:brushProperty name="width" value="0.2" units="cm"/>
      <inkml:brushProperty name="height" value="0.2" units="cm"/>
      <inkml:brushProperty name="color" value="#B6844E"/>
    </inkml:brush>
  </inkml:definitions>
  <inkml:trace contextRef="#ctx0" brushRef="#br0">1 161 4607 0 0,'16'-18'8656'0'0,"-12"14"-8446"0"0,-1 1 0 0 0,1-1 0 0 0,0 1-1 0 0,0 0 1 0 0,1 1 0 0 0,4-4 0 0 0,13-7 385 0 0,-12 7-595 0 0,0 0 0 0 0,1 2 0 0 0,1 2 0 0 0,-1-1 0 0 0,-1 0 0 0 0,1 0 0 0 0,-1 2 0 0 0,1 1 0 0 0,0 1 0 0 0,0 0 0 0 0,-1 1 0 0 0,22 8 0 0 0,-29-8 0 0 0,25 2 0 0 0,-18-4 0 0 0,1 0 0 0 0,1 0 0 0 0,-1 1 0 0 0,45 1 2048 0 0,-12 4-2048 0 0,-29-2 0 0 0,26 0 0 0 0,-36-3 0 0 0,1-1 0 0 0,-1 0 0 0 0,0 0 0 0 0,0-1 0 0 0,9-1 0 0 0,3-1 0 0 0,-3 0 0 0 0,-13 1 0 0 0,39 1 0 0 0,-30 1 0 0 0,8 0 0 0 0,19-2 0 0 0,-22-2 0 0 0,-11 2 0 0 0,33-4 0 0 0,-26 4 0 0 0,1 2 0 0 0,-1-2 0 0 0,24-3 0 0 0,-32 6 0 0 0,26-7 0 0 0,-17 2 0 0 0,0 2 0 0 0,11 0 931 0 0,-2 3 186 0 0,-18-1-1117 0 0,12 0 0 0 0,-1-1 0 0 0,1 0 0 0 0,28-6 0 0 0,-35 4 0 0 0,-5 2 0 0 0,0-1 0 0 0,0 1 0 0 0,0 0 0 0 0,0 0 0 0 0,0 1 0 0 0,1-1 0 0 0,-1 1 0 0 0,0-1 0 0 0,6 1 0 0 0,84-11 0 0 0,-91 10 0 0 0,-1 1 0 0 0,0 0 0 0 0,0-1 0 0 0,1 1 0 0 0,-1 0 0 0 0,0 0 0 0 0,1 0 0 0 0,-1 0 0 0 0,0 0 0 0 0,1 0 0 0 0,-1 1 0 0 0,0-1 0 0 0,0 0 0 0 0,1 1 0 0 0,0 0 0 0 0,-1-1 0 0 0,0 1 0 0 0,0-1 0 0 0,1 0 0 0 0,-1 0 0 0 0,0 1 0 0 0,0-1 0 0 0,0 0 0 0 0,0 0 0 0 0,0 0 0 0 0,0 0 0 0 0,0 0 0 0 0,0 0 0 0 0,0-1 0 0 0,0 1 0 0 0,0 0 0 0 0,0 0 0 0 0,0-1 0 0 0,1 0 0 0 0,45-3 0 0 0,-36 4 0 0 0,0-1 0 0 0,4-3 0 0 0,-8 4 0 0 0,3 1 0 0 0,31 5 0 0 0,-38-4 0 0 0,1-1 0 0 0,22-6 0 0 0,-15 3 0 0 0,0 0 0 0 0,0 1 0 0 0,33 3 0 0 0,-32-2 0 0 0,-1-3 0 0 0,0 1 0 0 0,34-1 0 0 0,-1-3 0 0 0,-26 6 0 0 0,-12 1 0 0 0,23-8 0 0 0,15 0 0 0 0,-34 5 0 0 0,1 1 0 0 0,0 2 0 0 0,3 3 0 0 0,0-4 0 0 0,0-1 0 0 0,-3 0 0 0 0,0 2 0 0 0,-1 3 0 0 0,1 0 0 0 0,23 1-2491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25.203"/>
    </inkml:context>
    <inkml:brush xml:id="br0">
      <inkml:brushProperty name="width" value="0.2" units="cm"/>
      <inkml:brushProperty name="height" value="0.2" units="cm"/>
      <inkml:brushProperty name="color" value="#B6844E"/>
    </inkml:brush>
  </inkml:definitions>
  <inkml:trace contextRef="#ctx0" brushRef="#br0">1464 194 8287 0 0,'0'0'756'0'0,"2"16"-537"0"0,68 215 1613 0 0,-61-203-1695 0 0,64 159-137 0 0,-69-185 0 0 0,-1-9 0 0 0,-1-8 0 0 0,-2-39 0 0 0,-10-70 0 0 0,2 32 0 0 0,3-13 0 0 0,-14-147 0 0 0,17 244 1440 0 0,-1 24-1367 0 0,1 1 1 0 0,1-1-1 0 0,1 1 0 0 0,1-1 0 0 0,0 1 0 0 0,1-1 0 0 0,4 17 0 0 0,-2-3-50 0 0,8 62-23 0 0,4-1 0 0 0,50 160 0 0 0,-56-226 0 0 0,-6-24 0 0 0,-1-6 0 0 0,-1-8 0 0 0,0-25 0 0 0,-6-68 0 0 0,1 31 0 0 0,2 23 0 0 0,1 10 0 0 0,-1 1 0 0 0,-2 0 0 0 0,-2 0 0 0 0,-13-55 0 0 0,-1 46 0 0 0,18 48 0 0 0,0-1 0 0 0,-1 0 0 0 0,1 1 0 0 0,-1 0 0 0 0,1-1 0 0 0,-1 1 0 0 0,0 0 0 0 0,0 0 0 0 0,0 0 0 0 0,0 0 0 0 0,-1 0 0 0 0,1 0 0 0 0,0 0 0 0 0,-1 1 0 0 0,-4-3 0 0 0,5 4 0 0 0,1 0 0 0 0,0 0 0 0 0,0 0 0 0 0,0 0 0 0 0,0 0 0 0 0,0 0 0 0 0,0 0 0 0 0,0 0 0 0 0,0 1 0 0 0,-1-1 0 0 0,1 0 0 0 0,0 1 0 0 0,0-1 0 0 0,0 1 0 0 0,0-1 0 0 0,0 1 0 0 0,1 0 0 0 0,-1-1 0 0 0,0 1 0 0 0,0 0 0 0 0,0 0 0 0 0,0-1 0 0 0,1 1 0 0 0,-1 0 0 0 0,0 0 0 0 0,0 1 0 0 0,-16 29 0 0 0,16-29 0 0 0,-11 27 0 0 0,1 2 0 0 0,1-1 0 0 0,-6 34 0 0 0,-10 96 0 0 0,18-90 0 0 0,3 0 0 0 0,4 0 0 0 0,2 0 0 0 0,21 130 0 0 0,-22-197 0 0 0,2 9-67 0 0,0-1 0 0 0,0 0 0 0 0,1 0 1 0 0,0 0-1 0 0,10 19 0 0 0,-11-29-486 0 0,-1-2 527 0 0,-1 1 0 0 0,1 0 0 0 0,-1-1 0 0 0,1 1 0 0 0,-1-1 0 0 0,1 1 0 0 0,-1-1 0 0 0,1 1 0 0 0,-1-1 0 0 0,0 1 0 0 0,1-1 0 0 0,-1 0 0 0 0,0 1 0 0 0,1-1 0 0 0,-1 1 0 0 0,0-1 0 0 0,0 0 0 0 0,0 1 0 0 0,1-1 0 0 0,-1 0 0 0 0,4-19-451 0 0,-4 19 462 0 0,4-42 220 0 0,-2-1 0 0 0,-2 1 0 0 0,-1 0 0 0 0,-10-54 0 0 0,2 8 154 0 0,6 57-289 0 0,-20-187 314 0 0,17 180-345 0 0,-2 0-1 0 0,-2 1 1 0 0,-22-57-1 0 0,28 87-20 0 0,0-1-1 0 0,0 1 1 0 0,-1 0 0 0 0,0 0-1 0 0,-10-12 1 0 0,14 19-11 0 0,0 0 0 0 0,0 0 1 0 0,1 0-1 0 0,-2 0 0 0 0,1 0 1 0 0,0 0-1 0 0,0 0 0 0 0,0 0 1 0 0,0 0-1 0 0,0 1 0 0 0,-1-1 1 0 0,1 1-1 0 0,0-1 0 0 0,-1 1 1 0 0,1-1-1 0 0,0 1 0 0 0,-1-1 1 0 0,1 1-1 0 0,-1 0 0 0 0,1 0 1 0 0,-1 0-1 0 0,1 0 0 0 0,0 0 1 0 0,-1 0-1 0 0,1 0 0 0 0,-1 1 1 0 0,1-1-1 0 0,0 0 0 0 0,-1 1 1 0 0,1-1-1 0 0,0 1 0 0 0,-1-1 1 0 0,1 1-1 0 0,0 0 0 0 0,0-1 1 0 0,-1 1-1 0 0,1 0 0 0 0,0 0 1 0 0,0 0-1 0 0,0 0 0 0 0,0 0 1 0 0,0 0-1 0 0,0 0 0 0 0,1 1 1 0 0,-2 1-1 0 0,-4 6 88 0 0,0 0-1 0 0,1 1 1 0 0,0-1 0 0 0,1 1-1 0 0,0 0 1 0 0,0 1 0 0 0,1-1-1 0 0,-2 18 1 0 0,-8 90 644 0 0,12-104-725 0 0,-4 92-512 0 0,20 209 0 0 0,55 101-498 0 0,-67-407 992 0 0,3 22-181 0 0,1-1 0 0 0,2-1-1 0 0,1 0 1 0 0,22 47 0 0 0,-31-76 165 0 0,-1 1 0 0 0,0 0 0 0 0,1 0 1 0 0,0 0-1 0 0,-1 0 0 0 0,1 0 0 0 0,-1-1 0 0 0,1 1 1 0 0,0 0-1 0 0,0-1 0 0 0,-1 1 0 0 0,1 0 1 0 0,0-1-1 0 0,0 1 0 0 0,1 0 0 0 0,-1-1 7 0 0,-1 0-1 0 0,0 0 0 0 0,1 0 1 0 0,-1 0-1 0 0,1 0 0 0 0,-1 0 1 0 0,0 0-1 0 0,1 0 1 0 0,-1-1-1 0 0,0 1 0 0 0,1 0 1 0 0,-1 0-1 0 0,0 0 0 0 0,1 0 1 0 0,-1-1-1 0 0,0 1 0 0 0,1 0 1 0 0,-1 0-1 0 0,0-1 0 0 0,1 1 1 0 0,-1 0-1 0 0,0 0 1 0 0,0-1-1 0 0,0 1 0 0 0,1 0 1 0 0,-1-1-1 0 0,2-2-40 0 0,-1 0 0 0 0,0 0 0 0 0,0 0 0 0 0,0 0 0 0 0,0 0-1 0 0,-1 0 1 0 0,1-6 0 0 0,0-24 50 0 0,-1 0-1 0 0,-8-55 0 0 0,-19-65 28 0 0,12 79 32 0 0,-66-299 1981 0 0,52 272-1066 0 0,-66-158 0 0 0,92 252-970 0 0,0-1 0 0 0,0 1 0 0 0,-1 0 0 0 0,0 0 0 0 0,-1 0 0 0 0,1 1 0 0 0,-1-1 0 0 0,0 1 0 0 0,-1 0 0 0 0,0 1 0 0 0,-7-7 0 0 0,12 12 10 0 0,0-1 0 0 0,1 1 0 0 0,-1-1 0 0 0,0 1-1 0 0,0 0 1 0 0,0-1 0 0 0,0 1 0 0 0,0 0 0 0 0,0 0 0 0 0,0-1 0 0 0,0 1-1 0 0,0 0 1 0 0,0 0 0 0 0,0 0 0 0 0,0 0 0 0 0,1 0 0 0 0,-1 0-1 0 0,0 1 1 0 0,0-1 0 0 0,0 0 0 0 0,0 0 0 0 0,0 1 0 0 0,0-1-1 0 0,0 0 1 0 0,0 1 0 0 0,-1 0 0 0 0,0 1 44 0 0,0 0 1 0 0,1 0-1 0 0,-1-1 1 0 0,1 1-1 0 0,0 0 1 0 0,-1 0 0 0 0,1 1-1 0 0,0-1 1 0 0,0 0-1 0 0,-1 4 1 0 0,-2 5 199 0 0,2 0 0 0 0,-1 0 1 0 0,0 17-1 0 0,1 5-194 0 0,2 0 1 0 0,6 54-1 0 0,18 66-90 0 0,-16-106 44 0 0,41 208-1046 0 0,107 331 0 0 0,-155-583 1026 0 0,14 44-486 0 0,2 0-1 0 0,2-1 1 0 0,28 50-1 0 0,-47-95 480 0 0,1 0 0 0 0,-1-1 0 0 0,0 1 0 0 0,1 0 0 0 0,-1 0 0 0 0,1 0 0 0 0,-1-1 0 0 0,1 1 0 0 0,-1 0 0 0 0,1 0 0 0 0,0-1 0 0 0,-1 1 0 0 0,1-1 0 0 0,0 1 0 0 0,0-1 0 0 0,-1 1 0 0 0,1-1 0 0 0,0 1 0 0 0,0-1-1 0 0,0 1 1 0 0,0-1 0 0 0,0 0 0 0 0,1 1 0 0 0,-1-2-20 0 0,-1 1 0 0 0,1-1 1 0 0,0 1-1 0 0,-1-1 0 0 0,1 1 0 0 0,-1-1 0 0 0,1 0 0 0 0,-1 1 0 0 0,1-1 0 0 0,-1 0 0 0 0,1 1 0 0 0,-1-1 1 0 0,0 0-1 0 0,1 0 0 0 0,-1 1 0 0 0,0-1 0 0 0,0 0 0 0 0,0 0 0 0 0,1 0 0 0 0,-1 0 0 0 0,1-9-224 0 0,0 0 0 0 0,0 0 0 0 0,-1-10 0 0 0,-10-71 1083 0 0,-25-114 1 0 0,19 126-520 0 0,-42-198 335 0 0,-33-203 780 0 0,90 472-1421 0 0,-1-13 73 0 0,-1 0-1 0 0,-1-1 1 0 0,-1 1 0 0 0,-1 0-1 0 0,-11-26 489 0 0,0 58 539 0 0,14-6-1099 0 0,0 1 0 0 0,0 0-1 0 0,0 0 1 0 0,0 0 0 0 0,1 1 0 0 0,0-1 0 0 0,1 1-1 0 0,-1-1 1 0 0,1 8 0 0 0,-3 63-5 0 0,4-67 4 0 0,19 282 30 0 0,21-2-463 0 0,42 159-994 0 0,37-11-179 0 0,-115-424 1422 0 0,4 10-14 0 0,12 25-1 0 0,-17-44 189 0 0,-1 0-1 0 0,1 1 1 0 0,1-1 0 0 0,-1 0 0 0 0,1 0-1 0 0,0-1 1 0 0,0 1 0 0 0,0-1 0 0 0,0 0 0 0 0,6 5-1 0 0,-9-9-3 0 0,0 1-1 0 0,0-1 0 0 0,0 1 1 0 0,-1-1-1 0 0,1 1 0 0 0,0-1 1 0 0,0 0-1 0 0,0 0 0 0 0,0 1 0 0 0,0-1 1 0 0,0 0-1 0 0,-1 0 0 0 0,1 0 1 0 0,0 0-1 0 0,0 0 0 0 0,0 0 1 0 0,0 0-1 0 0,0 0 0 0 0,0 0 1 0 0,0 0-1 0 0,0 0 0 0 0,0-1 1 0 0,-1 1-1 0 0,1 0 0 0 0,0-1 0 0 0,2 0 1 0 0,-2-1-48 0 0,1 1 0 0 0,0-1-1 0 0,-1 1 1 0 0,1-1 0 0 0,-1 0 0 0 0,0 0 0 0 0,1 0 0 0 0,-1 0 0 0 0,0 0-1 0 0,1-4 1 0 0,2-4-172 0 0,-1 0-1 0 0,0 0 1 0 0,2-18-1 0 0,0-31 334 0 0,-2 0-1 0 0,-5-65 0 0 0,-19-120 450 0 0,19 230-520 0 0,-9-88 693 0 0,-106-779 1555 0 0,110 837-1876 0 0,-3 2 1 0 0,-2-1-1 0 0,-23-55 0 0 0,28 85 42 0 0,7 12-437 0 0,-1 0-1 0 0,1 1 1 0 0,0-1-1 0 0,0 1 1 0 0,-1-1 0 0 0,1 1-1 0 0,0-1 1 0 0,-1 1 0 0 0,1 0-1 0 0,-1-1 1 0 0,1 1 0 0 0,0-1-1 0 0,-1 1 1 0 0,1 0 0 0 0,-1-1-1 0 0,1 1 1 0 0,-1 0-1 0 0,0 0 1 0 0,1-1 0 0 0,-1 1-1 0 0,1 0 1 0 0,-1 0 0 0 0,1 0-1 0 0,-1 0 1 0 0,0 0 0 0 0,1-1-1 0 0,-1 1 1 0 0,1 0-1 0 0,-1 0 1 0 0,1 1 0 0 0,-2-1-1 0 0,-4 7-29 0 0,6-7 33 0 0,-2 4-9 0 0,0-1 0 0 0,0 1 0 0 0,1 0 0 0 0,0 0 0 0 0,-1 0 0 0 0,1-1 0 0 0,1 1 0 0 0,-1 1 0 0 0,0 6 0 0 0,3 39 0 0 0,44 238 0 0 0,23-2 0 0 0,-38-163 0 0 0,112 384-876 0 0,-137-489 594 0 0,14 35-401 0 0,-19-49 669 0 0,1 0 0 0 0,0-1 1 0 0,0 1-1 0 0,0-1 0 0 0,1 1 1 0 0,-1-1-1 0 0,1 0 0 0 0,0 0 1 0 0,0 0-1 0 0,5 4 0 0 0,-7-7-13 0 0,-1 0 0 0 0,1 1-1 0 0,0-1 1 0 0,-1 0 0 0 0,1 1-1 0 0,0-1 1 0 0,-1 0 0 0 0,1 0-1 0 0,0 1 1 0 0,0-1 0 0 0,-1 0-1 0 0,1 0 1 0 0,0 0 0 0 0,-1 0-1 0 0,1 0 1 0 0,0 0 0 0 0,0 0-1 0 0,-1 0 1 0 0,1-1 0 0 0,0 1-1 0 0,-1 0 1 0 0,1 0 0 0 0,0-1-1 0 0,-1 1 1 0 0,1 0 0 0 0,0-1-1 0 0,-1 1 1 0 0,1 0 0 0 0,0-1-1 0 0,-1 1 1 0 0,1-1 0 0 0,-1 1-1 0 0,1-1 1 0 0,-1 1 0 0 0,1-1-1 0 0,-1 0 1 0 0,0 1 0 0 0,1-1-1 0 0,-1 0 1 0 0,0 1 0 0 0,1-1-1 0 0,-1 0 1 0 0,0 1 0 0 0,0-1-1 0 0,0 0 1 0 0,1 1 0 0 0,-1-2-1 0 0,6-40-454 0 0,-5 38 663 0 0,1-34 56 0 0,-2 0 0 0 0,-6-55 0 0 0,-20-75 526 0 0,16 108-680 0 0,-28-155 637 0 0,-81-258 0 0 0,89 385-133 0 0,24 75-583 0 0,1 0 0 0 0,-2 1 1 0 0,0 0-1 0 0,-13-19 0 0 0,18 29-4 0 0,1 0 0 0 0,0 1 0 0 0,0-1 0 0 0,-1 1 0 0 0,1-1 0 0 0,0 1 0 0 0,-1 0 0 0 0,0-1 0 0 0,1 1 0 0 0,-1 0 0 0 0,0 0 0 0 0,0 0 0 0 0,1 0 0 0 0,-1 0 0 0 0,0 0 0 0 0,0 1 0 0 0,0-1 0 0 0,0 1 0 0 0,0-1 0 0 0,0 1 0 0 0,0 0 0 0 0,0 0 0 0 0,0 0 0 0 0,0 0 0 0 0,-3 0 0 0 0,2 1 0 0 0,1 1 0 0 0,0-1 0 0 0,-1 0 0 0 0,1 1 0 0 0,0 0 0 0 0,0-1 0 0 0,0 1 0 0 0,0 0 0 0 0,0 0 0 0 0,0 0 0 0 0,1 0 0 0 0,-1 0 0 0 0,0 1 0 0 0,1-1 0 0 0,0 0 0 0 0,0 1 0 0 0,0-1 0 0 0,-2 6 0 0 0,-3 9 0 0 0,1 0 0 0 0,1 1 0 0 0,1 0 0 0 0,-2 29 0 0 0,3 74 0 0 0,2-115 0 0 0,10 183 0 0 0,48 261 0 0 0,51 119-2920 0 0,-106-555 2820 0 0,3 12-155 0 0,0-1 0 0 0,2 0 0 0 0,19 43 0 0 0,-27-68 255 0 0,0-1 0 0 0,0 1 0 0 0,0 0 0 0 0,0 0 0 0 0,1-1 0 0 0,-1 1 0 0 0,0 0 0 0 0,0 0 0 0 0,0 0 0 0 0,0-1 0 0 0,0 1 0 0 0,0 0 0 0 0,1 0 0 0 0,-1 0 0 0 0,0-1 0 0 0,0 1 0 0 0,0 0 0 0 0,1 0 0 0 0,-1 0 0 0 0,0 0 0 0 0,0-1 0 0 0,0 1 0 0 0,1 0 0 0 0,-1 0 0 0 0,0 0 0 0 0,0 0 0 0 0,1 0 0 0 0,-1 0 0 0 0,0 0 0 0 0,0 0 0 0 0,1 0 0 0 0,-1 0 0 0 0,0 0 0 0 0,0 0 0 0 0,1 0 0 0 0,-1 0 0 0 0,0 0 0 0 0,0 0 0 0 0,1 0 0 0 0,-1 0 0 0 0,0 0 0 0 0,0 0 0 0 0,1 0 0 0 0,-1 0 0 0 0,0 1 0 0 0,0-1 0 0 0,0 0 0 0 0,1 0 0 0 0,-1 0 0 0 0,0 0 0 0 0,0 0 0 0 0,0 1 0 0 0,1-1 0 0 0,-1 0 0 0 0,0 0 0 0 0,0 0 0 0 0,0 1 0 0 0,0-1 0 0 0,0 0 0 0 0,0 0 0 0 0,1 1 0 0 0,-1-1 0 0 0,0 0 0 0 0,0 0 0 0 0,0 1 0 0 0,2-10 83 0 0,0 0-1 0 0,-1-1 1 0 0,0 1 0 0 0,-1 0-1 0 0,0 0 1 0 0,0-1-1 0 0,-4-16 1 0 0,2 4 132 0 0,-68-471 468 0 0,-39 6-250 0 0,5 115 591 0 0,84 313-819 0 0,-3 1 0 0 0,-3 1 0 0 0,-2 1-1 0 0,-42-61 1 0 0,65 109-205 0 0,-1-1 0 0 0,-1 1 0 0 0,1 1 0 0 0,-1-1 0 0 0,-10-7 0 0 0,15 13 0 0 0,1 1 0 0 0,0 0 0 0 0,0 0 0 0 0,-1 0 0 0 0,1 0 0 0 0,-1 1 0 0 0,1-1 0 0 0,-1 0 0 0 0,1 1 0 0 0,-1-1 0 0 0,0 1 0 0 0,1-1 0 0 0,-1 1 0 0 0,0 0 0 0 0,1-1 0 0 0,-1 1 0 0 0,0 0 0 0 0,1 0 0 0 0,-1 0 0 0 0,0 1 0 0 0,1-1 0 0 0,-1 0 0 0 0,0 1 0 0 0,1-1 0 0 0,-1 1 0 0 0,1-1 0 0 0,-1 1 0 0 0,1 0 0 0 0,-1-1 0 0 0,1 1 0 0 0,-1 0 0 0 0,1 0 0 0 0,0 0 0 0 0,-1 0 0 0 0,1 1 0 0 0,0-1 0 0 0,0 0 0 0 0,0 0 0 0 0,0 1 0 0 0,-1 1 0 0 0,-2 4 0 0 0,0-1 0 0 0,1 1 0 0 0,0-1 0 0 0,0 1 0 0 0,1 0 0 0 0,0 0 0 0 0,0 0 0 0 0,1 0 0 0 0,-1 12 0 0 0,0 9 0 0 0,2 31 0 0 0,0-51 0 0 0,4 51 6 0 0,3 0 0 0 0,2 0 0 0 0,18 64 1 0 0,64 171-200 0 0,-65-217-40 0 0,-16-47-24 0 0,47 133-889 0 0,-42-126 1083 0 0,1-1 1 0 0,29 45-1 0 0,-42-76 61 0 0,10 11-68 0 0,-12-17-35 0 0,0-1 0 0 0,0 1 0 0 0,-1 0-1 0 0,1 0 1 0 0,0-1 0 0 0,0 1 0 0 0,-1 0-1 0 0,1-1 1 0 0,-1 1 0 0 0,1-1 0 0 0,-1 1 0 0 0,0-3-1 0 0,1-16 302 0 0,-1 1 0 0 0,-1-1 0 0 0,0 0-1 0 0,-2 1 1 0 0,0-1 0 0 0,-7-20 0 0 0,3 10-199 0 0,-101-393-109 0 0,78 335 782 0 0,-3 1 1 0 0,-74-138-1 0 0,98 207-649 0 0,-1 1-1 0 0,-1 0 1 0 0,-1 0 0 0 0,0 1-1 0 0,-1 0 1 0 0,-1 2 0 0 0,-18-17-1 0 0,31 30-20 0 0,0 0 0 0 0,0 0 0 0 0,0 0 0 0 0,0 0 0 0 0,-1 1 0 0 0,1-1 0 0 0,0 0 0 0 0,-1 1 0 0 0,1-1 0 0 0,0 1 0 0 0,-1-1 0 0 0,1 1 0 0 0,0 0 0 0 0,-1-1 0 0 0,1 1 0 0 0,-1 0 0 0 0,1 0 0 0 0,-1 0 0 0 0,1 0 0 0 0,-1 0 0 0 0,1 0 0 0 0,-1 1 0 0 0,1-1 0 0 0,0 0 0 0 0,-1 1 0 0 0,1-1 0 0 0,0 1 0 0 0,-1 0 0 0 0,1-1 0 0 0,0 1 0 0 0,0 0 0 0 0,-1 0 0 0 0,1 0 0 0 0,0 0 0 0 0,0 0 0 0 0,0 0 0 0 0,0 0 0 0 0,0 0 0 0 0,0 0 0 0 0,0 0 0 0 0,1 0 0 0 0,-1 1 0 0 0,0 0 0 0 0,-3 4 0 0 0,2 1 0 0 0,-1-1 0 0 0,1 0 0 0 0,0 1 0 0 0,0 0 0 0 0,0-1 0 0 0,1 1 0 0 0,-1 7 0 0 0,2 20 0 0 0,0 0 0 0 0,2 0 0 0 0,8 39 0 0 0,26 100 0 0 0,-34-163 0 0 0,45 169-692 0 0,131 325 0 0 0,-166-475 462 0 0,-1 0-255 0 0,1 0 0 0 0,2-1-1 0 0,1-1 1 0 0,30 42 0 0 0,-38-61 485 0 0,-7-8 0 0 0,0 0 0 0 0,0 0 0 0 0,0 0 0 0 0,0 0 0 0 0,0 0 0 0 0,0 0 0 0 0,1 1 0 0 0,-1-1 0 0 0,0 0 0 0 0,0 0 0 0 0,0 0 0 0 0,0 0 0 0 0,1 0 0 0 0,-1 0 0 0 0,0 0 0 0 0,0 0 0 0 0,0 0 0 0 0,1 0 0 0 0,-1 0 0 0 0,0 0 0 0 0,0 0 0 0 0,0 0 0 0 0,1 0 0 0 0,-1 0 0 0 0,0 0 0 0 0,0 0 0 0 0,0 0 0 0 0,0 0 0 0 0,1 0 0 0 0,-1 0 0 0 0,0 0 0 0 0,0 0 0 0 0,0-1 0 0 0,0 1 0 0 0,1 0 0 0 0,-1 0 0 0 0,0 0 0 0 0,0 0 0 0 0,0 0 0 0 0,0 0 0 0 0,0-1 0 0 0,0 1 0 0 0,1 0 0 0 0,-1 0 0 0 0,0 0 0 0 0,0 0 0 0 0,0 0 0 0 0,0-1 0 0 0,0 1 0 0 0,0 0 0 0 0,0 0 0 0 0,0 0 0 0 0,0-1 0 0 0,0 1 0 0 0,0 0 0 0 0,0 0 0 0 0,0 0 0 0 0,0-1 0 0 0,0 1 0 0 0,2-11 0 0 0,-2 11 0 0 0,0-23 242 0 0,-1 1 0 0 0,-1 0-1 0 0,-6-29 1 0 0,-21-66 766 0 0,29 115-1007 0 0,-50-165 515 0 0,-7 2 0 0 0,-8 2 0 0 0,-88-159 0 0 0,150 316-484 0 0,-57-99-149 0 0,52 94 262 0 0,0-1 0 0 0,0 2 0 0 0,-1-1 0 0 0,-1 1 0 0 0,0 0 1 0 0,-17-13-1 0 0,26 22-96 0 0,0 0-1 0 0,-1 0 1 0 0,1 0-1 0 0,0 1 1 0 0,-1-1 0 0 0,1 0-1 0 0,-1 0 1 0 0,1 1 0 0 0,-1-1-1 0 0,1 1 1 0 0,-1-1 0 0 0,0 1-1 0 0,1 0 1 0 0,-1 0 0 0 0,0-1-1 0 0,1 1 1 0 0,-1 0-1 0 0,1 0 1 0 0,-1 1 0 0 0,-2-1-1 0 0,3 1-38 0 0,0 0-1 0 0,0-1 1 0 0,0 1-1 0 0,0 0 1 0 0,-1 0-1 0 0,1 0 1 0 0,1 0-1 0 0,-1 0 1 0 0,0 0-1 0 0,0 0 1 0 0,0 0-1 0 0,0 1 1 0 0,1-1-1 0 0,-1 0 1 0 0,1 0-1 0 0,-1 1 1 0 0,1-1-1 0 0,-1 2 1 0 0,-1 7-24 0 0,0-1 0 0 0,1 0-1 0 0,0 1 1 0 0,1-1 0 0 0,1 14 0 0 0,6 49-452 0 0,4 0 1 0 0,24 92-1 0 0,56 137-256 0 0,-78-261 849 0 0,61 161-99 0 0,-57-160-517 0 0,3-2-1 0 0,45 69 1 0 0,-61-101 428 0 0,0-1 1 0 0,1 0-1 0 0,0 0 0 0 0,0 0 0 0 0,1-1 0 0 0,-1 0 1 0 0,1 0-1 0 0,0 0 0 0 0,13 7 0 0 0,-18-12 61 0 0,0 1 0 0 0,-1-1 0 0 0,1 0 0 0 0,0 1 0 0 0,-1-1 0 0 0,1 0 0 0 0,0 0 0 0 0,-1 0 0 0 0,1 0 0 0 0,0 0 0 0 0,-1 0 0 0 0,1 0 0 0 0,0 0 0 0 0,-1 0 0 0 0,1 0 0 0 0,0 0 0 0 0,0 0 0 0 0,-1 0 0 0 0,1-1 0 0 0,0 1 0 0 0,-1 0 0 0 0,1 0 0 0 0,-1-1 0 0 0,1 1 0 0 0,0 0 0 0 0,0-1 0 0 0,0 0 0 0 0,-1 0 0 0 0,1 0 0 0 0,0-1 0 0 0,-1 1 0 0 0,1 0 0 0 0,-1 0 0 0 0,1 0 0 0 0,-1 0 0 0 0,1-1 0 0 0,-1 1 0 0 0,0 0 0 0 0,0 0 0 0 0,0-2 0 0 0,1-6 0 0 0,-2 1 0 0 0,1 0 0 0 0,-3-12 0 0 0,2 17 0 0 0,-10-53 0 0 0,-3 0 0 0 0,-21-54 0 0 0,-50-105 0 0 0,56 145 0 0 0,-121-222 1911 0 0,139 271-1846 0 0,-12-19-56 0 0,-35-49 0 0 0,50 79-9 0 0,-1 0-1 0 0,1 0 1 0 0,-1 0 0 0 0,-1 1 0 0 0,0 1 0 0 0,0-1 0 0 0,-1 2 0 0 0,0 0-1 0 0,-17-9 1 0 0,27 15 13 0 0,0 0 0 0 0,0 1 0 0 0,0-1 0 0 0,-1 1 0 0 0,1-1-1 0 0,0 1 1 0 0,-1-1 0 0 0,1 1 0 0 0,0 0 0 0 0,-1-1 0 0 0,1 1 0 0 0,0 0-1 0 0,-1 0 1 0 0,1 0 0 0 0,0 0 0 0 0,-1 0 0 0 0,1 0 0 0 0,0 1 0 0 0,-1-1 0 0 0,1 0-1 0 0,0 1 1 0 0,-1-1 0 0 0,1 1 0 0 0,0-1 0 0 0,0 1 0 0 0,-1 0 0 0 0,1 0-1 0 0,0-1 1 0 0,0 1 0 0 0,0 0 0 0 0,0 0 0 0 0,0 0 0 0 0,0 0 0 0 0,0 0 0 0 0,0 0-1 0 0,1 0 1 0 0,-1 0 0 0 0,0 1 0 0 0,1-1 0 0 0,-1 0 0 0 0,1 0 0 0 0,-1 1-1 0 0,1-1 1 0 0,-1 0 0 0 0,1 2 0 0 0,-2 5 162 0 0,1 1-1 0 0,0-1 1 0 0,1 0 0 0 0,0 0-1 0 0,0 0 1 0 0,1 9 0 0 0,8 41-603 0 0,2 0 0 0 0,2 0-1 0 0,22 54 1 0 0,73 165 387 0 0,-101-261 36 0 0,-6-14 14 0 0,75 165-434 0 0,-63-143 102 0 0,0-1 0 0 0,2 0 0 0 0,1-1-1 0 0,32 35 1 0 0,-42-51 320 0 0,0-1-1 0 0,0 1 1 0 0,0-1-1 0 0,13 7 1 0 0,-18-11 3 0 0,0-1 0 0 0,0 1 0 0 0,0 0 0 0 0,1-1 0 0 0,-1 1 0 0 0,0-1 0 0 0,0 1 0 0 0,1-1 0 0 0,-1 0 0 0 0,0 1 0 0 0,0-1 0 0 0,1 0 0 0 0,-1 0 0 0 0,0 0 0 0 0,1 0 0 0 0,-1 0 0 0 0,0 0 1 0 0,1 0-1 0 0,-1 0 0 0 0,0-1 0 0 0,0 1 0 0 0,1-1 0 0 0,-1 1 0 0 0,0-1 0 0 0,0 1 0 0 0,0-1 0 0 0,1 1 0 0 0,-1-1 0 0 0,0 0 0 0 0,0 0 0 0 0,0 0 0 0 0,0 1 0 0 0,0-1 0 0 0,0 0 0 0 0,-1 0 0 0 0,1 0 0 0 0,0 0 0 0 0,0-2 0 0 0,3-5 0 0 0,-1-1 0 0 0,0 1 0 0 0,0-1 0 0 0,-1 0 0 0 0,0 0 0 0 0,-1 1 0 0 0,1-1 0 0 0,-2-1 0 0 0,0-9 0 0 0,-1-9 0 0 0,-7-46 0 0 0,-5 2 410 0 0,-4 1 0 0 0,-2 0 1 0 0,-30-69-1 0 0,8 44-235 0 0,-82-139 1 0 0,51 124-176 0 0,59 93 0 0 0,-1 0 0 0 0,-2 1 0 0 0,-29-26 0 0 0,42 41 0 0 0,0 0 0 0 0,1 0 0 0 0,-1 0 0 0 0,0 0 0 0 0,0 0 0 0 0,0 1 0 0 0,0-1 0 0 0,0 1 0 0 0,-1 0 0 0 0,1 0 0 0 0,0 0 0 0 0,-5 0 0 0 0,6 1 0 0 0,1 0 0 0 0,-1 0 0 0 0,1 1 0 0 0,-1-1 0 0 0,1 0 0 0 0,0 1 0 0 0,-1-1 0 0 0,1 1 0 0 0,-1 0 0 0 0,1-1 0 0 0,0 1 0 0 0,0 0 0 0 0,-1 0 0 0 0,1 0 0 0 0,0 0 0 0 0,0 0 0 0 0,0 0 0 0 0,0 0 0 0 0,0 0 0 0 0,0 1 0 0 0,0-1 0 0 0,0 0 0 0 0,1 0 0 0 0,-1 1 0 0 0,0-1 0 0 0,1 1 0 0 0,-1-1 0 0 0,1 0 0 0 0,-1 3 0 0 0,-2 6 0 0 0,1 0 0 0 0,1 0 0 0 0,-1 0 0 0 0,1 0 0 0 0,1 0 0 0 0,0 0 0 0 0,1 1 0 0 0,0-1 0 0 0,3 14 0 0 0,4 14 0 0 0,16 41 0 0 0,-10-36 0 0 0,1 5 0 0 0,29 66 0 0 0,-38-101 0 0 0,1 1 0 0 0,0-1 0 0 0,1 0 0 0 0,1 0 0 0 0,0-1 0 0 0,1 0 0 0 0,0-1 0 0 0,0 0 0 0 0,16 12 0 0 0,-22-21 0 0 0,0 1 0 0 0,0 0 0 0 0,0-1 0 0 0,1 0 0 0 0,-1 0 0 0 0,1 0 0 0 0,-1 0 0 0 0,1-1 0 0 0,0 0 0 0 0,0 0 0 0 0,0 0 0 0 0,-1 0 0 0 0,1-1 0 0 0,8 0 0 0 0,-10 0 0 0 0,1-1 0 0 0,-1 0 0 0 0,1 0 0 0 0,-1 0 0 0 0,0 0 0 0 0,1 0 0 0 0,-1-1 0 0 0,0 1 0 0 0,0-1 0 0 0,0 0 0 0 0,0 0 0 0 0,0 0 0 0 0,-1 0 0 0 0,1-1 0 0 0,-1 1 0 0 0,1-1 0 0 0,-1 0 0 0 0,0 1 0 0 0,0-1 0 0 0,0 0 0 0 0,2-4 0 0 0,1-4 0 0 0,-1 0 0 0 0,0-1 0 0 0,0 0 0 0 0,-1 1 0 0 0,-1-1 0 0 0,0 0 0 0 0,-1 0 0 0 0,0 0 0 0 0,-1 0 0 0 0,0-1 0 0 0,0 1 0 0 0,-2 0 0 0 0,0 0 0 0 0,0 0 0 0 0,-4-12 0 0 0,-5-11 0 0 0,-1 0 0 0 0,-1 2 0 0 0,-32-58 0 0 0,19 47 0 0 0,-1 1 0 0 0,-65-75 0 0 0,88 112 148 0 0,-1 1 0 0 0,-1 0-1 0 0,1 0 1 0 0,-1 0 0 0 0,0 1-1 0 0,0 0 1 0 0,0 0 0 0 0,-11-5 0 0 0,15 8-128 0 0,0 1 0 0 0,0-1-1 0 0,0 1 1 0 0,0-1 0 0 0,0 1 0 0 0,0-1 0 0 0,0 1 0 0 0,0 0 0 0 0,0 0 0 0 0,0 0 0 0 0,0 0 0 0 0,0 1 0 0 0,0-1 0 0 0,1 0 0 0 0,-1 1 0 0 0,0-1 0 0 0,0 1 0 0 0,0 0 0 0 0,0 0 0 0 0,0 0 0 0 0,1 0 0 0 0,-1 0 0 0 0,0 0 0 0 0,1 0 0 0 0,-1 0 0 0 0,1 1 0 0 0,-1-1 0 0 0,1 0-1 0 0,0 1 1 0 0,0-1 0 0 0,-1 1 0 0 0,1 0 0 0 0,0-1 0 0 0,0 1 0 0 0,-1 4 0 0 0,-3 5-103 0 0,1 0 0 0 0,0 0-1 0 0,1 1 1 0 0,0-1 0 0 0,1 1 0 0 0,0 0-1 0 0,0 19 1 0 0,7 87-1231 0 0,-3-88 1318 0 0,38 272 47 0 0,22-3-1048 0 0,-34-176 438 0 0,49 133 0 0 0,-69-238 117 0 0,-4-27-490 0 0,-2 1 998 0 0,0 0 1 0 0,-1 0-1 0 0,0 0 0 0 0,0-1 0 0 0,-2-14 0 0 0,-7-55 841 0 0,3 44-909 0 0,-9-83 6 0 0,-7 0 0 0 0,-4 1 0 0 0,-69-196 0 0 0,86 294 285 0 0,0 0-1 0 0,-11-19 1 0 0,17 33-226 0 0,0 0 1 0 0,-1 1-1 0 0,1-1 1 0 0,-1 1 0 0 0,0-1-1 0 0,0 1 1 0 0,0 0-1 0 0,0 0 1 0 0,0 0-1 0 0,-1 0 1 0 0,1 1 0 0 0,-1-1-1 0 0,0 1 1 0 0,0 0-1 0 0,-8-3 1 0 0,11 5-59 0 0,-1 0 0 0 0,0 0 0 0 0,1-1 1 0 0,-1 1-1 0 0,0 1 0 0 0,1-1 0 0 0,-1 0 0 0 0,1 0 0 0 0,-1 0 0 0 0,0 1 1 0 0,1-1-1 0 0,-1 1 0 0 0,1 0 0 0 0,-1-1 0 0 0,1 1 0 0 0,-1 0 1 0 0,1 0-1 0 0,0 0 0 0 0,-1 0 0 0 0,1 0 0 0 0,0 0 0 0 0,0 0 0 0 0,0 0 1 0 0,0 0-1 0 0,0 1 0 0 0,0-1 0 0 0,0 0 0 0 0,0 1 0 0 0,0-1 1 0 0,1 1-1 0 0,-1-1 0 0 0,0 1 0 0 0,1-1 0 0 0,-1 3 0 0 0,-2 6-9 0 0,1 0 1 0 0,0 0-1 0 0,0 0 0 0 0,0 12 0 0 0,2-20 8 0 0,-2 51-18 0 0,2-1-1 0 0,14 99 1 0 0,33 105-1083 0 0,-30-170 411 0 0,59 298 520 0 0,-67-344 166 0 0,-6-29 0 0 0,-4-29 0 0 0,-60-265 0 0 0,29 150 0 0 0,-100-323 0 0 0,130 450 62 0 0,0 1 0 0 0,0 0 0 0 0,-1 0 0 0 0,1 0 0 0 0,-1 0 0 0 0,0 0 0 0 0,-1 1 0 0 0,-6-8 0 0 0,9 11-17 0 0,1 0 1 0 0,-1 1-1 0 0,0-1 0 0 0,0 1 0 0 0,1-1 1 0 0,-1 1-1 0 0,0-1 0 0 0,0 1 1 0 0,0 0-1 0 0,0-1 0 0 0,0 1 0 0 0,0 0 1 0 0,1 0-1 0 0,-1 0 0 0 0,0-1 1 0 0,0 1-1 0 0,0 0 0 0 0,0 0 1 0 0,0 0-1 0 0,0 0 0 0 0,-2 1 0 0 0,2 0-17 0 0,-1 0-1 0 0,1 0 0 0 0,-1 0 1 0 0,1 0-1 0 0,-1 0 1 0 0,1 0-1 0 0,0 0 0 0 0,-1 0 1 0 0,1 1-1 0 0,0-1 0 0 0,0 1 1 0 0,0-1-1 0 0,0 1 1 0 0,0-1-1 0 0,-1 4 0 0 0,-1 2-27 0 0,0 1 0 0 0,1-1 0 0 0,0 1 0 0 0,0-1 0 0 0,1 1 0 0 0,0 0 0 0 0,-1 15 0 0 0,7 57 0 0 0,-3-58 0 0 0,17 119-842 0 0,53 203-1 0 0,-46-240 536 0 0,27 105 307 0 0,-185-672 0 0 0,108 379 0 0 0,-57-138 0 0 0,78 216 0 0 0,1 0 0 0 0,-1 1 0 0 0,0-1 0 0 0,-1 1 0 0 0,0 0 0 0 0,1 0 0 0 0,-7-6 0 0 0,9 10 0 0 0,0 1 0 0 0,0-1 0 0 0,0 1 0 0 0,0-1 0 0 0,0 1 0 0 0,0-1 0 0 0,0 1 0 0 0,0-1 0 0 0,0 1 0 0 0,0 0 0 0 0,0 0 0 0 0,0-1 0 0 0,0 1 0 0 0,-1 0 0 0 0,1 0 0 0 0,0 0 0 0 0,0 0 0 0 0,0 1 0 0 0,0-1 0 0 0,0 0 0 0 0,0 0 0 0 0,0 1 0 0 0,0-1 0 0 0,0 0 0 0 0,0 1 0 0 0,0-1 0 0 0,0 1 0 0 0,0-1 0 0 0,0 1 0 0 0,0 0 0 0 0,0-1 0 0 0,0 1 0 0 0,1 0 0 0 0,-1 0 0 0 0,0-1 0 0 0,0 1 0 0 0,1 0 0 0 0,-1 0 0 0 0,1 0 0 0 0,-2 2 0 0 0,0 1 0 0 0,-1 1 0 0 0,1 0 0 0 0,0 0 0 0 0,0 0 0 0 0,1 0 0 0 0,-1 0 0 0 0,1 0 0 0 0,0 0 0 0 0,0 0 0 0 0,1 9 0 0 0,3 57 0 0 0,-1-47 0 0 0,45 331 0 0 0,-40-325 0 0 0,14 40 0 0 0,-20-70 0 0 0,-4-61 0 0 0,-66-325 0 0 0,47 282 0 0 0,-9-19 0 0 0,27 116 0 0 0,0 10 0 0 0,-1 8 0 0 0,4-2 0 0 0,-1-1 0 0 0,2 1 0 0 0,-1 0 0 0 0,1-1 0 0 0,1 1 0 0 0,2 15 0 0 0,14 55 0 0 0,-11-59 0 0 0,171 597-1225 0 0,-38-145 402 0 0,-134-455 1222 0 0,-1 1-1 0 0,-1-1 0 0 0,0 1 1 0 0,0 19-1 0 0,-3-24-398 0 0,-1 0 0 0 0,-1 1 0 0 0,-5 17 0 0 0,5-20 0 0 0,0 1 0 0 0,0-1 0 0 0,0 15 0 0 0,2-17 0 0 0,-1 27 0 0 0,2-1 0 0 0,1 0 0 0 0,2 0 0 0 0,8 35 0 0 0,-5-43 0 0 0,28 126 0 0 0,-31-128 0 0 0,-1 0 0 0 0,-1 0 0 0 0,-2 0 0 0 0,-2 31 0 0 0,-2-10 0 0 0,3-24 0 0 0,-1 0 0 0 0,-1 0 0 0 0,-1 0 0 0 0,-11 32 0 0 0,-25 48 0 0 0,41-100 0 0 0,-15 20 0 0 0,-6 2 0 0 0,12-16 0 0 0,-11 13 0 0 0,15-15 0 0 0,-3-1 0 0 0,6-4 0 0 0,0 0 0 0 0,0 0 0 0 0,0 0 0 0 0,0 0 0 0 0,0 0 0 0 0,-1-1 0 0 0,1 1 0 0 0,0 0 0 0 0,-1-1 0 0 0,1 1 0 0 0,0-1 0 0 0,-3 1 0 0 0,-1 1 0 0 0,-1 0 0 0 0,1 0 0 0 0,0 0 0 0 0,-1 1 0 0 0,1 0 0 0 0,0 0 0 0 0,1 0 0 0 0,-7 5 0 0 0,8-6 0 0 0,1-1 0 0 0,-1 1 0 0 0,1 0 0 0 0,0-1 0 0 0,0 1 0 0 0,0 0 0 0 0,0 0 0 0 0,-3 5 0 0 0,1-1 0 0 0,1 0 0 0 0,0 0 0 0 0,1 0 0 0 0,-1 0 0 0 0,1 1 0 0 0,-1 7 0 0 0,-1-6 0 0 0,1-6 0 0 0,-5 13 0 0 0,-4 13 0 0 0,10-24 0 0 0,-4 19 0 0 0,6-18 0 0 0,-6 16 0 0 0,3-15 0 0 0,-1 2 0 0 0,-1-2 0 0 0,-1-2 0 0 0,0 1 0 0 0,-1 1 0 0 0,0-2 0 0 0,-1-1 0 0 0,0-1 0 0 0,0 1 0 0 0,0 1 0 0 0,2 0 0 0 0,0 0 0 0 0,0 1 0 0 0,0 1 0 0 0,2 0 0 0 0,2 1 0 0 0,1-1 0 0 0,1-5 0 0 0,1 0 0 0 0,-1 0 0 0 0,1 0 0 0 0,-1 0 0 0 0,1 0 0 0 0,-1 0 0 0 0,1 0 0 0 0,0-1 0 0 0,0 1 0 0 0,-1 0 0 0 0,1-1 0 0 0,0 1 0 0 0,0 0 0 0 0,0-1 0 0 0,0 1 0 0 0,-1-1 0 0 0,1 1 0 0 0,0-1 0 0 0,0 1 0 0 0,0-1 0 0 0,2 1 0 0 0,13 2 0 0 0,-13-2 0 0 0,2 0 0 0 0,0 1 0 0 0,0-1 0 0 0,0 0 0 0 0,0 0 0 0 0,1-1 0 0 0,-1 1 0 0 0,0-1 0 0 0,0-1 0 0 0,0 1 0 0 0,1-1 0 0 0,9-2 0 0 0,-10 1 0 0 0,1 0 0 0 0,-1 1 0 0 0,1-1 0 0 0,0 1 0 0 0,0 0 0 0 0,-1 1 0 0 0,7-1 0 0 0,14-1 0 0 0,-8-1 0 0 0,2-1 0 0 0,0 0 0 0 0,22-8 0 0 0,-28 6 228 0 0,1-1-1 0 0,1 2 1 0 0,-1 0-1 0 0,1 1 1 0 0,0 0 0 0 0,0 1-1 0 0,0 1 1 0 0,28 0-1 0 0,-3 3-227 0 0,64-4 0 0 0,-88 3 0 0 0,0 0 0 0 0,1 0 0 0 0,-1 2 0 0 0,0 0 0 0 0,0 1 0 0 0,16 5 0 0 0,21 3 0 0 0,-39-9 186 0 0,-1-1 1 0 0,1-1-1 0 0,-1-1 0 0 0,24-4 0 0 0,5 0-629 0 0,53 0 0 0 0,-12 2 454 0 0,-26-5-11 0 0,-37 4 0 0 0,38-1 0 0 0,-31 5 0 0 0,-10 1 0 0 0,0-1 0 0 0,1 0 0 0 0,-1-2 0 0 0,0 0 0 0 0,0-1 0 0 0,26-8 0 0 0,-30 7 0 0 0,1-1 0 0 0,-1 2 0 0 0,1 0 0 0 0,0 1 0 0 0,0 1 0 0 0,0 0 0 0 0,0 0 0 0 0,18 3 0 0 0,49 12 0 0 0,-9-20 0 0 0,9 8-865 0 0,-59-5-1119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3:59.208"/>
    </inkml:context>
    <inkml:brush xml:id="br0">
      <inkml:brushProperty name="width" value="0.2" units="cm"/>
      <inkml:brushProperty name="height" value="0.2" units="cm"/>
      <inkml:brushProperty name="color" value="#B6844E"/>
    </inkml:brush>
  </inkml:definitions>
  <inkml:trace contextRef="#ctx0" brushRef="#br0">9 1 2759 0 0,'0'0'4211'0'0,"-1"1"-4062"0"0,-1 4-133 0 0,0 2-16 0 0,1 1 0 0 0,0 0 291 0 0,0-1-1 0 0,1 1 0 0 0,0-1 1 0 0,0 1-1 0 0,1-1 0 0 0,3 13 0 0 0,13 51-271 0 0,-13-59-19 0 0,-1 1-1 0 0,0-1 1 0 0,-1 0-1 0 0,-1 1 1 0 0,1 16-1 0 0,8 89 1880 0 0,-7-93-1710 0 0,12 180-169 0 0,-10-107 0 0 0,10 104 0 0 0,-13-66 0 0 0,-2-25 0 0 0,11 131 0 0 0,0-45 0 0 0,-8-56 0 0 0,-4-46 0 0 0,0-62 0 0 0,0 1 0 0 0,6 39 0 0 0,-1-39 0 0 0,-2 37 0 0 0,7 121 0 0 0,0-18 1614 0 0,-7-128-2301 0 0,3 20-184 0 0,-3-41 1283 0 0,0 0-1 0 0,-4 46 0 0 0,1 17 347 0 0,3 43-758 0 0,2 21 0 0 0,-5-134 0 0 0,1-13 0 0 0,0-1 0 0 0,0 1 0 0 0,0 0 0 0 0,0-1 0 0 0,1 1 0 0 0,0 0 0 0 0,0-1 0 0 0,0 1 0 0 0,3 6 0 0 0,4 8-3649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01.309"/>
    </inkml:context>
    <inkml:brush xml:id="br0">
      <inkml:brushProperty name="width" value="0.2" units="cm"/>
      <inkml:brushProperty name="height" value="0.2" units="cm"/>
      <inkml:brushProperty name="color" value="#B6844E"/>
    </inkml:brush>
  </inkml:definitions>
  <inkml:trace contextRef="#ctx0" brushRef="#br0">1 3 4607 0 0,'0'0'923'0'0,"9"-2"74"0"0,-7 1-587 0 0,-10 31-212 0 0,7-19 43 0 0,0-1-1 0 0,0 1 1 0 0,1 0-1 0 0,0 0 1 0 0,3 12-1 0 0,0 20 365 0 0,-2-7-94 0 0,2 0-1 0 0,8 37 1 0 0,-2-8 5 0 0,-5-36-516 0 0,23 262 0 0 0,-9-111 0 0 0,-1 1 0 0 0,-6-79 0 0 0,9 45 0 0 0,-11-84 0 0 0,7 66 0 0 0,3 46 0 0 0,0 8 0 0 0,-5 19 0 0 0,2-72 0 0 0,-5-51 0 0 0,-6-13 0 0 0,4 23 0 0 0,-1 18 0 0 0,-4 4 0 0 0,0-68 0 0 0,-3-26 0 0 0,1 0 0 0 0,0-1 0 0 0,5 20 0 0 0,-5-29 0 0 0,-1 0 0 0 0,0 0 0 0 0,0 0 0 0 0,0 1 0 0 0,-2 11 0 0 0,1-12 0 0 0,0 1 0 0 0,0 0 0 0 0,1 0 0 0 0,1 9 0 0 0,2 21 0 0 0,-4-31 0 0 0,1 0 0 0 0,-1 0 0 0 0,1 0 0 0 0,2 6 0 0 0,-1-3 0 0 0,0 0 0 0 0,-1-1 0 0 0,-1 1 0 0 0,0 0 0 0 0,0-1 0 0 0,-3 17 0 0 0,0 17 0 0 0,3-33 0 0 0,-3 42 0 0 0,2-44 0 0 0,1 0 0 0 0,0 0 0 0 0,0 0 0 0 0,1 9 0 0 0,1 4 0 0 0,-2-11 0 0 0,0 0 0 0 0,-1 0 0 0 0,-2 15 0 0 0,2-17 0 0 0,1 0 0 0 0,0 1 0 0 0,1-1 0 0 0,0 0 0 0 0,1 0 0 0 0,-1 0 0 0 0,2 0 0 0 0,-1 0 0 0 0,1 0 0 0 0,4 8 0 0 0,-4-10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21.802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24 17 4607 0 0,'-24'-16'6608'0'0,"41"19"-6599"0"0,-1 1-1 0 0,1 1 1 0 0,-1 0-1 0 0,23 12 1 0 0,-2-1 895 0 0,-12-5-625 0 0,-1 1 1 0 0,0 1-1 0 0,27 20 0 0 0,70 51-279 0 0,-64-50 63 0 0,31 20 317 0 0,-38-22 414 0 0,74 34-1 0 0,-111-60-775 0 0,33 19-18 0 0,0 1 0 0 0,41 34 0 0 0,-22-15 0 0 0,1-3 0 0 0,3-2 0 0 0,85 35 0 0 0,-144-70 0 0 0,18 6 0 0 0,0 2 0 0 0,46 30 0 0 0,-42-22 221 0 0,2-1 0 0 0,0-2 0 0 0,62 23-1 0 0,114 26 896 0 0,-167-54-1067 0 0,488 107-49 0 0,-235-41 0 0 0,16 3 0 0 0,-23-41 0 0 0,-113-10 0 0 0,12 0 0 0 0,497 61 0 0 0,-250-24 2048 0 0,-223-27-2048 0 0,89 13 0 0 0,-264-50 0 0 0,230 23 0 0 0,141-9 0 0 0,-96-6 0 0 0,-87-11 0 0 0,-62-1 0 0 0,426-12 0 0 0,-69 7 0 0 0,41-4 0 0 0,-50-14 0 0 0,-382 16 0 0 0,133-7 0 0 0,-100 6 0 0 0,7-9 0 0 0,-40 3 0 0 0,-61 8 0 0 0,156-19 0 0 0,16-28-2008 0 0,-44 10 2024 0 0,-31-4-16 0 0,-141 39 0 0 0,-12 4 0 0 0,113-30 0 0 0,-96 27 0 0 0,44-17 0 0 0,-8 2 0 0 0,86-26 0 0 0,37-10 0 0 0,-106 33 0 0 0,0-3 0 0 0,84-41 0 0 0,-134 52 0 0 0,-1-2 0 0 0,0 0 0 0 0,-1-3 0 0 0,45-40 0 0 0,-5-5 0 0 0,-40 36 0 0 0,2 2 0 0 0,1 1 0 0 0,50-33 0 0 0,-34 32 0 0 0,347-220 0 0 0,-269 169-100 0 0,44-32 358 0 0,-144 92-810 0 0,-1-2 1 0 0,0-1 0 0 0,44-52-1 0 0,-70 74 546 0 0,-3 2 8 0 0,-8 6 8 0 0,-15 12-88 0 0,-47 44-712 0 0,-134 88-1 0 0,83-65 396 0 0,-183 98-914 0 0,95-63 570 0 0,65-36 739 0 0,-230 98 0 0 0,-439 115 1384 0 0,383-197-784 0 0,383-91-592 0 0,-579 77 2040 0 0,501-79-2048 0 0,-131-10 0 0 0,-127-26 0 0 0,-257 7 0 0 0,533 20 0 0 0,-129-20 0 0 0,208 18 0 0 0,-50-6 0 0 0,-489-58 0 0 0,336 38 578 0 0,-198-31 892 0 0,335 43-1470 0 0,-200-43 0 0 0,102 9 165 0 0,-101-27 1718 0 0,-26 8-1883 0 0,186 44 0 0 0,-20 7 0 0 0,44 7 0 0 0,80 9 0 0 0,-41 1 0 0 0,8 1 0 0 0,-180 6-401 0 0,243-5 322 0 0,-28 2-735 0 0,0 1 0 0 0,-31 7 0 0 0,60-10 785 0 0,1 1 0 0 0,-1-1 0 0 0,1 0 0 0 0,0 0 0 0 0,-1 1 0 0 0,1-1 0 0 0,-1 0 1 0 0,1 0-1 0 0,0 1 0 0 0,-1-1 0 0 0,1 1 0 0 0,0-1 0 0 0,0 0 0 0 0,-1 1 0 0 0,1-1 1 0 0,0 1-1 0 0,0-1 0 0 0,-1 1 0 0 0,1-1 0 0 0,0 0 0 0 0,0 1 0 0 0,0-1 1 0 0,0 1-1 0 0,0-1 0 0 0,0 1 0 0 0,0-1 0 0 0,0 1 0 0 0,0-1 0 0 0,0 1 0 0 0,0-1 1 0 0,0 1-1 0 0,0-1 0 0 0,0 1 0 0 0,0-1 0 0 0,1 1 0 0 0,-1-1 0 0 0,0 0 0 0 0,0 1 1 0 0,1 0-1 0 0,9 19 66 0 0,-6-15-52 0 0,0 0 0 0 0,1 0 0 0 0,0 0 0 0 0,0 0 0 0 0,0-1 0 0 0,1 0 1 0 0,-1 0-1 0 0,1-1 0 0 0,9 5 0 0 0,10 4-509 0 0,26 7 0 0 0,-40-15 281 0 0,32 10 109 0 0,0-3 0 0 0,45 7 0 0 0,91 6-66 0 0,-145-21 194 0 0,652 58 6 0 0,27 4 0 0 0,-26 41-72 0 0,-314 8-1904 0 0,-357-108 1616 0 0,0 1-1 0 0,-1 0 0 0 0,0 2 1 0 0,0-1-1 0 0,-1 2 0 0 0,0 0 1 0 0,13 12-1 0 0,-62-3-3485 0 0,28-17 3479 0 0,0 0 1 0 0,0 0-1 0 0,-1 0 0 0 0,1-1 0 0 0,-1-1 0 0 0,-8 1 0 0 0,-16-2 569 0 0,-41-4 0 0 0,56 3 248 0 0,-630-99 7323 0 0,302 24-4167 0 0,269 59-2793 0 0,-139-36 732 0 0,-227-47-677 0 0,239 64 329 0 0,-211-35-418 0 0,231 40-779 0 0,-33-5 0 0 0,126 30 0 0 0,74 5 0 0 0,15 2-7 0 0,-1 0-1 0 0,1 0 0 0 0,0 0 1 0 0,-1 0-1 0 0,1 0 1 0 0,0 0-1 0 0,0 1 1 0 0,-1-1-1 0 0,1 0 0 0 0,0 1 1 0 0,0-1-1 0 0,0 1 1 0 0,-3 1-1 0 0,4-2-10 0 0,0 0 0 0 0,0 0 1 0 0,-1 1-1 0 0,1-1 0 0 0,0 0 0 0 0,0 1 0 0 0,0-1 0 0 0,-1 0 0 0 0,1 1 1 0 0,0-1-1 0 0,0 1 0 0 0,0-1 0 0 0,0 0 0 0 0,0 1 0 0 0,0-1 1 0 0,0 0-1 0 0,0 1 0 0 0,0-1 0 0 0,0 1 0 0 0,0-1 0 0 0,0 0 0 0 0,0 1 1 0 0,0-1-1 0 0,0 1 0 0 0,0-1 0 0 0,0 1 0 0 0,13 16-778 0 0,-2-8 438 0 0,1-1 0 0 0,0 0 0 0 0,0 0-1 0 0,1-1 1 0 0,16 6 0 0 0,72 24-1048 0 0,-60-24 865 0 0,322 95-67 0 0,-71-34 608 0 0,-79-18 0 0 0,318 47-930 0 0,-194-57-188 0 0,-310-44 1118 0 0,0-1 0 0 0,34-3 0 0 0,-58 2 0 0 0,-3 0 0 0 0,1 0 0 0 0,-1-1 0 0 0,1 1 0 0 0,0 0 0 0 0,-1 0 0 0 0,1 0 0 0 0,0-1 0 0 0,-1 1 0 0 0,1 0 0 0 0,-1-1 0 0 0,1 1 0 0 0,-1 0 0 0 0,1-1 0 0 0,-1 1 0 0 0,1-1 0 0 0,-1 1 0 0 0,1-1 0 0 0,-1 1 0 0 0,0-1 0 0 0,1 1 0 0 0,-1-1 0 0 0,0 1 0 0 0,1-1 0 0 0,-1 1 0 0 0,0-1 0 0 0,0 0 0 0 0,1 1 0 0 0,-1-1 0 0 0,0 1 0 0 0,0-1 0 0 0,0 0 0 0 0,0 1 0 0 0,0-1 0 0 0,0 0 0 0 0,0 1 0 0 0,0-1 0 0 0,0 0 0 0 0,0 1 0 0 0,0-1 0 0 0,-1 0 0 0 0,1 1 0 0 0,0-1 0 0 0,0 1 0 0 0,-1-1 0 0 0,1 0 0 0 0,0 1 0 0 0,-1-1 0 0 0,1 1 0 0 0,0-1 0 0 0,-1 0 0 0 0,0 1 0 0 0,-1-4 0 0 0,0 1 0 0 0,0 0 0 0 0,0 0 0 0 0,-1 0 0 0 0,1 0 0 0 0,-1 0 0 0 0,0 0 0 0 0,0 1 0 0 0,0-1 0 0 0,-5-2 0 0 0,-39-20 0 0 0,24 13 0 0 0,-38-18 310 0 0,0 3 0 0 0,-128-38-1 0 0,-139-13 743 0 0,297 71-1041 0 0,-904-153 2017 0 0,877 152-2008 0 0,-529-105 911 0 0,539 100-353 0 0,-56-24 1 0 0,71 25-619 0 0,114 37-955 0 0,83 14 0 0 0,-50-14 551 0 0,122 26-1604 0 0,410 35 0 0 0,-407-75-1712 0 0,-160-8 698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54.765"/>
    </inkml:context>
    <inkml:brush xml:id="br0">
      <inkml:brushProperty name="width" value="0.35" units="cm"/>
      <inkml:brushProperty name="height" value="0.35" units="cm"/>
      <inkml:brushProperty name="color" value="#B6844E"/>
    </inkml:brush>
  </inkml:definitions>
  <inkml:trace contextRef="#ctx0" brushRef="#br0">1 106 8287 0 0,'9'51'8855'0'0,"5"-53"-8787"0"0,-4 0 81 0 0,2 0-133 0 0,-1 1-16 0 0,-1 0 0 0 0,1-2 0 0 0,0 2 0 0 0,0 0 0 0 0,0 0 0 0 0,0 1 0 0 0,45 0 0 0 0,-45 0 0 0 0,1 2 0 0 0,-1 0 0 0 0,0-1 0 0 0,1-1 0 0 0,0 0 0 0 0,1 0 0 0 0,-1 1 0 0 0,-2-1 0 0 0,1 0 0 0 0,0 2 0 0 0,-1-1 0 0 0,1-2 0 0 0,0 0 0 0 0,-4 1 0 0 0,3-1 0 0 0,18-8 0 0 0,-17 8 0 0 0,1 0 0 0 0,-1 2 0 0 0,0 0 0 0 0,-1 1 0 0 0,-1 0 0 0 0,-1-1 0 0 0,9-4 0 0 0,18-3 0 0 0,-12 3 0 0 0,-10-2 0 0 0,-8 4 0 0 0,0-1 0 0 0,0 1 0 0 0,0 0 0 0 0,0 1 0 0 0,0-1 0 0 0,0 1 0 0 0,0 0 0 0 0,9 1 0 0 0,-2-1 0 0 0,0-1 0 0 0,3 2 0 0 0,14-1 0 0 0,1 0 0 0 0,-22 2 0 0 0,36-7 0 0 0,-40 4 0 0 0,2 1 0 0 0,15 1 0 0 0,23-1 0 0 0,0 0 72 0 0,12-8 798 0 0,-32 6 236 0 0,10-3-1106 0 0,1 2 0 0 0,-24 1 0 0 0,12-3 0 0 0,-1 2 0 0 0,-15 3 0 0 0,29-10 0 0 0,-32 9 0 0 0,-1 0 0 0 0,1 1 0 0 0,-1-1 0 0 0,1 1 0 0 0,0 0 0 0 0,-1-1 0 0 0,1 2 0 0 0,6-1 0 0 0,-3 1 0 0 0,1 0 0 0 0,-1-1 0 0 0,1-1 0 0 0,8 0 0 0 0,25-6 0 0 0,43 0 0 0 0,18 0 0 0 0,-82 5 0 0 0,-12-2 0 0 0,32-2 0 0 0,-28 5 0 0 0,-1 1 0 0 0,0 1 0 0 0,1 0 0 0 0,0-1 0 0 0,35-3 0 0 0,-32 0 0 0 0,-2 2 0 0 0,4 1 0 0 0,16-1 0 0 0,55-8 0 0 0,-56 2 0 0 0,9 1 0 0 0,-9 5 0 0 0,0-3 0 0 0,-21 4 0 0 0,1-3 0 0 0,-1 2 0 0 0,-1-1 0 0 0,1 2 0 0 0,0-3 0 0 0,-1 0 0 0 0,1 3 0 0 0,0 1 0 0 0,-1 0 0 0 0,2 0 0 0 0,-1 2 0 0 0,0 0 0 0 0,-1 0 0 0 0,1-1 0 0 0,0-1 0 0 0,-1 2 0 0 0,2-1 0 0 0,-1-1 0 0 0,0 1 0 0 0,0 0 0 0 0,0 0 0 0 0,0 2 0 0 0,0-1 0 0 0,12-4 1883 0 0,-22 1-1734 0 0,8-1-133 0 0,2 3-16 0 0,0 0 0 0 0,-2 1-64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57.310"/>
    </inkml:context>
    <inkml:brush xml:id="br0">
      <inkml:brushProperty name="width" value="0.35" units="cm"/>
      <inkml:brushProperty name="height" value="0.35" units="cm"/>
      <inkml:brushProperty name="color" value="#B6844E"/>
    </inkml:brush>
  </inkml:definitions>
  <inkml:trace contextRef="#ctx0" brushRef="#br0">38 67 2759 0 0,'-24'9'8456'0'0,"11"7"-6557"0"0,13-8-1750 0 0,7-1-133 0 0,-6-5 73 0 0,1-1-1 0 0,-1 0 1 0 0,1 0 0 0 0,0 0-1 0 0,0 0 1 0 0,0-1-1 0 0,-1 1 1 0 0,1 0 0 0 0,0-1-1 0 0,0 1 1 0 0,0-1-1 0 0,0 0 1 0 0,0 0 0 0 0,0 1-1 0 0,0-1 1 0 0,0-1-1 0 0,2 1 1 0 0,18-1 348 0 0,-5-1-417 0 0,0 1-24 0 0,-5 1 4 0 0,0-1 0 0 0,-1 0 0 0 0,14-2 0 0 0,1-1 0 0 0,0-1 0 0 0,61 5 0 0 0,-84 0 0 0 0,0 0 0 0 0,0 0 0 0 0,0 0 0 0 0,0-1 0 0 0,1 1 0 0 0,-1-1 0 0 0,0 0 0 0 0,0 0 0 0 0,4-1 0 0 0,8-2 0 0 0,32-3 739 0 0,-31 4-302 0 0,1 0-1 0 0,31 0 0 0 0,-24 3-436 0 0,-1-5 0 0 0,-7 6 0 0 0,-9 0 0 0 0,67 4 0 0 0,-19-2 0 0 0,6 4 0 0 0,-27-5 0 0 0,-25-1 0 0 0,0-1 0 0 0,0 1 0 0 0,-1 1 0 0 0,13 3 0 0 0,40 1 0 0 0,-29-5 0 0 0,-22-1 0 0 0,0 0 0 0 0,0 0 0 0 0,0-1 0 0 0,0 0 0 0 0,0-1 0 0 0,0 0 0 0 0,-1 0 0 0 0,10-4 0 0 0,-13 4 337 0 0,0 0 1 0 0,-1 1-1 0 0,1 0 0 0 0,12-1 0 0 0,11-1 25 0 0,71-10-362 0 0,-72 8 0 0 0,-23 4 0 0 0,0-1 0 0 0,0 1 0 0 0,0 1 0 0 0,0-1 0 0 0,5 1 0 0 0,70-6 0 0 0,-62 5 0 0 0,56-6 0 0 0,-60 5 0 0 0,0 1 0 0 0,0 0 0 0 0,27 1 0 0 0,54 7 0 0 0,-79-4 0 0 0,-9-4 0 0 0,19-4 0 0 0,-14 5 0 0 0,0 0 0 0 0,0 0 0 0 0,22 3 0 0 0,10 1 0 0 0,36-10 0 0 0,-12-9 0 0 0,-57 14 0 0 0,41-4 0 0 0,7 7 0 0 0,-47 0 0 0 0,-6-2 0 0 0,-1 1 0 0 0,1-1 0 0 0,-1 0 0 0 0,1 0 0 0 0,0 0 0 0 0,-1-1 0 0 0,8-2 0 0 0,-11 3 0 0 0,-1 0 0 0 0,1 0 0 0 0,0 0 0 0 0,0 0 0 0 0,0-1 0 0 0,-1 1 0 0 0,1-1 0 0 0,0 1 0 0 0,0-1 0 0 0,-1 0 0 0 0,3-1 0 0 0,-3 1 0 0 0,1 0 0 0 0,-1 1 0 0 0,1-1 0 0 0,-1 1 0 0 0,0-1 0 0 0,1 1 0 0 0,-1-1 0 0 0,1 1 0 0 0,-1 0 0 0 0,1 0 0 0 0,-1 0 0 0 0,1 0 0 0 0,1 0 0 0 0,46-2 1883 0 0,-33 2-1735 0 0,-13 2-128 0 0,36-3-23 0 0,-27 0 3 0 0,-1 1 0 0 0,1-3 0 0 0,0 1 0 0 0,0 2 0 0 0,0 1 0 0 0,-1-2 0 0 0,0 0 0 0 0,19-1 0 0 0,-19 3 0 0 0,-2 0 0 0 0,-1 0 0 0 0,-6-3 0 0 0,35 0 0 0 0,3 5 0 0 0,-10-3 0 0 0,-21 1 0 0 0,1-1 0 0 0,0-1 0 0 0,1 2 0 0 0,-1 2 0 0 0,1-3 0 0 0,-2 1 0 0 0,6 1 0 0 0,-10-2 0 0 0,9-3 0 0 0,-6 1-64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31.782"/>
    </inkml:context>
    <inkml:brush xml:id="br0">
      <inkml:brushProperty name="width" value="0.025" units="cm"/>
      <inkml:brushProperty name="height" value="0.025" units="cm"/>
      <inkml:brushProperty name="color" value="#634729"/>
    </inkml:brush>
  </inkml:definitions>
  <inkml:trace contextRef="#ctx0" brushRef="#br0">2 0 2759 0 0,'0'0'126'0'0,"-1"24"20"0"0,16 61 1173 0 0,-3-28-582 0 0,3 15-186 0 0,-8-45-177 0 0,-2 0 1 0 0,-1 0-1 0 0,2 33 0 0 0,-8 286 2117 0 0,16-170-886 0 0,-11-113-1605 0 0,3 192 0 0 0,-6-237 0 0 0,3 136 0 0 0,25 144 0 0 0,-23 8 0 0 0,-5-277 0 0 0,-2 38 0 0 0,-3 90 0 0 0,5-119 0 0 0,3 165 0 0 0,7 56 0 0 0,-5 17 0 0 0,-13-86 0 0 0,10-152 743 0 0,8 47 0 0 0,-3-29-181 0 0,5-10-1946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33.551"/>
    </inkml:context>
    <inkml:brush xml:id="br0">
      <inkml:brushProperty name="width" value="0.025" units="cm"/>
      <inkml:brushProperty name="height" value="0.025" units="cm"/>
      <inkml:brushProperty name="color" value="#634729"/>
    </inkml:brush>
  </inkml:definitions>
  <inkml:trace contextRef="#ctx0" brushRef="#br0">1 2 6447 0 0,'0'0'483'0'0,"0"-1"-326"0"0,2 1 57 0 0,3 8 404 0 0,7 19 630 0 0,-3 10-1241 0 0,-3 1-1 0 0,4 71 1 0 0,-1-6-11 0 0,-3-56 4 0 0,10 79 0 0 0,1 134 0 0 0,-13-189 508 0 0,3 1 0 0 0,21 93-1 0 0,-1-12 18 0 0,-22-66-525 0 0,-4-48 0 0 0,0 21 0 0 0,-1-28 0 0 0,1 0 0 0 0,8 38 0 0 0,33 265 0 0 0,-16-99 0 0 0,4-18 0 0 0,-25-114 0 0 0,6 54 0 0 0,-7-84 0 0 0,-5 20 0 0 0,2-36 0 0 0,4 28 0 0 0,-3-55 0 0 0,-3 54 0 0 0,0-29 0 0 0,-1-5 0 0 0,0-31 0 0 0,2-1 0 0 0,2 31 0 0 0,0-29 0 0 0,-2 38 0 0 0,-1-38 0 0 0,4 40 0 0 0,0-27 0 0 0,-1-1 0 0 0,-4 37 0 0 0,0-4 0 0 0,2-49 82 0 0,-6 113 1884 0 0,6-125-2850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36.144"/>
    </inkml:context>
    <inkml:brush xml:id="br0">
      <inkml:brushProperty name="width" value="0.025" units="cm"/>
      <inkml:brushProperty name="height" value="0.025" units="cm"/>
      <inkml:brushProperty name="color" value="#634729"/>
    </inkml:brush>
  </inkml:definitions>
  <inkml:trace contextRef="#ctx0" brushRef="#br0">0 87 2759 0 0,'0'0'3768'0'0,"11"19"-181"0"0,-11-17-3414 0 0,15 9 843 0 0,13 0 673 0 0,-14-7-1418 0 0,9 1-251 0 0,-2-5-24 0 0,38-7 4 0 0,-17 6 0 0 0,-32 0 0 0 0,1 0 0 0 0,-1 1 0 0 0,13 2 0 0 0,2 0 208 0 0,0-1 0 0 0,1-2 0 0 0,-1 0 1 0 0,1-1-1 0 0,27-8 0 0 0,-18 5 183 0 0,60-4 1 0 0,-74 7-388 0 0,1-1 0 0 0,-1-2 0 0 0,33-10 0 0 0,-29 7-4 0 0,2 1 0 0 0,-1 2 0 0 0,51-5 0 0 0,-23 5 0 0 0,-30 2 0 0 0,0 2 0 0 0,0 0 0 0 0,26 2 0 0 0,-20 2 0 0 0,0-3 0 0 0,53-4 0 0 0,-13-5 0 0 0,78-20 0 0 0,-141 28 0 0 0,0 0 0 0 0,0 1 0 0 0,1 0 0 0 0,-1 0 0 0 0,0 1 0 0 0,0 0 0 0 0,0 0 0 0 0,1 1 0 0 0,-1 0 0 0 0,12 5 0 0 0,-10-4 0 0 0,1 0 0 0 0,0 0 0 0 0,0-1 0 0 0,0 0 0 0 0,11 0 0 0 0,4-1 0 0 0,36 7 0 0 0,-41-5 0 0 0,0 0 0 0 0,0-1 0 0 0,24-2 0 0 0,40 0 0 0 0,-58 1 0 0 0,0-1 0 0 0,33-4 0 0 0,-41 2-465 0 0,-15 2-3 0 0,1 0-1 0 0,-1 0 1 0 0,1 0 0 0 0,-1-1-1 0 0,0 0 1 0 0,1 0 0 0 0,3-1-1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37.710"/>
    </inkml:context>
    <inkml:brush xml:id="br0">
      <inkml:brushProperty name="width" value="0.025" units="cm"/>
      <inkml:brushProperty name="height" value="0.025" units="cm"/>
      <inkml:brushProperty name="color" value="#634729"/>
    </inkml:brush>
  </inkml:definitions>
  <inkml:trace contextRef="#ctx0" brushRef="#br0">0 22 4607 0 0,'0'0'2363'0'0,"2"0"-2214"0"0,5-4-133 0 0,2 1 119 0 0,-1-1 0 0 0,1 2-1 0 0,0-1 1 0 0,0 1-1 0 0,0 1 1 0 0,1-1-1 0 0,-1 2 1 0 0,18 0 0 0 0,-1 2 817 0 0,44 10 0 0 0,-35-5-580 0 0,52 5-94 0 0,96 1 0 0 0,-127-10-226 0 0,64 8 439 0 0,-74-6-102 0 0,0-1 0 0 0,0-3 1 0 0,72-5-1 0 0,-31-12-389 0 0,-49 8 0 0 0,48-4 0 0 0,-50 11 0 0 0,39 4 0 0 0,115-3 0 0 0,-126-6 0 0 0,29-2 0 0 0,-79 10 373 0 0,1 0-1 0 0,-1 0 0 0 0,0 1 1 0 0,15 6-1 0 0,-27-8-351 0 0,29 8 62 0 0,37 17-1 0 0,-24-10-1692 0 0,-41-15 1348 0 0,0 0 0 0 0,0 0 0 0 0,0 0 0 0 0,1-1 0 0 0,-1 1 0 0 0,0-1 0 0 0,0 0 0 0 0,0 0 0 0 0,0 0 0 0 0,1 0 0 0 0,-1 0 0 0 0,0-1 0 0 0,3 0 0 0 0,1-3-4076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40.397"/>
    </inkml:context>
    <inkml:brush xml:id="br0">
      <inkml:brushProperty name="width" value="0.025" units="cm"/>
      <inkml:brushProperty name="height" value="0.025" units="cm"/>
      <inkml:brushProperty name="color" value="#634729"/>
    </inkml:brush>
  </inkml:definitions>
  <inkml:trace contextRef="#ctx0" brushRef="#br0">1 1 4607 0 0,'0'0'352'0'0,"12"16"1216"0"0,3 39-960 0 0,-13-48-433 0 0,0 1 1 0 0,-1-1-1 0 0,0 0 0 0 0,-1 1 0 0 0,1-1 0 0 0,-2 12 0 0 0,1 17 482 0 0,20 103-492 0 0,6 57-165 0 0,-4-8 1299 0 0,-8-58-550 0 0,2 51-749 0 0,1 49 0 0 0,-8-142 0 0 0,6 96 0 0 0,-15-109 0 0 0,12 82 0 0 0,7 44 0 0 0,-5-38 0 0 0,-9-76 0 0 0,-4-37 0 0 0,6 118 0 0 0,0-31 0 0 0,-7-98 0 0 0,-4 159 0 0 0,2-88 0 0 0,2 68 0 0 0,11-11 0 0 0,-5-56 0 0 0,-4-87 0 0 0,2 14 11 0 0,-1-19-264 0 0,0 30-1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42.031"/>
    </inkml:context>
    <inkml:brush xml:id="br0">
      <inkml:brushProperty name="width" value="0.025" units="cm"/>
      <inkml:brushProperty name="height" value="0.025" units="cm"/>
      <inkml:brushProperty name="color" value="#634729"/>
    </inkml:brush>
  </inkml:definitions>
  <inkml:trace contextRef="#ctx0" brushRef="#br0">2 1 6447 0 0,'0'0'483'0'0,"-2"6"-294"0"0,2 11 146 0 0,5 4 779 0 0,-1-3-499 0 0,1 40-139 0 0,-2-14 731 0 0,1-1 0 0 0,20 82-1 0 0,-8-59-1206 0 0,-3 0 0 0 0,5 81 0 0 0,4 31 0 0 0,-6-56 692 0 0,0 191 0 0 0,-5-46-28 0 0,4-69-664 0 0,23 257 0 0 0,-28-261-583 0 0,-6-87 558 0 0,26 164-617 0 0,-2-34-100 0 0,-26-162 742 0 0,3 27 0 0 0,-2-85 0 0 0,2 48 0 0 0,-3-52 0 0 0,-1-9 0 0 0,0 0 0 0 0,-1 0 0 0 0,1 0 0 0 0,-1 0 0 0 0,1 0 0 0 0,-2 6 0 0 0,0-3 0 0 0,0-5 0 0 0,0-1 0 0 0,0 0 0 0 0,1 1 0 0 0,-1 0 0 0 0,1-1 0 0 0,0 1 0 0 0,-1-1 0 0 0,1 1 0 0 0,0-1 0 0 0,0 1 0 0 0,0 0 0 0 0,0-1 0 0 0,0 1 0 0 0,1 1 0 0 0,6 85 0 0 0,-5 5 0 0 0,-2-61 0 0 0,0-24 0 0 0,-1-2 0 0 0,4 3-865 0 0,0-8-1960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43.588"/>
    </inkml:context>
    <inkml:brush xml:id="br0">
      <inkml:brushProperty name="width" value="0.025" units="cm"/>
      <inkml:brushProperty name="height" value="0.025" units="cm"/>
      <inkml:brushProperty name="color" value="#634729"/>
    </inkml:brush>
  </inkml:definitions>
  <inkml:trace contextRef="#ctx0" brushRef="#br0">8 1 6447 0 0,'0'0'483'0'0,"0"1"-326"0"0,-3 13 897 0 0,1 0 0 0 0,1 0 0 0 0,0 29 0 0 0,1-3-1126 0 0,0-18 72 0 0,0 0 0 0 0,2-1 0 0 0,1 1 0 0 0,7 26 0 0 0,2 24 0 0 0,16 319 0 0 0,-11-94 0 0 0,-6-124 0 0 0,4 49 0 0 0,-2-102 0 0 0,-9 58 0 0 0,6 64 0 0 0,-9-231 0 0 0,5 33 0 0 0,0 17 0 0 0,-4 59 0 0 0,-2 87 0 0 0,0-174 0 0 0,2-1 0 0 0,7 42 0 0 0,3 25 0 0 0,8 153 0 0 0,-19-225 0 0 0,-6 41 0 0 0,0 5 0 0 0,10 41 0 0 0,-2 102 0 0 0,3-84 0 0 0,-1-106 0 0 0,-5-25-100 0 0,0 0 0 0 0,0 0-1 0 0,0 0 1 0 0,0 0-1 0 0,0 0 1 0 0,1 0 0 0 0,-1 0-1 0 0,0 0 1 0 0,1 0-1 0 0,-1-1 1 0 0,0 1 0 0 0,1 0-1 0 0,-1 0 1 0 0,1 0-1 0 0,-1 0 1 0 0,2 0-1 0 0,0 1-1272 0 0,2 3-2123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45.002"/>
    </inkml:context>
    <inkml:brush xml:id="br0">
      <inkml:brushProperty name="width" value="0.025" units="cm"/>
      <inkml:brushProperty name="height" value="0.025" units="cm"/>
      <inkml:brushProperty name="color" value="#634729"/>
    </inkml:brush>
  </inkml:definitions>
  <inkml:trace contextRef="#ctx0" brushRef="#br0">0 1 6447 0 0,'0'0'483'0'0,"0"1"-326"0"0,0 4-50 0 0,2 34 727 0 0,8 51 0 0 0,-3-44-513 0 0,29 165-321 0 0,-20-98 0 0 0,6 56 0 0 0,9 118 0 0 0,-4-51 0 0 0,24 371 0 0 0,-34-438 0 0 0,-10-102 0 0 0,2 9 0 0 0,-2 109 0 0 0,-7-45 0 0 0,-1 11 0 0 0,1-117 0 0 0,4 42 0 0 0,-1-42 0 0 0,-1 35 0 0 0,-4-18 1024 0 0,8 83 0 0 0,17 43-1024 0 0,-18-134 0 0 0,1 36 0 0 0,3 18 0 0 0,-9-94 0 0 0,0 0 0 0 0,0 0 0 0 0,-1 0 0 0 0,1-1 0 0 0,-1 1 0 0 0,0 0 0 0 0,-1 4 0 0 0,-1 11 0 0 0,5 0 0 0 0,-2-1 0 0 0,0 0 0 0 0,-3 18 0 0 0,7-16 0 0 0,-4-5-1384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17.659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7 17 6447 0 0,'-6'-9'2503'0'0,"6"2"-2309"0"0,5 8-155 0 0,44 15 1332 0 0,-31-9-462 0 0,1-1-1 0 0,23 4 0 0 0,-29-8-908 0 0,-1 1 0 0 0,-1 1 0 0 0,1 0 0 0 0,0 0 0 0 0,20 12 0 0 0,52 39 0 0 0,-27-17 0 0 0,64 23 0 0 0,-18-10 0 0 0,-91-43 0 0 0,0 1 0 0 0,16 14 0 0 0,15 12 0 0 0,-21-21 133 0 0,1-1 0 0 0,0-1 0 0 0,1-1 0 0 0,0-1 0 0 0,0-1 0 0 0,41 8 0 0 0,-35-8 84 0 0,0 2 0 0 0,-1 0 0 0 0,0 2 1 0 0,37 23-1 0 0,-41-23-186 0 0,-6-4-31 0 0,1-1 0 0 0,0-2 0 0 0,0 1 0 0 0,0-2 0 0 0,30 4 0 0 0,-20-4 0 0 0,48 15 0 0 0,-28 0 0 0 0,50 28 0 0 0,-69-33 0 0 0,9 3 0 0 0,48 14 0 0 0,5 2 0 0 0,3 0 0 0 0,11 5 0 0 0,-28-9 0 0 0,-51-20 0 0 0,52 25 0 0 0,-60-26 0 0 0,0-1 0 0 0,41 12 0 0 0,-5-3 0 0 0,-13-5 507 0 0,0-1-1 0 0,0-3 0 0 0,51 4 1 0 0,-80-10-485 0 0,113 18-22 0 0,135 42 0 0 0,-171-39 0 0 0,232 48 0 0 0,-240-55 0 0 0,232 34 0 0 0,-26-10 0 0 0,-138-17 0 0 0,31-9 0 0 0,-73-8 0 0 0,259 11 0 0 0,-210-10 0 0 0,-53-3 0 0 0,69-7 0 0 0,63-3 0 0 0,201-6 2048 0 0,-175 20-2048 0 0,-39 0 0 0 0,40 6 0 0 0,0 0 0 0 0,14-12 0 0 0,166-1 0 0 0,-35-2 0 0 0,-250-4 0 0 0,96 0 0 0 0,16-1 0 0 0,-186 2 0 0 0,386-37 0 0 0,-467 40 0 0 0,381-40 0 0 0,-228 22 0 0 0,0-6 0 0 0,178-54 0 0 0,-90 16 0 0 0,-59 12 0 0 0,-166 44 0 0 0,-9 4 0 0 0,34-12 0 0 0,57-9 0 0 0,48-9 0 0 0,-62 13 0 0 0,-56 12 0 0 0,33-14 0 0 0,31-8 0 0 0,2 7 0 0 0,-1-4 0 0 0,-2-4 0 0 0,149-72 0 0 0,-194 78 0 0 0,33-17 0 0 0,99-35 0 0 0,33-1 0 0 0,-192 69 0 0 0,0-1 0 0 0,-1-1 0 0 0,0-1 0 0 0,0-1 0 0 0,-1 0 0 0 0,34-31 0 0 0,36-34-402 0 0,-40 35-1560 0 0,-1-1-3562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4:46.508"/>
    </inkml:context>
    <inkml:brush xml:id="br0">
      <inkml:brushProperty name="width" value="0.025" units="cm"/>
      <inkml:brushProperty name="height" value="0.025" units="cm"/>
      <inkml:brushProperty name="color" value="#634729"/>
    </inkml:brush>
  </inkml:definitions>
  <inkml:trace contextRef="#ctx0" brushRef="#br0">1 0 6447 0 0,'0'0'483'0'0,"0"1"-326"0"0,6 94 1939 0 0,9 88-2096 0 0,1-28 0 0 0,-1 44 0 0 0,-3-60 0 0 0,-7-61 160 0 0,13 299 1728 0 0,-20-282-1888 0 0,1-13 0 0 0,8 86 0 0 0,7-69 0 0 0,4 40 0 0 0,-17-126 0 0 0,41 372 0 0 0,-39-362 0 0 0,-1 0 0 0 0,-1-1 0 0 0,-1 1 0 0 0,-3 32 0 0 0,-2 32 683 0 0,3 1 0 0 0,13 108-1 0 0,8-21-682 0 0,-7-49 0 0 0,1 65 0 0 0,-5-53 0 0 0,-5-115 0 0 0,0-3 0 0 0,0 37 0 0 0,-1-4 0 0 0,1-43-3649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5:03.592"/>
    </inkml:context>
    <inkml:brush xml:id="br0">
      <inkml:brushProperty name="width" value="0.025" units="cm"/>
      <inkml:brushProperty name="height" value="0.025" units="cm"/>
      <inkml:brushProperty name="color" value="#634729"/>
    </inkml:brush>
  </inkml:definitions>
  <inkml:trace contextRef="#ctx0" brushRef="#br0">1 124 4607 0 0,'0'0'6016'0'0,"0"2"-5573"0"0,1 8-294 0 0,-2 1-133 0 0,3 1-16 0 0,-1-2 0 0 0,-1 1 0 0 0,1 0 0 0 0,2-1 0 0 0,0 1 0 0 0,5 19 453 0 0,-10-18 444 0 0,-4 20-199 0 0,6-21-698 0 0,2 0 0 0 0,0 0 0 0 0,2-1 0 0 0,1-1 0 0 0,-1 0 0 0 0,-3-7 28 0 0,0 0 0 0 0,-1 1 0 0 0,1-1 0 0 0,0-1 0 0 0,0 1 0 0 0,0 0 0 0 0,1 0 0 0 0,-1 0 0 0 0,0 0 0 0 0,1-1 0 0 0,-1 1 0 0 0,1-1 0 0 0,-1 1 0 0 0,4 1 0 0 0,-3-2 43 0 0,-1 0 880 0 0,1 2-1045 0 0,0-1 0 0 0,0 0 0 0 0,0 0-1 0 0,0 0 1 0 0,0-1 0 0 0,1 1 0 0 0,-1 0 0 0 0,1-1 0 0 0,-1 1 0 0 0,4 1 0 0 0,-1-1 1129 0 0,-4-1-594 0 0,1 0-292 0 0,6 4-133 0 0,3 0-16 0 0,-2-2 0 0 0,-1 0 0 0 0,10-1 0 0 0,-11 0 0 0 0,0-1 0 0 0,0-1 0 0 0,0 1 0 0 0,0-1 0 0 0,0 0 0 0 0,0-1 0 0 0,0 1 0 0 0,8-3 0 0 0,-7 1 0 0 0,0 1 0 0 0,1 0 0 0 0,-1 1 0 0 0,0 0 0 0 0,0 0 0 0 0,9 1 0 0 0,83 19 0 0 0,-82-17 0 0 0,-1 0 0 0 0,0-1 0 0 0,0-1 0 0 0,1-1 0 0 0,27-2 0 0 0,-31 1 0 0 0,-6 0 0 0 0,10 0 0 0 0,-1 0 0 0 0,1 1 0 0 0,20 3 0 0 0,-28-1 10 0 0,14 2 257 0 0,0-1 1 0 0,0-1 0 0 0,0 0-1 0 0,1-2 1 0 0,-1-1-1 0 0,26-4 1 0 0,-25 2-185 0 0,32 1-1 0 0,26-1-82 0 0,56 2 0 0 0,-88 2 0 0 0,95-9 0 0 0,-3-2 0 0 0,-95 8 0 0 0,54-7 0 0 0,-35-7 0 0 0,-47 11 0 0 0,0 0 0 0 0,1 1 0 0 0,35-1 0 0 0,-30 5 48 0 0,0-1 39 0 0,45 6 0 0 0,-60-3-124 0 0,0-1 1 0 0,-1-1 0 0 0,1 0 0 0 0,16-2-1 0 0,-14 1 41 0 0,0 0-1 0 0,0 1 0 0 0,1 0 0 0 0,21 4 0 0 0,-24-2-3 0 0,0 0 0 0 0,1-1 0 0 0,22 0 0 0 0,0 1 0 0 0,-23 0 0 0 0,0-1 0 0 0,1-1 0 0 0,0 0 0 0 0,0 0 0 0 0,-1-1 0 0 0,0-1 0 0 0,0 0 0 0 0,0-1 0 0 0,0 0 0 0 0,0-1 0 0 0,-1 1 0 0 0,1-1 0 0 0,0-1 0 0 0,-1 0 0 0 0,-1-2 0 0 0,1 2 0 0 0,-1-2 0 0 0,-4-2 0 0 0,-1-1 0 0 0,-1-2 0 0 0,-2 0 0 0 0,-1 0 0 0 0,-1-1 0 0 0,1 1 0 0 0,0 0 0 0 0,0 0 0 0 0,1 1 0 0 0,2-11 0 0 0,-4-11 0 0 0,1 29 0 0 0,-5-63 1992 0 0,2 54-1992 0 0,-6-47-1106 0 0,9 58 2047 0 0,1 0-792 0 0,2-6-197 0 0,5-11-5000 0 0,-7 18 3750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5:05.349"/>
    </inkml:context>
    <inkml:brush xml:id="br0">
      <inkml:brushProperty name="width" value="0.025" units="cm"/>
      <inkml:brushProperty name="height" value="0.025" units="cm"/>
      <inkml:brushProperty name="color" value="#634729"/>
    </inkml:brush>
  </inkml:definitions>
  <inkml:trace contextRef="#ctx0" brushRef="#br0">13 42 6447 0 0,'0'0'4619'0'0,"-2"0"-4470"0"0,-6 2-61 0 0,6-1 3328 0 0,3-2-2973 0 0,8-1-294 0 0,2 1-133 0 0,28 2-16 0 0,52 3 0 0 0,-65-1 0 0 0,-2 3 0 0 0,3-2 0 0 0,14 5 186 0 0,1-2 1 0 0,0-2-1 0 0,1-2 0 0 0,58-3 0 0 0,196 3 931 0 0,-282-4-1117 0 0,0 1 0 0 0,0-2 0 0 0,27-5 0 0 0,3-1 0 0 0,-8 2 0 0 0,-18 3 0 0 0,36-2 0 0 0,35 7 0 0 0,-34 0 0 0 0,80-8 0 0 0,-111 4 0 0 0,48 3 0 0 0,30-1 0 0 0,-58-5 0 0 0,53-2 0 0 0,-16-1 0 0 0,12 7 0 0 0,-73 3 0 0 0,1-2 0 0 0,-1 0 0 0 0,0-1 0 0 0,1-1 0 0 0,-1-1 0 0 0,31-9 0 0 0,-48 10 0 0 0,26-1 0 0 0,4-2 0 0 0,-23 5 0 0 0,1 1 0 0 0,-7-1 0 0 0,24-4 0 0 0,-17 4 0 0 0,0 1 0 0 0,-1-1 0 0 0,-1 2 0 0 0,6 2 0 0 0,-16-4 0 0 0,30-1 0 0 0,-8 0 1307 0 0,-14 0-1245 0 0,0 1-1 0 0,0 0 0 0 0,-1 0 0 0 0,13 3 1 0 0,-13 4-2138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5:09.019"/>
    </inkml:context>
    <inkml:brush xml:id="br0">
      <inkml:brushProperty name="width" value="0.025" units="cm"/>
      <inkml:brushProperty name="height" value="0.025" units="cm"/>
      <inkml:brushProperty name="color" value="#634729"/>
    </inkml:brush>
  </inkml:definitions>
  <inkml:trace contextRef="#ctx0" brushRef="#br0">0 82 6447 0 0,'0'0'483'0'0,"2"0"-326"0"0,7 1-50 0 0,-7 0 765 0 0,-1-1-135 0 0,-1 0-647 0 0,1 0 0 0 0,0-1 0 0 0,-1 1 0 0 0,1 0 0 0 0,0 0 0 0 0,-1 0 0 0 0,1 0 0 0 0,0 0 0 0 0,-1 0 0 0 0,1 0 0 0 0,0 0 0 0 0,-1 0-1 0 0,1 1 1 0 0,0-1 0 0 0,-1 0 0 0 0,1 0 0 0 0,-1 0 0 0 0,1 1 0 0 0,0-1 0 0 0,-1 0 0 0 0,1 1 0 0 0,-1-1 0 0 0,1 1 0 0 0,-1-1-1 0 0,1 1 1 0 0,0 0 0 0 0,8 6 32 0 0,-8-6-77 0 0,0-1 0 0 0,0 1 0 0 0,0-1 1 0 0,0 1-1 0 0,-1 0 0 0 0,1 0 0 0 0,0-1 0 0 0,-1 1 0 0 0,1 0 0 0 0,0 0 1 0 0,-1 0-1 0 0,1 0 0 0 0,-1 0 0 0 0,1 0 0 0 0,-1 0 0 0 0,0 0 0 0 0,1 0 1 0 0,-1 2-1 0 0,3 5 1007 0 0,0 2-1036 0 0,2-2-16 0 0,-4-5 0 0 0,0 0 0 0 0,1 0 0 0 0,-1 0 0 0 0,0 0 0 0 0,-1 1 0 0 0,1-1 0 0 0,0 0 0 0 0,-1 5 0 0 0,1-1 0 0 0,-1 3 0 0 0,-4 7 0 0 0,5 3 0 0 0,1 1 0 0 0,-1-9 0 0 0,-1 1 0 0 0,-2-11 0 0 0,0 2 0 0 0,3 20 0 0 0,1-15 0 0 0,1 2 0 0 0,1-1 0 0 0,0 1 0 0 0,0-1 0 0 0,0-3 0 0 0,7 3 0 0 0,-5-3 72 0 0,18 11 1904 0 0,-16-12-1976 0 0,-2 2 0 0 0,-1 2 0 0 0,0 0 0 0 0,-5-9 0 0 0,0-1 0 0 0,1 1 0 0 0,-1 0 0 0 0,0-1 0 0 0,1 1 0 0 0,-1-1 0 0 0,1 1 0 0 0,-1 0 0 0 0,1-1 0 0 0,-1 1 0 0 0,1-1 0 0 0,-1 1 0 0 0,1-1 0 0 0,0 0 0 0 0,-1 1 0 0 0,1-1 0 0 0,0 1 0 0 0,-1-1 0 0 0,1 0 0 0 0,0 0 0 0 0,-1 1 0 0 0,1-1 0 0 0,0 0 0 0 0,0 0 0 0 0,-1 0 0 0 0,2 0 0 0 0,0 0 0 0 0,4 2 0 0 0,-1 0 0 0 0,0 0 0 0 0,1-1 0 0 0,-1 1 0 0 0,12 0 0 0 0,-16-2 0 0 0,10 1 0 0 0,0 1 0 0 0,53 10 0 0 0,-60-10 0 0 0,0-1 0 0 0,0 0 0 0 0,0-1 0 0 0,0 1 0 0 0,0-1 0 0 0,0 1 0 0 0,0-1 0 0 0,0 0 0 0 0,0-1 0 0 0,0 1 0 0 0,0-1 0 0 0,0 0 0 0 0,7-2 0 0 0,7-1 0 0 0,-1 1 0 0 0,33-2 0 0 0,8-1 0 0 0,-26 2 0 0 0,53 0 0 0 0,13 11 0 0 0,-75-5 0 0 0,-14-1 0 0 0,0-1 0 0 0,-1 1 0 0 0,18-2 0 0 0,-7-1 0 0 0,35 1 0 0 0,12 0 0 0 0,-38 0 0 0 0,0 0 0 0 0,0 2 0 0 0,28 5 0 0 0,12 5 0 0 0,-44-6 0 0 0,0-1 0 0 0,0-2 0 0 0,43 0 0 0 0,171-14 1172 0 0,-82 7-1681 0 0,-77 2-183 0 0,16-2 1179 0 0,15-2-7 0 0,-15 3-1362 0 0,110-7 1284 0 0,-81-3 1188 0 0,-101 10-1590 0 0,-15 3 0 0 0,-1-1 0 0 0,1 1 0 0 0,-1 1 0 0 0,10-1 0 0 0,0-1 0 0 0,12-5 0 0 0,65-8 0 0 0,-40 2 0 0 0,-5 6 0 0 0,-45 6 0 0 0,-1 1 0 0 0,1-1 0 0 0,-1 1 0 0 0,1-1 0 0 0,-1 1 0 0 0,1 0 0 0 0,-1 0 0 0 0,7 1 0 0 0,-5 0 0 0 0,-1 0 0 0 0,1-1 0 0 0,0 0 0 0 0,0 0 0 0 0,8-1 0 0 0,77-12 0 0 0,-58 9 0 0 0,-20 1 0 0 0,-2-2 0 0 0,0 0 0 0 0,-1-1 0 0 0,0-1 0 0 0,-3-3 0 0 0,0-1 0 0 0,-3-2 0 0 0,0-10 0 0 0,8-30 0 0 0,-9 49 0 0 0,5-30 0 0 0,-1-16 0 0 0,-1 3 0 0 0,-4 24 0 0 0,-1 13 0 0 0,-3 0 0 0 0,-3 1 0 0 0,1 1 0 0 0,-4 3 0 0 0,-1 2 0 0 0,-2 2 0 0 0,1 0 0 0 0,-1 2 0 0 0,0 0 0 0 0,-1-3 0 0 0,-20 2 0 0 0,1 0 0 0 0,20 0 0 0 0,-44 1 0 0 0,40-1 0 0 0,13-2 0 0 0,-1 0 0 0 0,-24 6 0 0 0,11-1 0 0 0,0-1 0 0 0,0-1 0 0 0,-18-1 0 0 0,16 0 0 0 0,-26 0 0 0 0,-51 7 0 0 0,63-3 0 0 0,-41 4 0 0 0,-175-8 0 0 0,189-2 0 0 0,42 1 0 0 0,0 0 0 0 0,-28 3 0 0 0,19 0 0 0 0,-52-2 0 0 0,-10 0 0 0 0,52 2 0 0 0,21-1 0 0 0,1 0 0 0 0,-31 5 0 0 0,-50 10 0 0 0,12-3 0 0 0,60-9 0 0 0,0-1 0 0 0,-1-1 0 0 0,-28-3 0 0 0,-15 2 0 0 0,20-2 0 0 0,17-1 0 0 0,-39 4 0 0 0,39-2 0 0 0,-1-1 0 0 0,-42-7 0 0 0,52 5 0 0 0,1 1 0 0 0,-1 1 0 0 0,-40 4 0 0 0,35-1 0 0 0,1-1 0 0 0,-1-2 0 0 0,-34-4 0 0 0,1 0 0 0 0,13-2 0 0 0,0 7 0 0 0,18 1 0 0 0,24-1 0 0 0,-1 0 0 0 0,1 0 0 0 0,0 1 0 0 0,-1 0 0 0 0,-6 2 0 0 0,-12 1 0 0 0,2-2 0 0 0,-24 8 0 0 0,31-9 0 0 0,16-1 0 0 0,-48 10 0 0 0,28-7 0 0 0,17-2 0 0 0,-16 5 0 0 0,-18 1 0 0 0,24-5 0 0 0,-3 3 0 0 0,14-3 0 0 0,-10-1 0 0 0,-24 1 0 0 0,23-1 0 0 0,0-5 0 0 0,0 2 0 0 0,1-1 0 0 0,2 4-64 0 0,8 0-273 0 0,-9 1-418 0 0,5-1-2929 0 0,-6 2 2660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5:2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 6447 0 0,'0'0'483'0'0,"-1"-1"-326"0"0,0-9-112 0 0,1-1 7542 0 0,2 36-6979 0 0,7 79-608 0 0,-3 4 2048 0 0,-1-58-2048 0 0,-1 3 0 0 0,-1 300 0 0 0,-3-147 0 0 0,8-113 0 0 0,-17 139 0 0 0,12-180 0 0 0,-1-37 0 0 0,-1-1 0 0 0,0 1 0 0 0,-4 28 0 0 0,-1 33 0 0 0,7 133 828 0 0,3-82-1165 0 0,2 59 1782 0 0,-5-133-1333 0 0,2 76-112 0 0,7 84 0 0 0,-6-80 0 0 0,-6-57 0 0 0,3 107 0 0 0,2 21 0 0 0,8 70 0 0 0,-12-252 0 0 0,3 167 0 0 0,-14 52 0 0 0,10-196 0 0 0,10 75 0 0 0,-7-86 0 0 0,7 158 0 0 0,-6-62 0 0 0,-1 3 0 0 0,0 18 0 0 0,4-42 0 0 0,-5-76 0 0 0,4 24 0 0 0,-3-35 0 0 0,0 0 0 0 0,-1 25 0 0 0,1 142 0 0 0,-4-114 0 0 0,5-28 0 0 0,-1-41-1293 0 0,0 3-5174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8:05:2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8287 0 0,'10'-38'191'0'0,"-8"30"1444"0"0,-11 33-517 0 0,11 3-438 0 0,1 1 0 0 0,11 48 0 0 0,0-1-229 0 0,-2 13 177 0 0,10 65 349 0 0,8 35-977 0 0,-4 138 1426 0 0,-14-139-804 0 0,-1-21-622 0 0,-2-75 222 0 0,29 126-1 0 0,2 19 1384 0 0,-15-33-1605 0 0,-5-69 0 0 0,5 112 0 0 0,-22-201 0 0 0,34 242 0 0 0,-6-68 0 0 0,-9 46 0 0 0,2 14 0 0 0,-2 11 0 0 0,-9-89 0 0 0,2 75 0 0 0,2 12 0 0 0,-1-129 2048 0 0,-16-155-2048 0 0,3 15-64 0 0,-2-19-273 0 0,8 0-4102 0 0,-3-5 3415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2:13.668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1707 1798 6447 0 0,'6'-12'647'0'0,"-8"23"-540"0"0,-7 24-165 0 0,-84 209 21 0 0,25-71 510 0 0,-172 564 444 0 0,185-518-573 0 0,-39 324-1 0 0,66-129-343 0 0,29-391 0 0 0,4 31 0 0 0,-5-49 0 0 0,0-5 0 0 0,0 0 0 0 0,1-1 0 0 0,-1 1 0 0 0,0 0 0 0 0,0 0 0 0 0,0-1 0 0 0,0 1 0 0 0,0 0 0 0 0,1 0 0 0 0,-1-1 0 0 0,0 1 0 0 0,0 0 0 0 0,1 0 0 0 0,-1 0 0 0 0,0-1 0 0 0,0 1 0 0 0,1 0 0 0 0,-1 0 0 0 0,0 0 0 0 0,0 0 0 0 0,1 0 0 0 0,-1 0 0 0 0,0-1 0 0 0,1 1 0 0 0,-1 0 0 0 0,0 0 0 0 0,1 0 0 0 0,-1 0 0 0 0,0 0 0 0 0,1 0 0 0 0,-1 0 0 0 0,0 0 0 0 0,0 0 0 0 0,1 1 0 0 0,-1-1 0 0 0,0 0 0 0 0,1 0 0 0 0,-1 0 0 0 0,0 0 0 0 0,0 0 0 0 0,1 0 0 0 0,-1 1 0 0 0,0-1 0 0 0,0 0 0 0 0,1 0 0 0 0,-1 0 0 0 0,0 1 0 0 0,0-1 0 0 0,1 0 0 0 0,-1 0 0 0 0,0 1 0 0 0,0-1 0 0 0,0 0 0 0 0,0 0 0 0 0,1 1 0 0 0,-1-1 0 0 0,0 0 0 0 0,0 0 0 0 0,0 1 0 0 0,0-1 0 0 0,0 0 0 0 0,0 1 0 0 0,0-1 0 0 0,0 0 0 0 0,0 1 0 0 0,0-1 0 0 0,0 0 0 0 0,0 1 0 0 0,0-1 0 0 0,0 0 0 0 0,6-7 61 0 0,0 0 0 0 0,0-1-1 0 0,-1 0 1 0 0,0 0-1 0 0,0 0 1 0 0,-1-1-1 0 0,0 0 1 0 0,0 1 0 0 0,-1-1-1 0 0,2-11 1 0 0,6-12 203 0 0,68-228 663 0 0,-46 141-737 0 0,194-701-2166 0 0,-188 678 1786 0 0,56-184-938 0 0,-71 258 879 0 0,3 1 1 0 0,59-105-1 0 0,-78 157 554 0 0,2 0-1 0 0,0 1 1 0 0,0 0-1 0 0,1 1 1 0 0,22-20-1 0 0,-32 33-295 0 0,0 0-1 0 0,-1 0 1 0 0,1 1 0 0 0,0-1 0 0 0,0 1-1 0 0,-1-1 1 0 0,1 1 0 0 0,0-1-1 0 0,0 1 1 0 0,-1-1 0 0 0,1 1-1 0 0,-1-1 1 0 0,1 1 0 0 0,0 0 0 0 0,-1 0-1 0 0,0-1 1 0 0,1 1 0 0 0,0 1-1 0 0,-1-2-8 0 0,2 3 0 0 0,-1 1 0 0 0,1-1 0 0 0,-1 1 0 0 0,0 0 0 0 0,0-1 0 0 0,0 1 0 0 0,0 0 0 0 0,-1 0 0 0 0,1 7 0 0 0,-4 39 0 0 0,1-31 0 0 0,-6 53 0 0 0,-36 137 0 0 0,19-105 0 0 0,-56 243 680 0 0,-44 208 688 0 0,-32 375-1368 0 0,148-861 0 0 0,-39 258 0 0 0,47-316-9 0 0,0-6 21 0 0,0 0-1 0 0,0 0 1 0 0,0-1 0 0 0,-1 1-1 0 0,1-1 1 0 0,-4 6-1 0 0,0-26 848 0 0,2-6-707 0 0,2 0-1 0 0,0 1 1 0 0,1-1 0 0 0,1 0-1 0 0,1 1 1 0 0,6-28 0 0 0,-3 16-97 0 0,65-382-55 0 0,9-68 0 0 0,-68 394 0 0 0,42-364 0 0 0,-26-1 0 0 0,-26 406 0 0 0,-1 0 0 0 0,-3 0 0 0 0,-16-84 0 0 0,19 132 0 0 0,0 1 0 0 0,0-1 0 0 0,0 0 0 0 0,0 0 0 0 0,-1 0 0 0 0,1 1 0 0 0,0-1 0 0 0,0 0 0 0 0,0 0 0 0 0,0 0 0 0 0,0 1 0 0 0,0-1 0 0 0,-1 0 0 0 0,1 0 0 0 0,0 0 0 0 0,0 0 0 0 0,0 1 0 0 0,-1-1 0 0 0,1 0 0 0 0,0 0 0 0 0,0 0 0 0 0,0 0 0 0 0,-1 0 0 0 0,1 0 0 0 0,0 0 0 0 0,0 0 0 0 0,0 0 0 0 0,-1 1 0 0 0,1-1 0 0 0,0 0 0 0 0,0 0 0 0 0,-1 0 0 0 0,1 0 0 0 0,0 0 0 0 0,0 0 0 0 0,-1-1 0 0 0,1 1 0 0 0,0 0 0 0 0,0 0 0 0 0,-1 0 0 0 0,1 0 0 0 0,0 0 0 0 0,0 0 0 0 0,0 0 0 0 0,-1 0 0 0 0,1-1 0 0 0,0 1 0 0 0,0 0 0 0 0,0 0 0 0 0,0 0 0 0 0,-1 0 0 0 0,1-1 0 0 0,0 1 0 0 0,0 0 0 0 0,0 0 0 0 0,0 0 0 0 0,0-1 0 0 0,0 1 0 0 0,-1 0 0 0 0,1 0 0 0 0,0 0 0 0 0,0-1 0 0 0,0 1 0 0 0,0 0 0 0 0,0 0 0 0 0,0-1 0 0 0,0 1 0 0 0,-7 14 0 0 0,-8 31-2 0 0,2 0 0 0 0,3 1 1 0 0,-6 50-1 0 0,7-38-55 0 0,-39 212-1842 0 0,-40 256 2733 0 0,43 5-1681 0 0,45-495 831 0 0,1-20 16 0 0,-1 0 0 0 0,-1 1 0 0 0,-5 31 0 0 0,6-47 16 0 0,0 0 0 0 0,-1 0 0 0 0,1 0 0 0 0,0 0 0 0 0,-1 0 0 0 0,1 0 0 0 0,0 0 0 0 0,-1 0 0 0 0,1 0 0 0 0,-1-1 0 0 0,1 1 0 0 0,-1 0 0 0 0,0 0 0 0 0,1 0 0 0 0,-1 0 0 0 0,-1 0 1 0 0,2-1 3 0 0,-1 0 1 0 0,1 0-1 0 0,0 0 1 0 0,-1 0-1 0 0,1 0 1 0 0,-1 0 0 0 0,1 0-1 0 0,0 0 1 0 0,-1 0-1 0 0,1 0 1 0 0,0 0-1 0 0,-1-1 1 0 0,1 1 0 0 0,0 0-1 0 0,-1 0 1 0 0,1 0-1 0 0,0 0 1 0 0,0-1-1 0 0,-1 1 1 0 0,1 0 0 0 0,0 0-1 0 0,0-1 1 0 0,-1 1-1 0 0,1 0 1 0 0,0-1-1 0 0,0 1 1 0 0,0 0 0 0 0,-1-1-1 0 0,1 1 1 0 0,-12-31 1052 0 0,11 29-1044 0 0,-11-41-29 0 0,2 0 0 0 0,-6-57 0 0 0,0-92 0 0 0,12 134 0 0 0,-11-201 0 0 0,-8-102 0 0 0,-25 3 0 0 0,1 156 0 0 0,47 297 0 0 0,-23 532-1992 0 0,8-356 1992 0 0,-3 44 0 0 0,16-284-11 0 0,2-20 30 0 0,-1 1 0 0 0,0 0-1 0 0,-5 15 1764 0 0,7-31-1633 0 0,131-1100-133 0 0,-100 868-16 0 0,-9 127 0 0 0,-18 162 0 0 0,-39 819-1557 0 0,22-331 2434 0 0,56-3-197 0 0,-26-436-1075 0 0,5 0 0 0 0,5-2 0 0 0,3 0 0 0 0,48 100-1 0 0,-79-200 396 0 0,10 23-2 0 0,0 0-1 0 0,1-1 0 0 0,2-1 1 0 0,0 0-1 0 0,18 23 0 0 0,-29-43 67 0 0,0 1-1 0 0,-1-1 0 0 0,1 0 0 0 0,0 0 1 0 0,0 0-1 0 0,-1 0 0 0 0,1 0 1 0 0,0 0-1 0 0,13 3 1194 0 0,-14-4-1250 0 0,1-1-1 0 0,-1 1 1 0 0,0-1 0 0 0,0 1-1 0 0,1-1 1 0 0,-1 0 0 0 0,0 0-1 0 0,0 1 1 0 0,0-1 0 0 0,0 0-1 0 0,0 0 1 0 0,0 0 0 0 0,0 0-1 0 0,0-1 1 0 0,0 1 0 0 0,-1 0-1 0 0,1 0 1 0 0,0 0 0 0 0,-1-1-1 0 0,1 1 1 0 0,-1 0 0 0 0,1-1-1 0 0,-1 1 1 0 0,1-3 0 0 0,0 0-9 0 0,3-15 100 0 0,-1-1 0 0 0,-1 0-1 0 0,0 0 1 0 0,-2 1 0 0 0,-3-41 0 0 0,0-6 246 0 0,-22-440 737 0 0,19 431-1045 0 0,-62-500 1248 0 0,15 167-520 0 0,46 354-764 0 0,2 13 0 0 0,1 0 0 0 0,3-83 0 0 0,5 100-64 0 0,17 69-1864 0 0,-12-15 1928 0 0,0 1 0 0 0,-2 0 0 0 0,6 59 0 0 0,1 5 0 0 0,38 274 0 0 0,-40-264 0 0 0,140 896 0 0 0,-105-748 0 0 0,21 99 0 0 0,-45-241 0 0 0,62 170 0 0 0,-65-228 0 0 0,13 31 0 0 0,41 164 0 0 0,-67-222 0 0 0,-6-24 0 0 0,-3-7 0 0 0,-4-7 0 0 0,6 11 0 0 0,-133-281 0 0 0,-22-30 0 0 0,97 185 0 0 0,-58-183 0 0 0,48 114 0 0 0,-72-120 0 0 0,109 257 0 0 0,28 58 0 0 0,3 7 0 0 0,2 10 0 0 0,45 126 0 0 0,-6-20 0 0 0,0 16 0 0 0,145 503 0 0 0,21 67-1814 0 0,-161-565 3556 0 0,-46-137-1726 0 0,-7-10-12 0 0,-7-10-8 0 0,-9-22-58 0 0,1-1-1 0 0,3 0 0 0 0,1-2 1 0 0,-21-63-1 0 0,-31-170-500 0 0,-16-248-2142 0 0,31 163 953 0 0,-22 4 2383 0 0,62 295-535 0 0,-142-477 414 0 0,113 403-510 0 0,-30-150 0 0 0,58 208 0 0 0,-28-81 0 0 0,42 147 0 0 0,1 6 0 0 0,1 0 0 0 0,-1 0 0 0 0,0-1 0 0 0,1 1 0 0 0,-1 0 0 0 0,0 0 0 0 0,0 0 0 0 0,0 0 0 0 0,-1 0 0 0 0,1 0 0 0 0,0 0 0 0 0,-1 0 0 0 0,0 1 0 0 0,1-1 0 0 0,-1 0 0 0 0,-3-1 0 0 0,4 2 0 0 0,0 0 0 0 0,0 0 0 0 0,0 1 0 0 0,0-1 0 0 0,0 0 0 0 0,0 1 0 0 0,0-1 0 0 0,0 1 0 0 0,0 0 0 0 0,-1-1 0 0 0,1 1 0 0 0,0 0 0 0 0,0 0 0 0 0,0 0 0 0 0,-1 0 0 0 0,1 0 0 0 0,0 0 0 0 0,0 0 0 0 0,-1 0 0 0 0,1 0 0 0 0,0 0 0 0 0,-2 1 0 0 0,0 0 0 0 0,0 0-12 0 0,0 0 0 0 0,1 0 1 0 0,-1 0-1 0 0,1 0 0 0 0,-1 0 0 0 0,1 1 0 0 0,-1-1 0 0 0,1 1 0 0 0,0 0 0 0 0,0 0 0 0 0,0 0 0 0 0,0 0 0 0 0,0 0 0 0 0,0 0 0 0 0,0 0 0 0 0,1 0 0 0 0,-1 1 0 0 0,1-1 1 0 0,0 1-1 0 0,0-1 0 0 0,-1 1 0 0 0,2 0 0 0 0,-2 4 0 0 0,-3 8-167 0 0,2 0 0 0 0,-4 30-1 0 0,6-38 128 0 0,-6 80-134 0 0,4 0 0 0 0,3 1 0 0 0,5-1 0 0 0,3 0 0 0 0,28 124 0 0 0,-7-65 176 0 0,46 200 84 0 0,99 350 1854 0 0,-160-642-1928 0 0,27 120 0 0 0,-42-171 0 0 0,-5-9 0 0 0,-4-11 0 0 0,-9-31 0 0 0,1 0 0 0 0,-20-98 0 0 0,18 67 0 0 0,-167-617 0 0 0,145 530 0 0 0,15 55 0 0 0,-73-190 0 0 0,95 289 0 0 0,-1 0 0 0 0,0 0 0 0 0,-1 0 0 0 0,-1 1 0 0 0,-11-13 0 0 0,11 17 0 0 0,-1 7 0 0 0,7 1 0 0 0,-1 0 0 0 0,1 0 0 0 0,0 1 0 0 0,0-1 0 0 0,0 1 0 0 0,0-1 0 0 0,1 1 0 0 0,-1 0 0 0 0,0 0 0 0 0,1 0 0 0 0,-1 0 0 0 0,1 0 0 0 0,-1 0 0 0 0,1 0 0 0 0,0 0 0 0 0,0 1 0 0 0,0-1 0 0 0,0 0 0 0 0,1 1 0 0 0,-2 3 0 0 0,0 7 0 0 0,-1 0 0 0 0,0 19 0 0 0,1 18 0 0 0,3 0 0 0 0,2 0 0 0 0,13 76 0 0 0,50 143 0 0 0,66 151 0 0 0,78 180 0 0 0,-203-579 0 0 0,63 172 0 0 0,174 479 0 0 0,-235-648 106 0 0,-7-19 31 0 0,-5-16 63 0 0,-134-452 1304 0 0,96 311-1467 0 0,-152-644-1951 0 0,183 754 1900 0 0,-115-635 14 0 0,114 599 0 0 0,-70-454 0 0 0,32 300 0 0 0,42 202 0 0 0,2 11 0 0 0,1 0 0 0 0,1 0 0 0 0,0 0 0 0 0,2-1 0 0 0,0 1 0 0 0,4-38 0 0 0,-2 54 0 0 0,1-26 0 0 0,-3 17 0 0 0,-4-46 0 0 0,4 42 0 0 0,-1 0 0 0 0,2-1 0 0 0,3-29 0 0 0,0 31 0 0 0,-2 11 0 0 0,0 0 0 0 0,-1 0 0 0 0,1 0 0 0 0,-1 0 0 0 0,1 0 0 0 0,-1-1 0 0 0,-1 1 0 0 0,1 0 0 0 0,0 0 0 0 0,-1 0 0 0 0,0 0 0 0 0,-2-7 0 0 0,-27-78 0 0 0,-6-80 0 0 0,21 88 0 0 0,11 59 0 0 0,-5-20 0 0 0,1 0 0 0 0,3 0 0 0 0,1 0 0 0 0,3-69 0 0 0,4 63 0 0 0,-4 37 0 0 0,-6 4 0 0 0,-4 9 0 0 0,8 0 0 0 0,-1 0 0 0 0,1 1 0 0 0,0 0 0 0 0,0 0 0 0 0,0 0 0 0 0,0 0 0 0 0,0 0 0 0 0,0 1 0 0 0,1-1 0 0 0,0 1 0 0 0,-3 4 0 0 0,-20 49 0 0 0,19-41 0 0 0,-4 13 0 0 0,-13 60 0 0 0,10-31 0 0 0,-22 82 0 0 0,-35 127 0 0 0,29-94 263 0 0,32-136-124 0 0,-21 146 1451 0 0,8-8-1590 0 0,2 283 0 0 0,14 100 0 0 0,5-526 0 0 0,7 290 783 0 0,1-177-150 0 0,-14 152-1 0 0,5-279-632 0 0,-12 92 0 0 0,12-98 0 0 0,-1 0 0 0 0,0-1 0 0 0,-1 1 0 0 0,0-1 0 0 0,-1 0 0 0 0,-1 0 0 0 0,-6 10 0 0 0,11-19 24 0 0,0-1 0 0 0,0 1 0 0 0,0-1 0 0 0,0 1-1 0 0,0-1 1 0 0,-1 0 0 0 0,1 1 0 0 0,0-1 0 0 0,-1 0-1 0 0,1 0 1 0 0,0 0 0 0 0,-1 0 0 0 0,0 0 0 0 0,1-1-1 0 0,-1 1 1 0 0,1 0 0 0 0,-1-1 0 0 0,0 1 0 0 0,0-1 0 0 0,1 0-1 0 0,-1 1 1 0 0,0-1 0 0 0,0 0 0 0 0,1 0 0 0 0,-1 0-1 0 0,0 0 1 0 0,0 0 0 0 0,1-1 0 0 0,-1 1 0 0 0,0-1-1 0 0,0 1 1 0 0,1-1 0 0 0,-1 1 0 0 0,0-1 0 0 0,1 0 0 0 0,-1 0-1 0 0,1 0 1 0 0,-1 0 0 0 0,1 0 0 0 0,0 0 0 0 0,-1 0-1 0 0,0-2 1 0 0,-5-3 104 0 0,1 0 0 0 0,0 0 0 0 0,0-1 0 0 0,1 0 0 0 0,0 0 0 0 0,0-1 0 0 0,-5-9 0 0 0,1-5-128 0 0,0-1 0 0 0,2 1 0 0 0,0-1 0 0 0,2-1 0 0 0,-5-39 0 0 0,2-124 0 0 0,7 181 0 0 0,4-153 0 0 0,28-190 0 0 0,50-155 0 0 0,-73 457 0 0 0,155-698 0 0 0,-109 565-996 0 0,87-198 0 0 0,19-20 996 0 0,-62 28 0 0 0,-89 325-22 0 0,70-306-1074 0 0,-59 279 786 0 0,4 2 0 0 0,58-123 0 0 0,-52 140 310 0 0,1 1 0 0 0,3 2 0 0 0,3 2 0 0 0,45-49 0 0 0,-74 85-294 0 0,-23 9-1447 0 0,15 3 1728 0 0,-5 1 13 0 0,0 1 0 0 0,0-1 0 0 0,0 1 0 0 0,0 0 0 0 0,0 1 0 0 0,0-1 0 0 0,1 1 0 0 0,-1 0 0 0 0,1 0 0 0 0,0 1 0 0 0,0-1 0 0 0,0 1 0 0 0,0 0 0 0 0,1 0 0 0 0,-4 4 0 0 0,-6 11 0 0 0,1 0 0 0 0,-13 24 0 0 0,18-28 0 0 0,-58 115 0 0 0,-16 30 0 0 0,22-66 0 0 0,30-48 0 0 0,1 0 0 0 0,-23 56 0 0 0,-91 244 0 0 0,133-325 609 0 0,-1 0 0 0 0,-17 27 0 0 0,23-62-444 0 0,5 3 65 0 0,1 0 0 0 0,0 0-1 0 0,0 0 1 0 0,1 1-1 0 0,0-1 1 0 0,1 1 0 0 0,9-18-1 0 0,-4 6-34 0 0,41-96-191 0 0,4 2 0 0 0,6 2 0 0 0,98-141 0 0 0,-91 159-4 0 0,-18 24 0 0 0,85-97 0 0 0,-85 118 0 0 0,132-152 0 0 0,-129 138 0 0 0,142-169 0 0 0,-177 216 0 0 0,124-147 0 0 0,-122 142 0 0 0,2 1 0 0 0,35-30 0 0 0,-14 14 0 0 0,2-8 0 0 0,57-78 0 0 0,-89 109 0 0 0,16-20-456 0 0,3 2-1 0 0,0 1 0 0 0,55-44 1 0 0,-26 25 290 0 0,-52 44 166 0 0,1 1 0 0 0,-1 0 0 0 0,0 0 0 0 0,0 1 0 0 0,-4 1 0 0 0,-13 8 0 0 0,-4 2 0 0 0,0-1 0 0 0,1-1 0 0 0,-36 19 0 0 0,22-14 0 0 0,-1 7 0 0 0,21-12 0 0 0,-3 0 0 0 0,7-3 0 0 0,0 0 0 0 0,-1 0 0 0 0,1 0 0 0 0,-1 1 0 0 0,1-1 0 0 0,0 1 0 0 0,0-1 0 0 0,0 1 0 0 0,0 0 0 0 0,-2 2 0 0 0,-21 19 0 0 0,1 0 0 0 0,-30 40 0 0 0,47-55 0 0 0,-1 1 0 0 0,0-1 0 0 0,-17 13 0 0 0,16-14 0 0 0,0 1 0 0 0,1 0 0 0 0,-12 14 0 0 0,8-7 0 0 0,-28 25 0 0 0,-7 8 0 0 0,-27 30 0 0 0,61-63 0 0 0,0-2 0 0 0,1 1 0 0 0,-20 28 0 0 0,26-34 0 0 0,0 0 0 0 0,-1-1 0 0 0,-13 13 0 0 0,-1 1 0 0 0,-119 120 0 0 0,123-121 0 0 0,0 1 0 0 0,2 0 0 0 0,-26 46 0 0 0,8-10 0 0 0,-89 119 0 0 0,82-127 0 0 0,18-24 0 0 0,1 1 0 0 0,2 1 0 0 0,-24 43 0 0 0,23-30 0 0 0,-41 87 0 0 0,10-31 1406 0 0,31-61-985 0 0,-41 61-258 0 0,12-20-161 0 0,20-23-2 0 0,-32 84 0 0 0,-11 23 0 0 0,57-132 0 0 0,-126 212 0 0 0,117-206 0 0 0,2 2 0 0 0,1 0 0 0 0,1 1 0 0 0,-20 57 0 0 0,13 1 0 0 0,-25 180 0 0 0,47-257 0 0 0,3-12 0 0 0,1 0 0 0 0,-1 0 0 0 0,1 0 0 0 0,0 10 0 0 0,30-102 0 0 0,10-54 385 0 0,-12 36 447 0 0,63-152-1 0 0,30 2-1827 0 0,226-356 0 0 0,-268 475 996 0 0,-46 76 0 0 0,49-68 0 0 0,-64 104 0 0 0,1-2 0 0 0,1 0 0 0 0,1 1 0 0 0,1 0 0 0 0,27-21 0 0 0,48-30 0 0 0,71-59 0 0 0,-128 100 0 0 0,-1-3 0 0 0,35-44 0 0 0,87-108-221 0 0,-87 109-692 0 0,129-110-1 0 0,-174 167 914 0 0,32-30 0 0 0,-29 23 0 0 0,-20 21 0 0 0,-2-1 0 0 0,15-16 0 0 0,8-11 0 0 0,-25 28 0 0 0,-3 0 0 0 0,-5-1 0 0 0,-9 4 0 0 0,-4 4 0 0 0,-1-1 0 0 0,-6 2 0 0 0,15 4 0 0 0,3-1 0 0 0,-21 9 0 0 0,17-6 0 0 0,-26 7 0 0 0,32-12 0 0 0,-12 7 0 0 0,-9 7 0 0 0,-16 5 0 0 0,34-17 0 0 0,1-1 0 0 0,-1 1 0 0 0,0 0 0 0 0,1 0 0 0 0,0 0 0 0 0,-1 0 0 0 0,1 1 0 0 0,0-1 0 0 0,0 1 0 0 0,0 0 0 0 0,-3 4 0 0 0,-21 21 0 0 0,18-17 0 0 0,6-6 0 0 0,0-1 0 0 0,-1 0 0 0 0,1 0 0 0 0,-1-1 0 0 0,-6 7 0 0 0,-32 25 0 0 0,23-17 0 0 0,-3 0 0 0 0,15-14 0 0 0,4-3 0 0 0,1 1 0 0 0,-1-1 0 0 0,1 1 0 0 0,-1-1 0 0 0,1 1 0 0 0,0 0 0 0 0,0 0 0 0 0,-3 4 0 0 0,-34 24 0 0 0,30-23 0 0 0,0 0 0 0 0,1 0 0 0 0,-9 10 0 0 0,13-13 0 0 0,0 0 0 0 0,0 0 0 0 0,0-1 0 0 0,0 1 0 0 0,-8 3 0 0 0,-13 11 0 0 0,0 0 0 0 0,-32 32 0 0 0,39-32 0 0 0,11-11 0 0 0,0 0 0 0 0,0-1 0 0 0,-14 10 0 0 0,-20 20 1827 0 0,6-10-1664 0 0,-4 9-161 0 0,-16 15-2 0 0,47-42 0 0 0,-1 0 0 0 0,2 1 0 0 0,-1 0 0 0 0,1 0 0 0 0,-11 19 0 0 0,-5 8 0 0 0,11-16 0 0 0,0-1 0 0 0,-27 34 0 0 0,17-22 0 0 0,1 0 0 0 0,-33 68 0 0 0,-13 16 0 0 0,37-66 0 0 0,-18 24 0 0 0,-16 27 0 0 0,-80 125 0 0 0,144-224 0 0 0,-84 108 0 0 0,-27 42 0 0 0,-30 71 0 0 0,-31 91 0 0 0,134-224 0 0 0,-36 129 0 0 0,61-177 0 0 0,-53 156 0 0 0,-46 167 0 0 0,18-38 1875 0 0,72-255-1702 0 0,5-10-173 0 0,2 1 0 0 0,-11 93 0 0 0,2 20 0 0 0,-15 36 0 0 0,6-34 0 0 0,8-37 0 0 0,21-108 0 0 0,1 1 0 0 0,1 0 0 0 0,5 47 0 0 0,-2 29 0 0 0,-3-40 291 0 0,2 0 0 0 0,4 0-1 0 0,21 122 1 0 0,20 107-1398 0 0,-24-162 1107 0 0,62 213 0 0 0,-69-297 0 0 0,18 88 0 0 0,18 64 0 0 0,7-30 0 0 0,25 71 0 0 0,-65-195 0 0 0,3 1 0 0 0,2-2 0 0 0,2-1 0 0 0,41 61 0 0 0,253 309 0 0 0,-134-229 0 0 0,0-29 0 0 0,-88-79 0 0 0,111 88 0 0 0,-116-97 0 0 0,188 133 0 0 0,-180-135 0 0 0,86 61 0 0 0,-141-103 0 0 0,0-3 0 0 0,55 23 0 0 0,101 32 0 0 0,-166-67 0 0 0,499 162 0 0 0,-135-72 0 0 0,-110-37 0 0 0,-39-8 0 0 0,-179-41 0 0 0,728 144 0 0 0,140-64 0 0 0,-718-80 0 0 0,195 19 0 0 0,80-4 0 0 0,3-24 0 0 0,-239-5 0 0 0,488 35 0 0 0,-574-27 0 0 0,167 16 0 0 0,182 11 0 0 0,-124-34 0 0 0,-281-8 0 0 0,371-22 0 0 0,-228-2 0 0 0,308-27 0 0 0,-184 36 0 0 0,-90 8 0 0 0,-73 4 0 0 0,-112 3 0 0 0,251-17 0 0 0,-186 8 0 0 0,-81 8 0 0 0,155-28 0 0 0,-56-5 0 0 0,51-13 0 0 0,28-27 0 0 0,-159 44 0 0 0,168-67 0 0 0,-46 15 0 0 0,-24 14 692 0 0,307-152 0 0 0,-247 59-1941 0 0,-30 16 1114 0 0,-17 11-933 0 0,-184 110 463 0 0,-2-3 0 0 0,-2 0 0 0 0,48-55 0 0 0,-58 57 403 0 0,-1-1-1 0 0,27-46 0 0 0,-44 67 203 0 0,-1 2 0 0 0,-2 0-72 0 0,-31 11-3059 0 0,15 0 3018 0 0,0 0-1 0 0,1 0 0 0 0,-1 1 1 0 0,1 1-1 0 0,-12 7 1 0 0,-29 14-99 0 0,-127 50 212 0 0,-311 143 0 0 0,137-49 1992 0 0,349-169-1992 0 0,-22 9 0 0 0,1 2 0 0 0,0 0 0 0 0,-30 23 0 0 0,21-13 587 0 0,-62 34 1 0 0,-24 14 285 0 0,108-62-873 0 0,6 0 0 0 0,7 3 0 0 0,1-10 0 0 0,0-1 0 0 0,-1 1 0 0 0,1 0 0 0 0,0 0 0 0 0,0-1 0 0 0,0 1 0 0 0,0-1 0 0 0,0 0 0 0 0,0 0 0 0 0,0 1 0 0 0,1-1 0 0 0,-1-1 0 0 0,0 1 0 0 0,1 0 0 0 0,-1-1 0 0 0,1 1 0 0 0,-1-1 0 0 0,0 1 0 0 0,1-1 0 0 0,-1 0 0 0 0,1 0 0 0 0,-1 0 0 0 0,5-1 0 0 0,6-1 0 0 0,1 0 0 0 0,25-7 0 0 0,-5-1 0 0 0,0-1 0 0 0,-1-2 0 0 0,42-22 0 0 0,-27 8 0 0 0,238-145 0 0 0,-174 88 0 0 0,-4-4 0 0 0,-4-6 0 0 0,168-194 0 0 0,-219 221 0 0 0,-2-2 0 0 0,57-106 0 0 0,-101 163 0 0 0,-4 8 0 0 0,-1 0 0 0 0,1 0 0 0 0,-1 0 0 0 0,0 0 0 0 0,-1-1 0 0 0,1 1 0 0 0,0-6 0 0 0,-1 0 0 0 0,-11 7 0 0 0,6 4 0 0 0,0 0 0 0 0,0 0 0 0 0,0 1 0 0 0,0-1 0 0 0,0 1 0 0 0,0 0 0 0 0,1 0 0 0 0,-1 0 0 0 0,1 0 0 0 0,-6 5 0 0 0,-32 30 0 0 0,-163 146 0 0 0,146-134 0 0 0,-68 73 1178 0 0,24-21-308 0 0,67-69-870 0 0,-3 0 0 0 0,0-3 0 0 0,-2-1 0 0 0,-1-2 0 0 0,-47 22 0 0 0,46-29 2 0 0,-525 224 439 0 0,297-134 484 0 0,-74 26-2237 0 0,28-22 3105 0 0,-4 1-2978 0 0,227-81 606 0 0,46-15 572 0 0,0-2 0 0 0,-1-2 0 0 0,-69 10-1 0 0,107-22-64 0 0,26-8-1904 0 0,189-35 1976 0 0,-193 37 0 0 0,394-93 0 0 0,5 32 0 0 0,-389 63 2 0 0,290-19 398 0 0,-301 20-332 0 0,154-7 1454 0 0,-159 7-1527 0 0,25-7 1893 0 0,-34 6-1739 0 0,-10-4-147 0 0,0 0 1 0 0,0 1-1 0 0,-1 0 0 0 0,0 1 0 0 0,0 1 0 0 0,0 0 1 0 0,-24-1-1 0 0,-108 1-5 0 0,133 3 4 0 0,-160 3-1 0 0,-226 33 0 0 0,-112 63-1903 0 0,128-22 1814 0 0,-234 16 89 0 0,246-41 0 0 0,230-25 0 0 0,-28 4 0 0 0,-15-6 0 0 0,175-24-72 0 0,97 8-1904 0 0,490-21 1976 0 0,-291-26 0 0 0,18-2 0 0 0,-150 22 0 0 0,412-41 1353 0 0,-222 25-714 0 0,-196 24-639 0 0,-166 5 340 0 0,-17 1 251 0 0,-734-10 526 0 0,-354 37-1117 0 0,950-13 0 0 0,-208 5 0 0 0,253-14 0 0 0,-324-7 0 0 0,-138-48 0 0 0,-154-30 0 0 0,656 74 0 0 0,-158-16 0 0 0,69 8-97 0 0,-156-4-1798 0 0,262 22 1896 0 0,-56 3-74 0 0,112-2-100 0 0,-74 8-1079 0 0,78-7 967 0 0,0 0 1 0 0,0 1 0 0 0,0 0-1 0 0,0 0 1 0 0,1 1 0 0 0,-14 8-1 0 0,21-12 202 0 0,1 1 0 0 0,-1 0-1 0 0,1 0 1 0 0,0 0-1 0 0,-1 0 1 0 0,1 1 0 0 0,0-1-1 0 0,0 0 1 0 0,0 0 0 0 0,0 1-1 0 0,0-1 1 0 0,0 0-1 0 0,0 1 1 0 0,0-1 0 0 0,0 1-1 0 0,1 0 1 0 0,-1-1 0 0 0,1 1-1 0 0,-1-1 1 0 0,1 1-1 0 0,0 0 1 0 0,-1 0 0 0 0,1-1-1 0 0,0 1 1 0 0,0 0-1 0 0,0-1 1 0 0,0 1 0 0 0,1 0-1 0 0,-1-1 1 0 0,0 1 0 0 0,1 0-1 0 0,-1-1 1 0 0,1 1-1 0 0,-1-1 1 0 0,1 1 0 0 0,0 0-1 0 0,0-1 1 0 0,0 0 0 0 0,0 1-1 0 0,1 1 1 0 0,3 3-76 0 0,0 0 0 0 0,0 0 1 0 0,0 0-1 0 0,1-1 0 0 0,0 0 1 0 0,0 0-1 0 0,12 7 0 0 0,9 2 154 0 0,1 0 0 0 0,1-2 0 0 0,0-1 0 0 0,0-2 0 0 0,58 11 0 0 0,159 7 78 0 0,-117-16 270 0 0,175 5 827 0 0,-124-9-750 0 0,296 0 1366 0 0,-338-7-1524 0 0,448-32-262 0 0,-63 1 0 0 0,-477 30 0 0 0,-12-1 0 0 0,0 2 0 0 0,62 8 0 0 0,-85-5 0 0 0,-11-3 0 0 0,0 0 0 0 0,0 0 0 0 0,0 0 0 0 0,1 0 0 0 0,-1 0 0 0 0,0 0 0 0 0,0 0 0 0 0,0 1 0 0 0,1-1 0 0 0,-1 0 0 0 0,0 0 0 0 0,0 0 0 0 0,0 0 0 0 0,0 0 0 0 0,0 0 0 0 0,1 0 0 0 0,-1 1 0 0 0,0-1 0 0 0,0 0 0 0 0,0 0 0 0 0,0 0 0 0 0,0 0 0 0 0,0 0 0 0 0,0 1 0 0 0,1-1 0 0 0,-1 0 0 0 0,0 0 0 0 0,0 0 0 0 0,0 1 0 0 0,0-1 0 0 0,0 0 0 0 0,0 0 0 0 0,0 0 0 0 0,0 0 0 0 0,0 1 0 0 0,0-1 0 0 0,0 0 0 0 0,0 0 0 0 0,0 0 0 0 0,0 1 0 0 0,0-1 0 0 0,0 0 0 0 0,-1 0 0 0 0,1 0 0 0 0,0 0 0 0 0,0 1 0 0 0,0-1 0 0 0,0 0 0 0 0,0 0 0 0 0,0 0 0 0 0,0 0 0 0 0,0 1 0 0 0,-1-1 0 0 0,1 0 0 0 0,0 0 0 0 0,0 0 0 0 0,0 0 0 0 0,-1 0 0 0 0,-7 5 0 0 0,8-4 0 0 0,-21 9 0 0 0,0-1 0 0 0,0-1 0 0 0,-32 8 0 0 0,-71 12 0 0 0,107-25 0 0 0,-161 26 744 0 0,-1-7 0 0 0,-1-9 0 0 0,-213-10 0 0 0,347-5-672 0 0,-616-34 976 0 0,435 18-782 0 0,-67-8 399 0 0,-911-78 452 0 0,1113 99-1081 0 0,-176 13 0 0 0,238-1 496 0 0,-10 0 478 0 0,41 6-2481 0 0,8 0 968 0 0,3-4 275 0 0,-1 0-1 0 0,2-1 0 0 0,-1 0 1 0 0,1-1-1 0 0,0 0 1 0 0,18 6-1 0 0,89 24 227 0 0,-97-31-28 0 0,75 18 30 0 0,107 11 0 0 0,103-2 0 0 0,33-13 0 0 0,-163-11 0 0 0,784 2 0 0 0,-82-37 0 0 0,203-82 0 0 0,-270 5 0 0 0,-555 85 0 0 0,-19 2 0 0 0,-210 10 64 0 0,-42-1 748 0 0,-15 0-505 0 0,0 1-1 0 0,0 1 1 0 0,-34-1-1 0 0,-88 2-1092 0 0,123 4 586 0 0,-877 2-916 0 0,-110 50 1116 0 0,891-42 0 0 0,-136 4 0 0 0,-164 17 0 0 0,255-7 0 0 0,152-22 0 0 0,6 4 0 0 0,11 1 0 0 0,10 1 0 0 0,-11-8 0 0 0,19 8 0 0 0,0-1 0 0 0,1-1 0 0 0,0-1 0 0 0,23 3 0 0 0,-15-3 0 0 0,59 9 0 0 0,112 5 0 0 0,89-13 0 0 0,-214-6 0 0 0,649-32 0 0 0,-88-52 0 0 0,-578 75 0 0 0,610-126 0 0 0,-524 103 0 0 0,391-107 0 0 0,-379 88 0 0 0,204-97 0 0 0,468-276 0 0 0,-751 383 0 0 0,-30 17-88 0 0,-3-1-1 0 0,0-3 1 0 0,-1-1-1 0 0,41-38 1 0 0,-63 48-335 0 0,0 2 0 0 0,1 1 1 0 0,0 0-1 0 0,2 2 0 0 0,42-21 1 0 0,-53 31 180 0 0,-25 28 1342 0 0,4-12-1097 0 0,0-1-1 0 0,-1-1 1 0 0,0 0-1 0 0,0 0 1 0 0,-1-1-1 0 0,-1 0 1 0 0,-22 12-1 0 0,-94 42-5 0 0,107-53 2 0 0,-150 54 1 0 0,59-24 0 0 0,-53 25-347 0 0,-284 105-1370 0 0,-114 63-2168 0 0,201-78 2424 0 0,117-62 3655 0 0,237-91-2024 0 0,-8 4 456 0 0,0-1 0 0 0,-19 3 955 0 0,38-9-1432 0 0,34-11-139 0 0,72-15-1 0 0,-40 12-12 0 0,459-129 1886 0 0,-139 3-1784 0 0,-13-31 1407 0 0,110-100-898 0 0,-405 214-608 0 0,90-82 0 0 0,-50 37 0 0 0,-40 36 0 0 0,76-82 0 0 0,-120 109 0 0 0,-2-2 0 0 0,-2 0 0 0 0,54-93 0 0 0,211-515 0 0 0,-250 537 0 0 0,-15 37-148 0 0,48-122-958 0 0,-66 154 882 0 0,-2 0-1 0 0,13-72 0 0 0,-13-30 1401 0 0,2-8-3346 0 0,-49 188 1052 0 0,-5 39 1122 0 0,3 1-1 0 0,-36 103 1 0 0,8-13-87 0 0,-124 306-314 0 0,178-444 645 0 0,-57 139-189 0 0,-6-3 1 0 0,-8-3-1 0 0,-174 255 0 0 0,225-370 462 0 0,-49 95 0 0 0,66-111-334 0 0,1 1 0 0 0,2 0 0 0 0,1 0-1 0 0,-10 58 1 0 0,18-79-187 0 0,0-4 0 0 0,1-1 0 0 0,-1 0 0 0 0,1 1 0 0 0,0-1 0 0 0,1 1 0 0 0,-1-1 0 0 0,2 7 0 0 0,0 0 0 0 0,4-1 0 0 0,4-7 0 0 0,-7-3 8 0 0,0 0 1 0 0,0 0-1 0 0,0 0 0 0 0,0 0 0 0 0,0-1 0 0 0,-1 0 0 0 0,1 1 0 0 0,-1-1 0 0 0,1 0 0 0 0,-1 0 0 0 0,0 0 1 0 0,3-3-1 0 0,24-30 329 0 0,106-195 914 0 0,-69 111-897 0 0,181-371-1350 0 0,-34-17 0 0 0,-201 479 994 0 0,60-136-119 0 0,-61 142 68 0 0,2 0 0 0 0,0 1-1 0 0,1 1 1 0 0,2 0 0 0 0,18-19 0 0 0,-32 37-78 0 0,1-1 0 0 0,0 1 0 0 0,0-1 0 0 0,1 1 0 0 0,-1 0 0 0 0,0 0 0 0 0,1 0 0 0 0,-1 1 0 0 0,1 0 1 0 0,4-2-1 0 0,3 3-19 0 0,-9 1 150 0 0,-1 1-1 0 0,1-1 0 0 0,-1 1 0 0 0,1-1 0 0 0,-1 1 1 0 0,1-1-1 0 0,-1 1 0 0 0,0 0 0 0 0,0 0 0 0 0,0-1 1 0 0,0 1-1 0 0,0 0 0 0 0,0 0 0 0 0,-1 0 0 0 0,1 0 1 0 0,0 0-1 0 0,-1 0 0 0 0,0 0 0 0 0,1 1 0 0 0,-1-1 1 0 0,0 0-1 0 0,0 0 0 0 0,0 0 0 0 0,-1 2 0 0 0,0 6 2 0 0,0 0 0 0 0,-1 0 0 0 0,-5 17 0 0 0,-17 42-1 0 0,-3-2 0 0 0,-40 72 0 0 0,-84 123 0 0 0,-18 33 0 0 0,-91 154 0 0 0,80-135 1992 0 0,129-221-1549 0 0,42-79 476 0 0,24-37-233 0 0,41-55-686 0 0,-4-1 0 0 0,48-102 0 0 0,69-187 0 0 0,-26-10 0 0 0,-97 253 0 0 0,-9 26-219 0 0,145-417-2994 0 0,-165 454 3743 0 0,-2-1-1 0 0,12-116 0 0 0,-18-132 1315 0 0,-9 299-1895 0 0,0-1-191 0 0,0 0-1 0 0,-1 0 0 0 0,0 0 1 0 0,-1 0-1 0 0,-1 0 1 0 0,0 0-1 0 0,-7-18 0 0 0,5 24 243 0 0,5 6 0 0 0,0 1 0 0 0,0-1 0 0 0,-1 1 0 0 0,1-1 0 0 0,0 1 0 0 0,-1 0 0 0 0,1-1 0 0 0,0 1 0 0 0,-1 0 0 0 0,1-1 0 0 0,0 1 0 0 0,-1 0 0 0 0,1 0 0 0 0,-1-1 0 0 0,1 1 0 0 0,-1 0 0 0 0,1 0 0 0 0,-1 0 0 0 0,1-1 0 0 0,-1 1 0 0 0,1 0 0 0 0,-1 0 0 0 0,1 0 0 0 0,-1 0 0 0 0,1 0 0 0 0,-1 0 0 0 0,1 0 0 0 0,0 0 0 0 0,-1 0 0 0 0,1 0 0 0 0,-1 0 0 0 0,1 1 0 0 0,-1-1 0 0 0,1 0 0 0 0,-1 0 0 0 0,1 0 0 0 0,-1 1 0 0 0,1-1 0 0 0,-1 0 0 0 0,1 0 0 0 0,0 1 0 0 0,-1-1 0 0 0,1 0 0 0 0,0 1 0 0 0,-1-1 0 0 0,1 0 0 0 0,-1 2 0 0 0,-1 0 2 0 0,-1 0-1 0 0,1 0 0 0 0,0 1 0 0 0,0-1 1 0 0,0 1-1 0 0,0 0 0 0 0,0-1 0 0 0,0 1 1 0 0,1 0-1 0 0,-1 0 0 0 0,1 0 0 0 0,-1 5 1 0 0,-9 41-30 0 0,7-28-33 0 0,-78 467-1405 0 0,42-230 956 0 0,22-143 510 0 0,-25 139 0 0 0,27-185 0 0 0,-38 109 0 0 0,49-163-10 0 0,5-12 18 0 0,-1 1-1 0 0,-1-1 1 0 0,1 1-1 0 0,0-1 0 0 0,-1 0 1 0 0,0 1-1 0 0,0-1 1 0 0,0 0-1 0 0,-5 6 812 0 0,5-11-714 0 0,-1-1 0 0 0,1 1 0 0 0,1-1 0 0 0,-1 1-1 0 0,0-1 1 0 0,1 0 0 0 0,-1 0 0 0 0,1 0 0 0 0,-1-5-1 0 0,0 4-52 0 0,-2-9 2 0 0,-1-1-1 0 0,2 0 1 0 0,0 0-1 0 0,-1-26 1 0 0,2-61 1053 0 0,2 49-583 0 0,47-799-359 0 0,-19 506-165 0 0,-11 122 0 0 0,-9 153 13 0 0,3-70-90 0 0,1 202-2051 0 0,-7-14 1929 0 0,-2 1-1 0 0,-3 69 0 0 0,-1-82 69 0 0,-23 611-554 0 0,-58-7 252 0 0,73-592 927 0 0,-2-1 0 0 0,-3 0 0 0 0,-36 87 0 0 0,43-123-478 0 0,-2-6-16 0 0,-3-9 72 0 0,9 1 19 0 0,0 1-1 0 0,1 0 0 0 0,-1-1 1 0 0,1 0-1 0 0,0 0 0 0 0,0 1 1 0 0,0-1-1 0 0,0 0 0 0 0,0-1 1 0 0,0 1-1 0 0,1 0 1 0 0,0 0-1 0 0,-2-6 0 0 0,-8-49 607 0 0,10 55-699 0 0,-5-57 12 0 0,1-93 0 0 0,14-61-13 0 0,-6 177 2 0 0,38-353-558 0 0,22 3-441 0 0,-8 55 567 0 0,36-185-9 0 0,-83 486-477 0 0,-6 26 440 0 0,-4 19 271 0 0,-92 641 208 0 0,51-321 0 0 0,-17 21 0 0 0,-139 453 0 0 0,198-804 1 0 0,-236 730 1990 0 0,211-665-1991 0 0,14-32 0 0 0,-2 0 0 0 0,-2-2 0 0 0,-1 1 0 0 0,-36 53 0 0 0,39-74 72 0 0,13-15-7 0 0,0-1-1 0 0,0 0 0 0 0,1 0 1 0 0,-1 1-1 0 0,0-1 1 0 0,0 0-1 0 0,0 0 0 0 0,1 0 1 0 0,-1 0-1 0 0,0 1 1 0 0,1-1-1 0 0,-1-2 22 0 0,-1 0-35 0 0,1-1-1 0 0,0 0 1 0 0,0 0-1 0 0,0 0 1 0 0,1 0 0 0 0,-1 0-1 0 0,1 0 1 0 0,0 0-1 0 0,0 0 1 0 0,1 0 0 0 0,0-5-1 0 0,12-47 435 0 0,-10 45-460 0 0,97-321-25 0 0,-24 85 0 0 0,165-498 0 0 0,-156 493 0 0 0,-55 162-120 0 0,127-424-1752 0 0,-138 430 2370 0 0,10-107 0 0 0,-25 141-249 0 0,-2 0 0 0 0,-3 0 0 0 0,-9-78 0 0 0,-13-77-2241 0 0,-7 52 1992 0 0,17 102 0 0 0,10 38 0 0 0,3 12-91 0 0,0-1 0 0 0,-1 0-1 0 0,1 1 1 0 0,-1-1 0 0 0,0 1 0 0 0,1-1-1 0 0,-1 1 1 0 0,0 0 0 0 0,0-1 0 0 0,-2-1-1 0 0,-5 0-936 0 0,-3 6 1012 0 0,-2-1 16 0 0,-12 6 0 0 0,24-8-25 0 0,0 1 0 0 0,0 0 0 0 0,0-1 0 0 0,0 1-1 0 0,0-1 1 0 0,0 1 0 0 0,0-1 0 0 0,0 0 0 0 0,0 0-1 0 0,0 1 1 0 0,0-1 0 0 0,0 0 0 0 0,0 0 0 0 0,-1 0-1 0 0,1 0 1 0 0,0 0 0 0 0,0 0 0 0 0,0 0 0 0 0,0 0-1 0 0,0-1 1 0 0,0 1 0 0 0,0 0 0 0 0,0-1-1 0 0,0 1 1 0 0,0-1 0 0 0,0 1 0 0 0,-2-2 0 0 0,0 0-200 0 0,-6-1-831 0 0,7 2 1051 0 0,0-1 0 0 0,0 1 1 0 0,0 0-1 0 0,0-1 0 0 0,0 1 0 0 0,1-1 1 0 0,-1 1-1 0 0,0-1 0 0 0,1 0 1 0 0,-1 0-1 0 0,1 0 0 0 0,-3-4 0 0 0,-43-61 1610 0 0,21 29-1218 0 0,24 36-387 0 0,1 1 0 0 0,0 0 0 0 0,1 0 0 0 0,-1 1 0 0 0,0-1 0 0 0,1 0 0 0 0,-1 0 0 0 0,1 0 0 0 0,-1 1 0 0 0,1-1 0 0 0,-1 0 0 0 0,1 0 0 0 0,0 0 0 0 0,0 0 0 0 0,-1 0 0 0 0,1 0 0 0 0,0 0 0 0 0,0 0 0 0 0,0 0 0 0 0,0 0 0 0 0,0 0 0 0 0,1-14 1883 0 0,5 11-1734 0 0,2 1-133 0 0,-7 3-16 0 0,-1-1 0 0 0,1 1 0 0 0,0 0 0 0 0,-1 0 0 0 0,1 0 0 0 0,-1 0 0 0 0,1 0 0 0 0,-1 0 0 0 0,1 0 0 0 0,0 0 0 0 0,-1 0 0 0 0,1 0 0 0 0,-1 0 0 0 0,1 0 0 0 0,-1 0 0 0 0,1 1 0 0 0,-1-1 0 0 0,1 0 0 0 0,-1 0 0 0 0,1 1 0 0 0,-1-1 0 0 0,1 0 0 0 0,-1 0 0 0 0,1 1 0 0 0,-1-1 0 0 0,1 1 0 0 0,-1-1 0 0 0,0 0 0 0 0,1 1 0 0 0,-1-1 0 0 0,0 1 0 0 0,1-1 0 0 0,-1 1 0 0 0,0-1 0 0 0,1 2 0 0 0,-1-1 0 0 0,7 8-107 0 0,-1 0 0 0 0,0 1-1 0 0,0 0 1 0 0,-1 0-1 0 0,6 17 1 0 0,16 61-946 0 0,-13-38 774 0 0,12 41 269 0 0,15 111 0 0 0,-1 96 14 0 0,-31-220-4 0 0,14 161 0 0 0,-22-230 0 0 0,-1-7 0 0 0,0 0 0 0 0,0 0 0 0 0,0 0 0 0 0,0 1 0 0 0,0-1 0 0 0,0 0 0 0 0,0 0 0 0 0,-1 1 0 0 0,1-1 0 0 0,-1 0 0 0 0,0 0 0 0 0,1 0 0 0 0,-3 4 0 0 0,-3 1 0 0 0,-6-7 0 0 0,8-1 21 0 0,0-1 0 0 0,0 1-1 0 0,1-1 1 0 0,-1 0 0 0 0,1 0 0 0 0,-1-1-1 0 0,1 1 1 0 0,0-1 0 0 0,0 0-1 0 0,0 0 1 0 0,0 0 0 0 0,0 0 0 0 0,-2-4-1 0 0,-30-48 521 0 0,32 50-496 0 0,-16-31 92 0 0,2-1 0 0 0,1-1-1 0 0,2-1 1 0 0,-13-59-1 0 0,-19-166 297 0 0,41 226-433 0 0,-15-131 0 0 0,9 71 0 0 0,4 47 0 0 0,2 0 0 0 0,3 0 0 0 0,6-80 0 0 0,9 77 0 0 0,-9 43 0 0 0,3 3 0 0 0,-6 8 0 0 0,-1 0 0 0 0,1-1 0 0 0,0 1 0 0 0,0 0 0 0 0,-1-1 0 0 0,1 1 0 0 0,0 0 0 0 0,0 0 0 0 0,0 0 0 0 0,-1-1 0 0 0,1 1 0 0 0,0 0 0 0 0,0 0 0 0 0,0 0 0 0 0,0 0 0 0 0,-1 1 0 0 0,1-1 0 0 0,0 0 0 0 0,0 0 0 0 0,0 0 0 0 0,-1 1 0 0 0,1-1 0 0 0,0 0 0 0 0,0 1 0 0 0,-1-1 0 0 0,1 1 0 0 0,0-1 0 0 0,-1 1 0 0 0,1-1 0 0 0,0 1 0 0 0,-1-1 0 0 0,1 1 0 0 0,-1-1 0 0 0,1 1 0 0 0,-1 0 0 0 0,1 0 0 0 0,-1-1 0 0 0,1 2 0 0 0,0-1 0 0 0,5 7-107 0 0,1 1 0 0 0,-1 0-1 0 0,-1 0 1 0 0,0 0 0 0 0,0 1-1 0 0,-1 0 1 0 0,0 0-1 0 0,4 15 1 0 0,15 86-902 0 0,-23-110 1008 0 0,16 97-11 0 0,50 376 8 0 0,-50-300 4 0 0,-11 307 0 0 0,-30-194 564 0 0,15-220-290 0 0,-3-1-1 0 0,-27 83 0 0 0,-5 4 104 0 0,-21 57-146 0 0,-127 372 1817 0 0,126-326-2048 0 0,-26 85 0 0 0,83-307-227 0 0,-18 46-930 0 0,20-63 645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2:37.773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0 0 8287 0 0,'0'0'408'0'0,"6"11"10"0"0,0 0-409 0 0,0-1 1 0 0,1 0 0 0 0,1 0-1 0 0,11 13 1 0 0,-14-19-11 0 0,0 1 0 0 0,1-1 0 0 0,-1 0 0 0 0,1-1 0 0 0,0 1 0 0 0,0-1 0 0 0,0 0 0 0 0,0-1 0 0 0,11 4 0 0 0,3 0 175 0 0,-1 1-1 0 0,1 0 0 0 0,-2 2 1 0 0,1 0-1 0 0,-1 1 0 0 0,-1 1 1 0 0,0 0-1 0 0,0 2 0 0 0,-1 0 1 0 0,-1 1-1 0 0,19 20 0 0 0,70 94 270 0 0,-70-86 92 0 0,1-1 0 0 0,78 68 0 0 0,-34-44-535 0 0,13 12 0 0 0,-78-65 0 0 0,-1 2 0 0 0,-1 0 0 0 0,0 0 0 0 0,12 21 0 0 0,-4 5 0 0 0,-13-19 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3:24.041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169 53 11975 0 0,'0'0'267'0'0,"6"10"368"0"0,4 4-484 0 0,2 1 0 0 0,-1-1 0 0 0,2-1 1 0 0,17 16-1 0 0,62 43 1141 0 0,-51-41-906 0 0,489 388-370 0 0,-251-162-16 0 0,-134-118 0 0 0,218 215 0 0 0,-217-209 0 0 0,-86-88 0 0 0,2-2 0 0 0,88 59 0 0 0,-144-109 0 0 0,0-1 0 0 0,1 0 0 0 0,0-1 0 0 0,-1 0 0 0 0,14 5 0 0 0,-19-8 0 0 0,-1 0 0 0 0,1 1 0 0 0,0-1 0 0 0,0 0 0 0 0,-1 0 0 0 0,1 0 0 0 0,0 0 0 0 0,-1 1 0 0 0,1-1 0 0 0,0 0 0 0 0,0 0 0 0 0,0-1 0 0 0,-1 1 0 0 0,1 0 0 0 0,0 0 0 0 0,-1 0 0 0 0,1 0 0 0 0,0-1 0 0 0,0 1 0 0 0,-1 0 0 0 0,1 0 0 0 0,0-1 0 0 0,-1 1 0 0 0,1-1 0 0 0,0 1 0 0 0,-1-1 0 0 0,1 1 0 0 0,-1-1 0 0 0,1 1 0 0 0,-1-1 0 0 0,1 1 0 0 0,-1-1 0 0 0,1 0 0 0 0,-1 1 0 0 0,0-1 0 0 0,1 0 0 0 0,-1 1 0 0 0,0-1 0 0 0,0 0 0 0 0,1 1 0 0 0,-1-1 0 0 0,0 0 0 0 0,0-1 0 0 0,0 1 0 0 0,1-3 58 0 0,0 0 0 0 0,0-1-1 0 0,-1 1 1 0 0,0-1 0 0 0,0 1-1 0 0,0 0 1 0 0,0-1 0 0 0,-1 1-1 0 0,0-1 1 0 0,-2-6 0 0 0,-18-45 962 0 0,11 35-792 0 0,-9-21-192 0 0,-2 1 1 0 0,-2 1-1 0 0,-1 1 0 0 0,-34-40 0 0 0,-129-136-65 0 0,143 167 42 0 0,-45-44-13 0 0,-4 4 0 0 0,-149-108 0 0 0,-178-105 0 0 0,-18 29 0 0 0,324 211 0 0 0,-237-88 0 0 0,333 144 0 0 0,17 4 0 0 0,0 1 0 0 0,0 0 0 0 0,1 0 0 0 0,-1 0 0 0 0,0-1 0 0 0,0 1 0 0 0,0 0 0 0 0,1 0 0 0 0,-1 0 0 0 0,0 0 0 0 0,0 0 0 0 0,1 0 0 0 0,-1 0 0 0 0,0 1 0 0 0,0-1 0 0 0,0 0 0 0 0,1 0 0 0 0,-1 1 0 0 0,0-1 0 0 0,1 0 0 0 0,-1 1 0 0 0,0-1 0 0 0,1 1 0 0 0,-1-1 0 0 0,-1 1 0 0 0,2 6 0 0 0,-1-4-5 0 0,1 0-1 0 0,0 1 1 0 0,0-1-1 0 0,1 0 1 0 0,-1 0-1 0 0,1 0 1 0 0,-1 0-1 0 0,1 0 1 0 0,0 0-1 0 0,0-1 1 0 0,0 1-1 0 0,0 0 1 0 0,1 0-1 0 0,-1-1 1 0 0,1 1-1 0 0,0-1 0 0 0,3 5 1 0 0,6 6-190 0 0,0-2-1 0 0,15 13 1 0 0,-16-15 4 0 0,63 52-363 0 0,91 58-1 0 0,-62-48 548 0 0,251 157 7 0 0,14-23 0 0 0,-63-36 0 0 0,348 161 127 0 0,-464-252-911 0 0,312 84 1 0 0,-498-161 753 0 0,113 24 1279 0 0,-125-38-1084 0 0,2 4-165 0 0,0 1 0 0 0,0 0 0 0 0,-1 1 0 0 0,-1 0 0 0 0,1 1 0 0 0,-15-8 0 0 0,-66-27 0 0 0,70 33 0 0 0,-361-131 0 0 0,127 50 0 0 0,-574-230 2048 0 0,819 315-2048 0 0,-842-323 0 0 0,820 315 0 0 0,-8-5 0 0 0,-1 2 0 0 0,-48-11 0 0 0,73 24 0 0 0,14 2 0 0 0,1-1 0 0 0,-1 1 0 0 0,1 0 0 0 0,-1 0 0 0 0,1 0 0 0 0,-1 0 0 0 0,1 0 0 0 0,-1 1 0 0 0,1-1 0 0 0,0 0 0 0 0,-1 0 0 0 0,1 0 0 0 0,-1 0 0 0 0,1 0 0 0 0,-1 1 0 0 0,1-1 0 0 0,0 0 0 0 0,-1 0 0 0 0,1 0 0 0 0,-1 1 0 0 0,1-1 0 0 0,-1 1 0 0 0,1 0 0 0 0,-1 1 1 0 0,1-1-1 0 0,0 0 0 0 0,0 1 0 0 0,0-1 0 0 0,0 1 1 0 0,0-1-1 0 0,0 0 0 0 0,0 1 0 0 0,0-1 1 0 0,0 1-1 0 0,1-1 0 0 0,-1 0 0 0 0,0 1 0 0 0,1-1 1 0 0,-1 0-1 0 0,1 0 0 0 0,1 3 0 0 0,16 24-68 0 0,-3-9-296 0 0,1 0 1 0 0,1-2-1 0 0,35 30 0 0 0,67 39-183 0 0,-52-40 621 0 0,111 78-74 0 0,5-9 0 0 0,298 138 0 0 0,-266-153 0 0 0,280 123 0 0 0,-390-178 0 0 0,168 63 0 0 0,-235-98 0 0 0,-38-10 0 0 0,0 0 0 0 0,0-1 0 0 0,0 1 0 0 0,0 0 0 0 0,0 0 0 0 0,0 0 0 0 0,0 0 0 0 0,0 0 0 0 0,0-1 0 0 0,0 1 0 0 0,0 0 0 0 0,0 0 0 0 0,0 0 0 0 0,0 0 0 0 0,0 0 0 0 0,0-1 0 0 0,0 1 0 0 0,0 0 0 0 0,0 0 0 0 0,0 0 0 0 0,0 0 0 0 0,0 0 0 0 0,0-1 0 0 0,0 1 0 0 0,0 0 0 0 0,0 0 0 0 0,0 0 0 0 0,0 0 0 0 0,0 0 0 0 0,0-1 0 0 0,1 1 0 0 0,-1 0 0 0 0,0 0 0 0 0,0 0 0 0 0,0 0 0 0 0,0 0 0 0 0,0 0 0 0 0,0 0 0 0 0,0 0 0 0 0,1 0 0 0 0,-1-1 0 0 0,0 1 0 0 0,0 0 0 0 0,0 0 0 0 0,0 0 0 0 0,0 0 0 0 0,1 0 0 0 0,-1 0 0 0 0,0 0 0 0 0,0 0 0 0 0,0 0 0 0 0,0 0 0 0 0,1 0 0 0 0,-1 0 0 0 0,0 0 0 0 0,0 0 0 0 0,0 0 0 0 0,0 0 0 0 0,0 0 0 0 0,1 0 0 0 0,-1 1 0 0 0,0-1 0 0 0,0 0 0 0 0,0 0 0 0 0,0 0 0 0 0,-7-9 0 0 0,6 9 0 0 0,-27-23 0 0 0,-1 1 0 0 0,-2 1 0 0 0,-40-21 0 0 0,67 39 0 0 0,-77-38 0 0 0,-107-40 0 0 0,128 57 0 0 0,-301-114-35 0 0,99 39 946 0 0,10-6 227 0 0,-161-57-1160 0 0,308 132 22 0 0,91 30 0 0 0,10 7 0 0 0,7 8 0 0 0,-3-15 0 0 0,5 9 1 0 0,-1-1 1 0 0,1 1-1 0 0,1-1 0 0 0,0-1 0 0 0,0 1 1 0 0,0-1-1 0 0,1 0 0 0 0,8 7 0 0 0,67 48-191 0 0,-56-44-32 0 0,374 225-1369 0 0,131 33 1591 0 0,-527-274 0 0 0,136 62 13 0 0,2-5 0 0 0,198 52 0 0 0,308 39-494 0 0,-75-68-1166 0 0,-356-57 2090 0 0,-19-1 760 0 0,389 63-832 0 0,-547-79-355 0 0,-19-4-16 0 0,-1 1 0 0 0,1 0 0 0 0,-1 1 0 0 0,29 14 0 0 0,-49-20 2 0 0,0 0 0 0 0,0 0 0 0 0,0 0-1 0 0,0 0 1 0 0,0 0 0 0 0,0 0 0 0 0,0 0-1 0 0,0 0 1 0 0,0 0 0 0 0,0 0 0 0 0,0 0-1 0 0,0 0 1 0 0,0 0 0 0 0,0 0 0 0 0,0 0-1 0 0,0 0 1 0 0,0 0 0 0 0,-1 0 0 0 0,1 0-1 0 0,0 0 1 0 0,0 0 0 0 0,0 0 0 0 0,0 0-1 0 0,0 0 1 0 0,0 0 0 0 0,0 0 0 0 0,0 0-1 0 0,0 1 1 0 0,0-1 0 0 0,0 0 0 0 0,0 0-1 0 0,0 0 1 0 0,0 0 0 0 0,0 0 0 0 0,0 0-1 0 0,0 0 1 0 0,0 0 0 0 0,0 0 0 0 0,0 0-1 0 0,0 0 1 0 0,0 0 0 0 0,0 0 0 0 0,0 0-1 0 0,0 0 1 0 0,0 0 0 0 0,0 0 0 0 0,0 0-1 0 0,0 0 1 0 0,0 1 0 0 0,0-1 0 0 0,0 0-1 0 0,0 0 1 0 0,0 0 0 0 0,0 0 0 0 0,0 0-1 0 0,-9 1 241 0 0,-12-1 349 0 0,-16-4-383 0 0,0-1 1 0 0,1-3-1 0 0,-1 0 0 0 0,-57-24 0 0 0,35 13-132 0 0,-29-10-76 0 0,-606-206 0 0 0,-141-108 0 0 0,267 92 1815 0 0,607 253-3440 0 0,-13 3 1594 0 0,0 1 0 0 0,0 1 0 0 0,37 16 0 0 0,-9-4 21 0 0,101 30 10 0 0,169 61 0 0 0,486 202-1882 0 0,-98-71 1730 0 0,-401-138-304 0 0,165 11-1086 0 0,-402-100 1478 0 0,104 17-877 0 0,183 6 0 0 0,-154-29 815 0 0,-160-8 771 0 0,0-3 1 0 0,64-12-1 0 0,-94 10-629 0 0,-16 5-16 0 0,-1 0 0 0 0,1 0 0 0 0,-1 0 0 0 0,1 0 0 0 0,-1 0 0 0 0,1 0 0 0 0,-1-1 0 0 0,1 1 0 0 0,-1 0 0 0 0,0 0 0 0 0,1-1 0 0 0,-1 1 0 0 0,1 0 0 0 0,-1-1 0 0 0,0 1 0 0 0,1 0 0 0 0,-1-1 0 0 0,0 1 0 0 0,1-1 0 0 0,-1 1 0 0 0,0 0 0 0 0,1-2 0 0 0,-2 1 0 0 0,0-1 0 0 0,1 0 0 0 0,-1 1 0 0 0,0-1 0 0 0,0 1 0 0 0,-1-1 0 0 0,1 1 0 0 0,0 0 0 0 0,0-1 0 0 0,-1 1 0 0 0,1 0 0 0 0,-1 0 0 0 0,1 0 0 0 0,-1 0 0 0 0,-2-1 0 0 0,-28-17 0 0 0,-5 4 0 0 0,0 1 0 0 0,-1 2 0 0 0,-71-12 0 0 0,39 8 0 0 0,-1072-222 1509 0 0,561 122-970 0 0,366 74-409 0 0,-186-42 537 0 0,296 57-345 0 0,-178-71-1 0 0,263 89-118 0 0,0-1 0 0 0,-25-16-1 0 0,37 17-202 0 0,8 8 0 0 0,0 0 0 0 0,0 0 0 0 0,0 1 0 0 0,0-1 0 0 0,0 0 0 0 0,0 0 0 0 0,0 0 0 0 0,0 0 0 0 0,0 1 0 0 0,0-1 0 0 0,0 0 0 0 0,1 0 0 0 0,-1 0 0 0 0,0 1 0 0 0,1-1 0 0 0,-1 0 0 0 0,1 1 0 0 0,-1-1 0 0 0,0 0 0 0 0,1 0 0 0 0,0 1 0 0 0,-1-1 0 0 0,1 1 0 0 0,-1-1 0 0 0,1 1 0 0 0,0-1 0 0 0,-1 1 0 0 0,1-1 0 0 0,0 1 0 0 0,-1-1 0 0 0,1 1 0 0 0,0 0 0 0 0,0-1 0 0 0,0 1 0 0 0,-1 0 0 0 0,1 0 0 0 0,1 0 0 0 0,34-5 0 0 0,61 10-274 0 0,-1 5-1 0 0,127 28 0 0 0,-60-8-727 0 0,679 145 427 0 0,-324-61-1048 0 0,113 29 1605 0 0,-349-76 20 0 0,-181-45-2 0 0,132 12 0 0 0,-220-33-2 0 0,-3 1 10 0 0,0-2 0 0 0,0 1 1 0 0,0-1-1 0 0,0-1 0 0 0,0 0 1 0 0,0 0-1 0 0,19-5 338 0 0,-43-5 636 0 0,1 2-908 0 0,-1 1 1 0 0,0 0-1 0 0,0 1 0 0 0,-29-9 0 0 0,-65-12 140 0 0,63 17-191 0 0,-489-89-23 0 0,288 60 0 0 0,-106-29 0 0 0,-446-147 0 0 0,316 82 1842 0 0,364 105-1636 0 0,80 20-238 0 0,-66-5 0 0 0,125 33-1880 0 0,13 0 1908 0 0,0-1 0 0 0,2-2-1 0 0,59 18 1 0 0,120 21 6 0 0,-63-18-3 0 0,227 50-294 0 0,-161-40-850 0 0,433 85 606 0 0,-364-77 470 0 0,531 115 69 0 0,-556-108 1827 0 0,-163-39-1546 0 0,-27-7-3190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3:34.640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1722 2937 6447 0 0,'0'0'306'0'0,"2"0"-129"0"0,-1 0-165 0 0,0 0 0 0 0,0 0 0 0 0,0 1 0 0 0,0-1 0 0 0,0 0 0 0 0,0 0 1 0 0,0 1-1 0 0,0-1 0 0 0,0 1 0 0 0,0-1 0 0 0,0 1 0 0 0,0-1 0 0 0,0 1 0 0 0,-1-1 0 0 0,1 1 0 0 0,1 1 0 0 0,-1 6-43 0 0,-2-6 46 0 0,14 49 761 0 0,2-1 1 0 0,2 0-1 0 0,36 72 0 0 0,2 5 231 0 0,55 178-1007 0 0,-44-121 0 0 0,-60-166 0 0 0,3 4 0 0 0,-2 0 0 0 0,0 1 0 0 0,-1-1 0 0 0,3 28 0 0 0,-11-46 0 0 0,-3-8 0 0 0,-5-8 0 0 0,-14-26 0 0 0,1-1 0 0 0,2-1 0 0 0,-26-68 0 0 0,-33-134 0 0 0,72 215 0 0 0,-78-279 0 0 0,57 200 0 0 0,17 69 1883 0 0,13 56-1718 0 0,6 18-165 0 0,1-1 0 0 0,18 48 0 0 0,-8-28 0 0 0,26 95 0 0 0,105 301 0 0 0,-140-430 0 0 0,-1-2 0 0 0,14 28 0 0 0,-37-97 0 0 0,-35-88 0 0 0,9 23 0 0 0,-71-190 0 0 0,55 146 0 0 0,2 16 931 0 0,56 150-857 0 0,0 0 0 0 0,0-1 0 0 0,0 1 0 0 0,1-1 0 0 0,1 1 0 0 0,-1-1 1 0 0,7 12-1 0 0,30 50 415 0 0,-29-51-454 0 0,113 199-35 0 0,100 153 0 0 0,83 58 0 0 0,35-3-1826 0 0,-210-284 1672 0 0,26 30 142 0 0,-152-164-246 0 0,-2-5 38 0 0,-1 0-1 0 0,0 0 1 0 0,0 1-1 0 0,0-1 0 0 0,0 1 1 0 0,0 0-1 0 0,-1 0 1 0 0,1 0-1 0 0,1 4 0 0 0,-17-8-803 0 0,7 0 981 0 0,0-1 0 0 0,0 0-1 0 0,0 0 1 0 0,0-1-1 0 0,0 0 1 0 0,1 0 0 0 0,-12-8-1 0 0,-41-36-174 0 0,24 19 175 0 0,-215-197 43 0 0,132 114 0 0 0,-44-47 0 0 0,123 117 555 0 0,20 19 192 0 0,-42-36 1383 0 0,62 61-2076 0 0,0-1 0 0 0,0 1 0 0 0,1-1 0 0 0,-1 1-1 0 0,1-1 1 0 0,-1 0 0 0 0,1 0 0 0 0,0 1-1 0 0,0-1 1 0 0,4 3 0 0 0,-3-2-38 0 0,192 176-16 0 0,-11 10 0 0 0,109 100 0 0 0,-36-50 0 0 0,-154-141 0 0 0,8 0 0 0 0,177 118 0 0 0,-241-187 0 0 0,-73-50 0 0 0,-23-26 0 0 0,35 33 0 0 0,-131-110 0 0 0,33 30 0 0 0,-271-222 0 0 0,297 247 0 0 0,-405-360 0 0 0,410 355 0 0 0,-127-122 0 0 0,9-8 0 0 0,-317-424 0 0 0,426 498 0 0 0,-108-142 0 0 0,166 238 1883 0 0,33 42-1866 0 0,1 1-1 0 0,0-1 1 0 0,1 0 0 0 0,-1 0 0 0 0,2-1-1 0 0,-1 1 1 0 0,1 0 0 0 0,0-1 0 0 0,6 8-1 0 0,0 2-18 0 0,254 408 18 0 0,21-14-96 0 0,126 180-1848 0 0,-401-576 1928 0 0,6 7 0 0 0,16 31 0 0 0,-58-78 0 0 0,-280-362-7 0 0,175 215 78 0 0,-153-236 1609 0 0,26-18-1360 0 0,-187-450 1656 0 0,434 853-1976 0 0,0-4 0 0 0,-1 2 0 0 0,-28-42 0 0 0,35 61 0 0 0,3 7 0 0 0,2 6 0 0 0,0-7 0 0 0,4 21 0 0 0,2 0 0 0 0,0-1 0 0 0,0 1 0 0 0,13 24 0 0 0,-8-19 0 0 0,288 577-334 0 0,-99-217-1228 0 0,74 157 90 0 0,-85-174 800 0 0,-183-355 672 0 0,-14-21 0 0 0,-5-10 0 0 0,-292-496 1318 0 0,286 481-1252 0 0,-238-392 329 0 0,-59-105-182 0 0,65 96-141 0 0,248 430-37 0 0,-2-6 219 0 0,0 1-1 0 0,-1 0 1 0 0,0 1 0 0 0,0-1-1 0 0,-1 1 1 0 0,-11-9 0 0 0,18 16-248 0 0,0 0 0 0 0,-1 1 0 0 0,1-1 0 0 0,0 0-1 0 0,0 0 1 0 0,-1 0 0 0 0,1 1 0 0 0,0-1 0 0 0,-1 0 0 0 0,1 0 0 0 0,0 1 0 0 0,0-1 0 0 0,0 0 0 0 0,-1 1-1 0 0,1-1 1 0 0,0 0 0 0 0,0 0 0 0 0,0 1 0 0 0,0-1 0 0 0,-1 0 0 0 0,1 1 0 0 0,0-1 0 0 0,0 1 0 0 0,0-1 0 0 0,0 0-1 0 0,0 1 1 0 0,0-1 0 0 0,0 5-6 0 0,-1 0 0 0 0,1 0 0 0 0,0-1 0 0 0,1 1 0 0 0,-1 0 0 0 0,1 0 0 0 0,0-1 0 0 0,0 1 0 0 0,3 4 0 0 0,18 46 0 0 0,-11-30 0 0 0,250 522-306 0 0,31-15-1617 0 0,-212-390 1232 0 0,213 465-2477 0 0,-277-561 3168 0 0,-16-46 0 0 0,-1 0 0 0 0,1 0 0 0 0,0 0 0 0 0,0-1 0 0 0,0 1 0 0 0,0 0 0 0 0,0 0 0 0 0,0 0 0 0 0,-1 0 0 0 0,1 0 0 0 0,0 0 0 0 0,0 0 0 0 0,0 0 0 0 0,0 0 0 0 0,0 0 0 0 0,-1 0 0 0 0,1 0 0 0 0,0 0 0 0 0,0 0 0 0 0,0 0 0 0 0,0 0 0 0 0,0 0 0 0 0,-1 0 0 0 0,1 0 0 0 0,0 0 0 0 0,0 0 0 0 0,0 0 0 0 0,0 0 0 0 0,0 0 0 0 0,0 0 0 0 0,-1 0 0 0 0,1 1 0 0 0,0-1 0 0 0,0 0 0 0 0,0 0 0 0 0,0 0 0 0 0,0 0 0 0 0,0 0 0 0 0,0 0 0 0 0,0 0 0 0 0,-1 0 0 0 0,1 1 0 0 0,0-1 0 0 0,0 0 0 0 0,0 0 0 0 0,0 0 0 0 0,0 0 0 0 0,0 0 0 0 0,0 1 0 0 0,0-1 0 0 0,0 0 0 0 0,0 0 0 0 0,0 0 0 0 0,0 0 0 0 0,0 0 0 0 0,0 1 0 0 0,0-1 0 0 0,0 0 0 0 0,0 0 0 0 0,0 0 0 0 0,-8-8 0 0 0,-88-127-12 0 0,39 52 88 0 0,-422-644 3735 0 0,241 356-3657 0 0,-39-67-143 0 0,253 397-11 0 0,-11-18 0 0 0,-56-74 0 0 0,91 132 15 0 0,-1 0 0 0 0,1 0 0 0 0,-1 0 0 0 0,1 0 0 0 0,-1 0 0 0 0,0 1 0 0 0,1-1 0 0 0,-1 0-1 0 0,0 1 1 0 0,0-1 0 0 0,1 0 0 0 0,-1 1 0 0 0,0-1 0 0 0,0 1 0 0 0,0-1 0 0 0,0 1 0 0 0,0-1 0 0 0,0 1-1 0 0,0 0 1 0 0,-2-1 0 0 0,3 2 17 0 0,0-1-1 0 0,-1 1 0 0 0,1-1 1 0 0,-1 1-1 0 0,1 0 1 0 0,0-1-1 0 0,-1 1 1 0 0,1-1-1 0 0,0 1 0 0 0,0 0 1 0 0,0 0-1 0 0,-1-1 1 0 0,1 1-1 0 0,0 0 0 0 0,0-1 1 0 0,0 1-1 0 0,0 0 1 0 0,0-1-1 0 0,0 1 0 0 0,1 0 1 0 0,-1 1-1 0 0,10 48 997 0 0,6 0-1024 0 0,3-1 0 0 0,2 0-1 0 0,36 60 1 0 0,-29-57-3 0 0,489 864-1385 0 0,-410-740 352 0 0,102 187-1034 0 0,-513-819 2436 0 0,100 133 64 0 0,91 149 588 0 0,-178-260-414 0 0,280 419-608 0 0,6 7 0 0 0,-1-1 0 0 0,0 1 0 0 0,-1 0 0 0 0,0 1 0 0 0,0 0 0 0 0,0 0 0 0 0,-14-10 0 0 0,21 17 18 0 0,-1-1-1 0 0,0 1 0 0 0,1-1 0 0 0,-1 1 1 0 0,0-1-1 0 0,0 1 0 0 0,1 0 1 0 0,-1-1-1 0 0,0 1 0 0 0,0 0 1 0 0,1-1-1 0 0,-1 1 0 0 0,0 0 1 0 0,0 0-1 0 0,0 0 0 0 0,0 0 0 0 0,1 0 1 0 0,-1 0-1 0 0,0 0 0 0 0,0 0 1 0 0,0 0-1 0 0,0 0 0 0 0,1 0 1 0 0,-1 1-1 0 0,0-1 0 0 0,0 0 1 0 0,0 1-1 0 0,1-1 0 0 0,-1 0 0 0 0,0 1 1 0 0,0-1-1 0 0,1 1 0 0 0,-1-1 1 0 0,0 1-1 0 0,1-1 0 0 0,-1 1 1 0 0,1 0-1 0 0,-1-1 0 0 0,1 1 1 0 0,-1 0-1 0 0,1-1 0 0 0,-1 1 0 0 0,1 0 1 0 0,0 0-1 0 0,-1-1 0 0 0,1 1 1 0 0,0 0-1 0 0,0 0 0 0 0,-1 1 1 0 0,0 3 109 0 0,1-1 0 0 0,-1 1 0 0 0,1 0 0 0 0,0 0 0 0 0,0 0 1 0 0,0 0-1 0 0,2 6 0 0 0,9 35-67 0 0,1 0 0 0 0,28 65 0 0 0,49 86-77 0 0,-87-192 19 0 0,295 574-1803 0 0,-91-186 680 0 0,-91-170 3 0 0,-154-302 1286 0 0,-97-184 1048 0 0,-242-326-608 0 0,302 482-608 0 0,-120-156 0 0 0,170 236 0 0 0,26 27 0 0 0,0 0 0 0 0,0 0-1 0 0,-1-1 1 0 0,1 1 0 0 0,0 0 0 0 0,0 0-1 0 0,0 0 1 0 0,0 0 0 0 0,0-1-1 0 0,0 1 1 0 0,0 0 0 0 0,0 0 0 0 0,0 0-1 0 0,-1 0 1 0 0,1 0 0 0 0,0 0 0 0 0,0-1-1 0 0,0 1 1 0 0,0 0 0 0 0,0 0-1 0 0,-1 0 1 0 0,1 0 0 0 0,0 0 0 0 0,0 0-1 0 0,0 0 1 0 0,0 0 0 0 0,0 0-1 0 0,-1 0 1 0 0,1 0 0 0 0,0 0 0 0 0,0 0-1 0 0,0 0 1 0 0,-1 0 0 0 0,1 0-1 0 0,0 0 1 0 0,0 0 0 0 0,0 0 0 0 0,0 0-1 0 0,-1 0 1 0 0,1 0 0 0 0,0 0-1 0 0,0 0 1 0 0,0 0 0 0 0,0 0 0 0 0,0 0-1 0 0,-1 0 1 0 0,1 1 0 0 0,0-1 0 0 0,0 0-1 0 0,0 0 1 0 0,0 0 0 0 0,0 0-1 0 0,0 0 1 0 0,-1 0 0 0 0,1 1 0 0 0,0-1-1 0 0,0 0 1 0 0,0 0 0 0 0,0 0-1 0 0,0 0 1 0 0,0 1 0 0 0,0-1 0 0 0,0 0-1 0 0,1 8 91 0 0,5 15 200 0 0,1 0 0 0 0,2-1 0 0 0,0 0 0 0 0,1 0 0 0 0,14 21 0 0 0,-5-8-488 0 0,376 607-1360 0 0,-302-504 1558 0 0,100 131 0 0 0,-183-257-310 0 0,0-1 0 0 0,21 18 0 0 0,-31-46-283 0 0,-3-1 510 0 0,0 0 0 0 0,0 0 0 0 0,-2 0 0 0 0,0 1 0 0 0,-11-22 0 0 0,4 6 56 0 0,-106-271 12 0 0,22 59 94 0 0,-114-424 1849 0 0,72-97-1588 0 0,118 559-45 0 0,13-362 1 0 0,65 10 855 0 0,18 194-1185 0 0,-63 317 34 0 0,2 0 0 0 0,2 1 0 0 0,3 0 0 0 0,1 2 0 0 0,2 0 0 0 0,30-41 0 0 0,-44 75 0 0 0,-9 11 0 0 0,0 0 0 0 0,0 0 0 0 0,0 0 0 0 0,0-1 0 0 0,0 1 0 0 0,0 0 0 0 0,0 0 0 0 0,0 0 0 0 0,0 0 0 0 0,0 0 0 0 0,0 0 0 0 0,0 0 0 0 0,0 0 0 0 0,0 0 0 0 0,0 0 0 0 0,0 0 0 0 0,1 0 0 0 0,-1 0 0 0 0,0 0 0 0 0,0 0 0 0 0,0 0 0 0 0,0 0 0 0 0,0 0 0 0 0,0-1 0 0 0,0 1 0 0 0,0 0 0 0 0,0 0 0 0 0,0 0 0 0 0,0 0 0 0 0,0 0 0 0 0,0 0 0 0 0,0 0 0 0 0,1 0 0 0 0,-1 0 0 0 0,0 0 0 0 0,0 0 0 0 0,0 0 0 0 0,0 0 0 0 0,0 0 0 0 0,0 0 0 0 0,0 0 0 0 0,0 0 0 0 0,0 0 0 0 0,0 1 0 0 0,0-1 0 0 0,0 0 0 0 0,0 0 0 0 0,1 0 0 0 0,-1 0 0 0 0,0 0 0 0 0,0 0 0 0 0,0 0 0 0 0,0 0 0 0 0,0 0 0 0 0,0 0 0 0 0,0 0 0 0 0,0 0 0 0 0,0 0 0 0 0,0 0 0 0 0,0 0 0 0 0,0 0 0 0 0,0 0 0 0 0,0 1 0 0 0,0-1 0 0 0,0 0 0 0 0,0 0 0 0 0,0 0 0 0 0,0 0 0 0 0,0 0 0 0 0,0 9 0 0 0,-4 9 0 0 0,-22 74 0 0 0,5 2 0 0 0,3 0 0 0 0,5 0 0 0 0,-2 100 0 0 0,39 218 0 0 0,32-3 0 0 0,-44-329 0 0 0,52 318 45 0 0,24 174-1916 0 0,-66-418 1705 0 0,-58-401 166 0 0,-80-624 0 0 0,75 286 0 0 0,35 5 0 0 0,6 560 0 0 0,-2 11 0 0 0,0 10 0 0 0,-1 6 0 0 0,3-7 0 0 0,-5 18 217 0 0,0 0-1 0 0,2 1 0 0 0,0-1 0 0 0,0 29 1 0 0,6 81 661 0 0,-1-90-862 0 0,13 188-219 0 0,77 388 1 0 0,-9-260-5217 0 0,-50-230 451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1:53.438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342 9 8287 0 0,'0'0'191'0'0,"0"0"-156"0"0,1-1 1 0 0,-1 1-1 0 0,0-1 0 0 0,0 1 0 0 0,1-1 1 0 0,-1 0-1 0 0,0 1 0 0 0,1 0 0 0 0,-1-1 1 0 0,1 1-1 0 0,-1-1 0 0 0,1 1 0 0 0,-1-1 1 0 0,1 1-1 0 0,-1 0 0 0 0,1-1 0 0 0,0 1 1 0 0,1 1-34 0 0,0 0 0 0 0,-1 0 0 0 0,1 0 0 0 0,0 0 0 0 0,-1 0 0 0 0,1 1 0 0 0,-1-1 0 0 0,1 1 1 0 0,-1-1-1 0 0,0 1 0 0 0,1-1 0 0 0,-1 1 0 0 0,0 0 0 0 0,0 0 0 0 0,0-1 0 0 0,-1 1 0 0 0,1 0 0 0 0,0 0 0 0 0,-1 0 1 0 0,1 0-1 0 0,-1 0 0 0 0,1 3 0 0 0,1 8-5 0 0,0 1 0 0 0,-1 16 0 0 0,0-22 2 0 0,-1 35 163 0 0,-1 0-1 0 0,-8 43 0 0 0,-21 87 522 0 0,11-71-655 0 0,-114 520 857 0 0,130-610-885 0 0,-6 20 0 0 0,-13 32 0 0 0,19-56 0 0 0,-1 0 0 0 0,0-1 0 0 0,0 1 0 0 0,0-1 0 0 0,-1 0 0 0 0,0 0 0 0 0,-1 0 0 0 0,1-1 0 0 0,-10 8 0 0 0,3-8 0 0 0,10-6 0 0 0,1 0 0 0 0,-1 0 0 0 0,0 0 0 0 0,0-1 0 0 0,0 1 0 0 0,0 0 0 0 0,1-1 0 0 0,-1 0 0 0 0,0 1 0 0 0,0-1 0 0 0,1 0 0 0 0,-1 0 0 0 0,0 0 0 0 0,1 0 0 0 0,-1 0 0 0 0,1 0 0 0 0,-1 0 0 0 0,1-1 0 0 0,0 1 0 0 0,0 0 0 0 0,-1-1 0 0 0,1 1 0 0 0,0-1 0 0 0,-1-2 0 0 0,-3-4 0 0 0,1 1 0 0 0,0-1 0 0 0,-6-16 0 0 0,3-1 0 0 0,1 0 0 0 0,1 0 0 0 0,2 0 0 0 0,0 0 0 0 0,1-31 0 0 0,11-127 0 0 0,-8 164 0 0 0,11-99 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04.484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1176 3171 6447 0 0,'0'0'586'0'0,"0"-2"-486"0"0,-3-9-90 0 0,1-6 629 0 0,10 42 432 0 0,-3-11-741 0 0,15 26-330 0 0,2-1 0 0 0,2-1 0 0 0,39 49 0 0 0,-27-39 0 0 0,30 53 0 0 0,-40-51-21 0 0,-2 2 0 0 0,25 75-1 0 0,1 26-1842 0 0,-77-178 3184 0 0,0-10-1129 0 0,-43-75 0 0 0,-11-47 19 0 0,55 104-194 0 0,-11-20 1008 0 0,-36-103 0 0 0,61 140-955 0 0,-4-9 327 0 0,2 0 0 0 0,2 0 0 0 0,2-1-1 0 0,-8-81 1 0 0,20 118-396 0 0,3 11 0 0 0,3 6 0 0 0,2 8 0 0 0,-1 1 0 0 0,0 0 0 0 0,-2 0 0 0 0,0 0 0 0 0,5 21 0 0 0,8 19 0 0 0,121 315 0 0 0,-41-81 0 0 0,-91-254 0 0 0,-9-37 0 0 0,0-1 0 0 0,0 1 0 0 0,-1 0 0 0 0,1 0 0 0 0,0 0 0 0 0,0 0 0 0 0,0-1 0 0 0,0 1 0 0 0,-1 0 0 0 0,1 0 0 0 0,0 0 0 0 0,0 0 0 0 0,0 0 0 0 0,-1 0 0 0 0,1 0 0 0 0,0 0 0 0 0,0 0 0 0 0,0 0 0 0 0,-1 0 0 0 0,1 0 0 0 0,0 0 0 0 0,0 0 0 0 0,-1 0 0 0 0,1 0 0 0 0,0 0 0 0 0,0 0 0 0 0,0 0 0 0 0,-1 0 0 0 0,1 0 0 0 0,0 0 0 0 0,0 0 0 0 0,0 0 0 0 0,-1 0 0 0 0,1 0 0 0 0,0 0 0 0 0,0 1 0 0 0,0-1 0 0 0,0 0 0 0 0,-1 0 0 0 0,1 0 0 0 0,0 0 0 0 0,0 0 0 0 0,0 1 0 0 0,0-1 0 0 0,0 0 0 0 0,-1 0 0 0 0,1 0 0 0 0,0 1 0 0 0,0-1 0 0 0,0 0 0 0 0,0 0 0 0 0,0 0 0 0 0,0 1 0 0 0,0-1 0 0 0,0 0 0 0 0,0 0 0 0 0,0 1 0 0 0,0-1 0 0 0,0 0 0 0 0,0 0 0 0 0,0 0 0 0 0,0 1 0 0 0,0-1 0 0 0,0 0 0 0 0,0 0 0 0 0,0 0 0 0 0,0 1 0 0 0,1-1 0 0 0,-14-9 0 0 0,3-2 0 0 0,1 0 0 0 0,0-1 0 0 0,1 0 0 0 0,0-1 0 0 0,1 0 0 0 0,-10-25 0 0 0,5 12 0 0 0,-68-168 0 0 0,24 52 0 0 0,-20-79 0 0 0,58 163 0 0 0,42 100 0 0 0,121 276 0 0 0,-113-237 0 0 0,-5 2 0 0 0,22 100 0 0 0,-10-31 0 0 0,-10-37 0 0 0,9 28 0 0 0,-36-133-64 0 0,-5-30-1432 0 0,1 9 1407 0 0,-1 0 1 0 0,0 0 0 0 0,-6-14-1 0 0,-3-12 11 0 0,-49-160 78 0 0,16 56 0 0 0,-31-70 0 0 0,49 142 0 0 0,-67-200 930 0 0,-7-16 116 0 0,-16 6-87 0 0,-13-32 146 0 0,100 241-1105 0 0,421 871 0 0 0,-344-702 0 0 0,51 115 0 0 0,-33-37-609 0 0,-8 3 1 0 0,55 299-1 0 0,-84-293 457 0 0,10 48 138 0 0,-18-139 678 0 0,-4 2 0 0 0,6 180 0 0 0,-22-251-664 0 0,0 10 0 0 0,-6 57 0 0 0,2-61 0 0 0,4-24 0 0 0,-1 1 0 0 0,0-1 0 0 0,0 0 0 0 0,-1 0 0 0 0,0 1 0 0 0,-1-1 0 0 0,0-1 0 0 0,0 1 0 0 0,-1 0 0 0 0,1-1 0 0 0,-2 1 0 0 0,-4 6 0 0 0,5-8-329 0 0,-1 0 0 0 0,1-1-1 0 0,-1 1 1 0 0,0-1 0 0 0,-7 6-1 0 0,12-11 330 0 0,-1 0 0 0 0,1 0-1 0 0,0 0 1 0 0,0 1-1 0 0,-1-1 1 0 0,1 0 0 0 0,0 0-1 0 0,0 0 1 0 0,-1 0-1 0 0,1 0 1 0 0,0 0 0 0 0,-1 0-1 0 0,1 0 1 0 0,0 0-1 0 0,-1 0 1 0 0,1 0 0 0 0,0 0-1 0 0,0 0 1 0 0,-1 0 0 0 0,1 0-1 0 0,0 0 1 0 0,0-1-1 0 0,-1 1 1 0 0,1 0 0 0 0,0 0-1 0 0,-1 0 1 0 0,1 0-1 0 0,0 0 1 0 0,0-1 0 0 0,0 1-1 0 0,-1 0 1 0 0,1 0-1 0 0,0 0 1 0 0,0-1 0 0 0,0 1-1 0 0,-1 0 1 0 0,1 0-1 0 0,0-1 1 0 0,0 1 0 0 0,0 0-1 0 0,0-1 1 0 0,0 1 0 0 0,0 0-1 0 0,0 0 1 0 0,0-1-1 0 0,-1 1 1 0 0,1 0 0 0 0,0-1-1 0 0,0 1 1 0 0,1-1-1 0 0,-5-16 5 0 0,4 15-4 0 0,-12-90 0 0 0,0-151 0 0 0,6 11 0 0 0,4 88 0 0 0,2 82 0 0 0,-11-98 0 0 0,-1 44 0 0 0,-5-23 0 0 0,-10-25 0 0 0,25 145 0 0 0,0 1 0 0 0,1 0 0 0 0,1-26 0 0 0,1 36 325 0 0,-1 0 0 0 0,0 0-1 0 0,-3-15 1 0 0,1 2 352 0 0,-1 70-661 0 0,1 87-16 0 0,2 107 0 0 0,6 75 0 0 0,-9-176 0 0 0,0-2 0 0 0,3-79 0 0 0,-2 1 0 0 0,-3-1 0 0 0,-3 0 0 0 0,-3 0 0 0 0,-26 86 0 0 0,7-30 0 0 0,-15 130 0 0 0,45-247 0 0 0,-38 294 0 0 0,32-259 0 0 0,-1 0 0 0 0,-1 0 0 0 0,-2-1 0 0 0,-1 0 0 0 0,-2 0 0 0 0,-19 34 0 0 0,5-20 0 0 0,1 1 0 0 0,3 1 0 0 0,2 0 0 0 0,2 2 0 0 0,2 1 0 0 0,-10 56 0 0 0,20-65 0 0 0,1 1 0 0 0,3 0 0 0 0,1 54 0 0 0,2-97 0 0 0,0 1 0 0 0,0-1 0 0 0,0 0 0 0 0,1 1 0 0 0,-1-1 0 0 0,1 0 0 0 0,-1 1 0 0 0,1-1 0 0 0,0 0 0 0 0,0 1 0 0 0,0-1 0 0 0,0 0 0 0 0,0 0 0 0 0,0 0 0 0 0,1 0 0 0 0,-1 0 0 0 0,1 0 0 0 0,-1 0 0 0 0,1-1 0 0 0,0 1 0 0 0,-1 0 0 0 0,1-1 0 0 0,0 0 0 0 0,0 1 0 0 0,0-1 0 0 0,1 0 0 0 0,-1 0 0 0 0,0 0 0 0 0,0 0 0 0 0,0 0 0 0 0,1-1 0 0 0,-1 1 0 0 0,1-1 0 0 0,-1 1 0 0 0,0-1 0 0 0,1 0 0 0 0,-1 0 0 0 0,4 0 0 0 0,4-1 0 0 0,-1-1 0 0 0,0 1 0 0 0,0-2 0 0 0,0 1 0 0 0,0-1 0 0 0,0 0 0 0 0,-1-1 0 0 0,15-8 0 0 0,5-6 0 0 0,0-2 0 0 0,-1-1 0 0 0,-2-1 0 0 0,0-1 0 0 0,28-34 0 0 0,99-143 0 0 0,-93 119 0 0 0,366-509-3432 0 0,-418 580 2918 0 0,4-5-853 0 0,-18 23 592 0 0,-11 18 829 0 0,1 1 0 0 0,-18 37 0 0 0,0 0 186 0 0,-374 597 5940 0 0,183-305-4554 0 0,214-337-1437 0 0,-39 72 1518 0 0,79-110-3011 0 0,48-48 1152 0 0,-3-4 0 0 0,-3-2 0 0 0,94-131 0 0 0,64-106-290 0 0,-121 162-1057 0 0,-42 57 464 0 0,-28 38 720 0 0,-10 13-87 0 0,66-72-1 0 0,-120 142 583 0 0,2 0 0 0 0,1 2 0 0 0,-37 62 0 0 0,-53 126 909 0 0,66-121-906 0 0,23-52-106 0 0,-25 49 909 0 0,-66 181-1 0 0,114-271-985 0 0,1 0 0 0 0,-1 1 0 0 0,1-1 0 0 0,-1 13 0 0 0,3-18 0 0 0,-1 0 0 0 0,0 1 0 0 0,0-1 0 0 0,1 0 0 0 0,-1 0 0 0 0,1 1 0 0 0,-1-1 0 0 0,1 0 0 0 0,-1 0 0 0 0,1 0 0 0 0,0 0 0 0 0,-1 1 0 0 0,1-1 0 0 0,0 0 0 0 0,0 0 0 0 0,0-1 0 0 0,0 1 0 0 0,0 0 0 0 0,0 0 0 0 0,0 0 0 0 0,0-1 0 0 0,0 1 0 0 0,1 0 0 0 0,-1-1 0 0 0,0 1 0 0 0,0-1 0 0 0,0 1 0 0 0,1-1 0 0 0,-1 0 0 0 0,0 0 0 0 0,1 1 0 0 0,-1-1 0 0 0,0 0 0 0 0,1 0 0 0 0,1-1 0 0 0,-3 1 0 0 0,6 0-136 0 0,-1 0-1 0 0,0 0 0 0 0,0-1 1 0 0,1 0-1 0 0,-1 0 0 0 0,0 0 1 0 0,0-1-1 0 0,7-2 0 0 0,-6 1 68 0 0,1 1 0 0 0,-1 0-1 0 0,1 0 1 0 0,-1 0 0 0 0,1 1 0 0 0,0 0-1 0 0,-1 1 1 0 0,1-1 0 0 0,0 1 0 0 0,10 2-1 0 0,-2 0 70 0 0,-14-2 0 0 0,46 1 0 0 0,14-3 0 0 0,-25-4 0 0 0,-19 5 0 0 0,0-2 0 0 0,0 0 0 0 0,0-1 0 0 0,-1 0 0 0 0,0-1 0 0 0,0-1 0 0 0,25-14 0 0 0,-28 14 0 0 0,1-2 0 0 0,1-1 0 0 0,-1 0 0 0 0,-1 0 0 0 0,1-1 0 0 0,-2-1 0 0 0,18-18 0 0 0,-23 20 0 0 0,8-10 0 0 0,3-1 0 0 0,-9 12 0 0 0,-5 6 0 0 0,-1-1 0 0 0,0 0 0 0 0,1 0 0 0 0,-1 0 0 0 0,0-1 0 0 0,-1 1 0 0 0,1-1 0 0 0,3-7 0 0 0,-4 7 0 0 0,12-13 0 0 0,22-23 0 0 0,-5-4 0 0 0,-3-2 0 0 0,-13 24 0 0 0,-3-2 0 0 0,20-37 1384 0 0,-10 5-1080 0 0,30-115 0 0 0,-35 115-304 0 0,-10 35 0 0 0,9-43 0 0 0,-11 37 0 0 0,16-45 0 0 0,3-15 0 0 0,9-75 0 0 0,-26 113 0 0 0,-3-1 0 0 0,-2 1 0 0 0,-1-1 0 0 0,-12-85 0 0 0,-13-121 0 0 0,25 176 0 0 0,4 1 0 0 0,15-80 0 0 0,-2 22 0 0 0,-13 54 0 0 0,-6-88 0 0 0,-3 107 0 0 0,-2 1 0 0 0,-4 0 0 0 0,-2 0 0 0 0,-3 1 0 0 0,-27-71 0 0 0,-3 16 122 0 0,-20-60 1370 0 0,1 17-3059 0 0,20 57 1576 0 0,-36-73-9 0 0,9 26 0 0 0,47 100 0 0 0,-2 0 0 0 0,-2 2 0 0 0,-3 1 0 0 0,-2 1 0 0 0,-60-66 0 0 0,-163-223 0 0 0,91 110 0 0 0,-43-70 2 0 0,102 138 1755 0 0,21 46-2862 0 0,49 66 1551 0 0,1-3 0 0 0,-39-70 0 0 0,62 96-446 0 0,-28-56 0 0 0,-58-85 0 0 0,68 124 0 0 0,-52-51 0 0 0,23 27 0 0 0,-13-12 0 0 0,41 44 0 0 0,1-1 0 0 0,-37-51 0 0 0,37 38 0 0 0,-3 1 0 0 0,-1 2 0 0 0,-3 1 0 0 0,-1 2 0 0 0,-71-57 0 0 0,82 72 0 0 0,0 0 0 0 0,-36-45 0 0 0,18 18 0 0 0,29 32 0 0 0,13 15 0 0 0,0-1 0 0 0,0 1 0 0 0,-1 0 0 0 0,0 0 0 0 0,0 1 0 0 0,0-1 0 0 0,0 1 0 0 0,0 0 0 0 0,-1 0 0 0 0,-5-3 0 0 0,-14-4-1826 0 0,71 51 1660 0 0,33 30 166 0 0,-4 3 0 0 0,-3 4 0 0 0,86 119 0 0 0,33 34 0 0 0,18 26 0 0 0,15 49-5 0 0,7 10 35 0 0,-18 10-497 0 0,-64-27-1051 0 0,-23 11 1429 0 0,-102-248 90 0 0,-25-61 2 0 0,197 559-3494 0 0,-191-541 3462 0 0,-1 1-1 0 0,-1 0 1 0 0,-1 0-1 0 0,-1 1 1 0 0,-1-1-1 0 0,-2 40 1 0 0,-8-32 1454 0 0,7-29-1276 0 0,-6-3-146 0 0,-1 0-1 0 0,1-1 0 0 0,1 0 0 0 0,-1 0 0 0 0,1-1 1 0 0,-1 1-1 0 0,2-2 0 0 0,-12-11 0 0 0,-45-65-5 0 0,50 65 2 0 0,-24-38 1 0 0,-47-94 0 0 0,-16-68 0 0 0,9 18 0 0 0,9 29 0 0 0,-106-208 0 0 0,119 252 9 0 0,-134-233 122 0 0,160 292-55 0 0,-4 2 0 0 0,-2 3-1 0 0,-64-64 1 0 0,113 126-70 0 0,0 1 1 0 0,0 0-1 0 0,0 0 0 0 0,0 0 1 0 0,0 0-1 0 0,0-1 0 0 0,0 1 1 0 0,0 0-1 0 0,0 0 1 0 0,0 0-1 0 0,-1 0 0 0 0,1 0 1 0 0,0-1-1 0 0,0 1 0 0 0,0 0 1 0 0,0 0-1 0 0,0 0 0 0 0,0 0 1 0 0,0 0-1 0 0,0 0 0 0 0,-1-1 1 0 0,1 1-1 0 0,0 0 0 0 0,0 0 1 0 0,0 0-1 0 0,0 0 1 0 0,0 0-1 0 0,-1 0 0 0 0,1 0 1 0 0,0 0-1 0 0,0 0 0 0 0,0 0 1 0 0,0 0-1 0 0,0 0 0 0 0,-1 0 1 0 0,1 0-1 0 0,0 0 0 0 0,0 0 1 0 0,0 0-1 0 0,0 0 1 0 0,-1 0-1 0 0,1 0 0 0 0,0 0 1 0 0,0 0-1 0 0,0 0 0 0 0,0 0 1 0 0,0 0-1 0 0,-1 0 0 0 0,1 0 1 0 0,0 0-1 0 0,0 0 0 0 0,0 1 1 0 0,0-1-1 0 0,0 0 1 0 0,-1 0-1 0 0,1 0 0 0 0,0 0 1 0 0,0 0-1 0 0,0 1 0 0 0,3 12 532 0 0,9 20 148 0 0,101 175-686 0 0,-38-72 0 0 0,172 291 0 0 0,-33-61 0 0 0,89 275 0 0 0,-227-468 0 0 0,186 541 0 0 0,-247-664 0 0 0,-2 1 0 0 0,-2 0 0 0 0,-3 1 0 0 0,3 53 0 0 0,-11-101-79 0 0,0 0-1 0 0,0 0 0 0 0,0 0 1 0 0,0 0-1 0 0,-1-1 0 0 0,1 1 1 0 0,-1 0-1 0 0,0 0 1 0 0,-1 0-1 0 0,-1 5 0 0 0,2-9 48 0 0,1 1-1 0 0,0-1 0 0 0,-1 0 1 0 0,1 1-1 0 0,-1-1 0 0 0,1 0 0 0 0,-1 1 1 0 0,1-1-1 0 0,-1 0 0 0 0,1 0 1 0 0,-1 0-1 0 0,1 1 0 0 0,-1-1 1 0 0,0 0-1 0 0,1 0 0 0 0,-1 0 1 0 0,1 0-1 0 0,-1 0 0 0 0,1 0 1 0 0,-1 0-1 0 0,0 0 0 0 0,1 0 1 0 0,-1 0-1 0 0,1-1 0 0 0,-1 1 0 0 0,1 0 1 0 0,-2-1-1 0 0,-13-5 267 0 0,8 1-123 0 0,-1-1 0 0 0,1 0 1 0 0,-1 0-1 0 0,2-1 0 0 0,-1 0 0 0 0,-8-12 0 0 0,-31-50 638 0 0,38 56-719 0 0,-48-85-30 0 0,-56-132 0 0 0,-25-114 0 0 0,36 83 0 0 0,45 127 0 0 0,-119-301 0 0 0,29-9 0 0 0,90 269 0 0 0,85 290 0 0 0,80 196 0 0 0,0 1 0 0 0,-89-248 0 0 0,121 453 0 0 0,16 211 0 0 0,-98-456 0 0 0,-52-241 0 0 0,55 310 0 0 0,-93-455 0 0 0,15 47 0 0 0,-71-336 0 0 0,77 340 0 0 0,-57-439 0 0 0,46 108 0 0 0,33 1 0 0 0,-11 378 0 0 0,0-4 0 0 0,1 0 0 0 0,1 0 0 0 0,0 0 0 0 0,2 0 0 0 0,0 0 0 0 0,10-24 0 0 0,-14 41 23 0 0,-1 0-1 0 0,1 1 0 0 0,0-1 1 0 0,0 0-1 0 0,0 1 0 0 0,0-1 0 0 0,0 1 1 0 0,0-1-1 0 0,1 1 0 0 0,-1-1 1 0 0,0 1-1 0 0,1 0 0 0 0,-1 0 1 0 0,1 0-1 0 0,-1 0 0 0 0,1 0 1 0 0,0 0-1 0 0,-1 0 0 0 0,1 0 0 0 0,0 1 1 0 0,0-1-1 0 0,-1 1 0 0 0,1-1 1 0 0,0 1-1 0 0,0 0 0 0 0,0-1 1 0 0,0 1-1 0 0,0 0 0 0 0,0 0 1 0 0,-1 0-1 0 0,1 1 0 0 0,0-1 1 0 0,0 0-1 0 0,0 1 0 0 0,0-1 0 0 0,-1 1 1 0 0,1 0-1 0 0,0-1 0 0 0,-1 1 1 0 0,1 0-1 0 0,0 0 0 0 0,-1 0 1 0 0,1 0-1 0 0,1 2 0 0 0,8 6 184 0 0,-1 0-1 0 0,-1 0 1 0 0,1 1 0 0 0,14 20-1 0 0,18 29-196 0 0,68 126 0 0 0,8 79-11 0 0,-14 68 2 0 0,-28 8 0 0 0,109 804 0 0 0,-180-1105 0 0 0,8 62 0 0 0,-4 1 0 0 0,-4 107 0 0 0,-6-171 5 0 0,0-15 9 0 0,0 0-1 0 0,-1 0 1 0 0,-1 0-1 0 0,-9 30 0 0 0,0-80 1355 0 0,-1-25-1063 0 0,-12-93 1 0 0,9 37-309 0 0,16 105-12 0 0,-115-658-1870 0 0,41-4 1793 0 0,70 560 92 0 0,6 0 0 0 0,15-106 0 0 0,-15 194 0 0 0,0 1 0 0 0,8-23 0 0 0,-10 39 0 0 0,0-1 0 0 0,0 1 0 0 0,0 0 0 0 0,0-1 0 0 0,0 1 0 0 0,0 0 0 0 0,0-1 0 0 0,0 1 0 0 0,0 0 0 0 0,0 0 0 0 0,0-1 0 0 0,0 1 0 0 0,0 0 0 0 0,0-1 0 0 0,0 1 0 0 0,1 0 0 0 0,-1 0 0 0 0,0-1 0 0 0,0 1 0 0 0,0 0 0 0 0,0 0 0 0 0,1-1 0 0 0,-1 1 0 0 0,0 0 0 0 0,0 0 0 0 0,0 0 0 0 0,1-1 0 0 0,-1 1 0 0 0,0 0 0 0 0,0 0 0 0 0,1 0 0 0 0,-1 0 0 0 0,0 0 0 0 0,1-1 0 0 0,-1 1 0 0 0,0 0 0 0 0,0 0 0 0 0,1 0 0 0 0,-1 0 0 0 0,0 0 0 0 0,1 0 0 0 0,-1 0 0 0 0,0 0 0 0 0,1 0 0 0 0,-1 0 0 0 0,0 0 0 0 0,0 0 0 0 0,1 0 0 0 0,-1 0 0 0 0,0 1 0 0 0,1-1 0 0 0,-1 0 0 0 0,0 0 0 0 0,0 0 0 0 0,1 0 0 0 0,-1 0 0 0 0,0 1 0 0 0,9 11 0 0 0,-9-11 0 0 0,9 17 0 0 0,-1 0 0 0 0,-1 0 0 0 0,-1 0 0 0 0,0 1 0 0 0,-2 0 0 0 0,5 35 0 0 0,-1-10 0 0 0,97 728 0 0 0,-95-659 173 0 0,14 206 1481 0 0,-16-92-1599 0 0,-10 0 0 0 0,-40 295 0 0 0,-12-237-55 0 0,39-225 0 0 0,-4 0 0 0 0,-42 93 0 0 0,51-133 0 0 0,-23 37 0 0 0,30-53 0 0 0,0 1 0 0 0,-1 0 0 0 0,0-1 0 0 0,0 0 0 0 0,0 0 0 0 0,0 0 0 0 0,0-1 0 0 0,-1 1 0 0 0,1-1 0 0 0,-1 0 0 0 0,0 0 0 0 0,0-1 0 0 0,-6 3 0 0 0,11-5 0 0 0,-1 0 0 0 0,1 1 0 0 0,-1-1 0 0 0,1 0 0 0 0,-1 0 0 0 0,1 1 0 0 0,-1-1 0 0 0,1 0 0 0 0,-1 0 0 0 0,0 0 0 0 0,1 0 0 0 0,-1 0 0 0 0,1 0 0 0 0,-1 0 0 0 0,0 0 0 0 0,1 0 0 0 0,-1 0 0 0 0,1 0 0 0 0,-1-1 0 0 0,1 1 0 0 0,-1 0 0 0 0,0 0 0 0 0,1 0 0 0 0,-1-1 0 0 0,1 1 0 0 0,-1 0 0 0 0,1-1 0 0 0,-1 1 0 0 0,1 0 0 0 0,0-1 0 0 0,-1 1 0 0 0,1-1 0 0 0,-1 1 0 0 0,1-1 0 0 0,0 1 0 0 0,-1-1 0 0 0,0 0 0 0 0,-2-3 0 0 0,0-1 0 0 0,0 1 0 0 0,0 0 0 0 0,1-1 0 0 0,-1 1 0 0 0,1-1 0 0 0,0 0 0 0 0,1 0 0 0 0,-1 0 0 0 0,1 0 0 0 0,0 0 0 0 0,0 0 0 0 0,0-9 0 0 0,0-8 0 0 0,4-41 0 0 0,-2 54 0 0 0,5-34-249 0 0,2 0-1 0 0,3 1 0 0 0,1 0 0 0 0,19-44 1 0 0,5-19-479 0 0,216-601-1778 0 0,-236 665 1986 0 0,3 2 0 0 0,1 0 1 0 0,2 1-1 0 0,2 1 1 0 0,1 1-1 0 0,58-63 0 0 0,-93 111 760 0 0,1 0 1 0 0,0 1-1 0 0,-12 21 0 0 0,7-9 167 0 0,-17 32-117 0 0,-43 112-1 0 0,52-114-260 0 0,-65 188 177 0 0,53-140 156 0 0,-93 194 1 0 0,123-290-125 0 0,0 0 0 0 0,0 0 0 0 0,-9 9 0 0 0,2-9-89 0 0,10-8-148 0 0,-1 1 0 0 0,1-1 0 0 0,0 1 0 0 0,-1-1 0 0 0,1 1-1 0 0,-1-1 1 0 0,1 0 0 0 0,0 0 0 0 0,0 0 0 0 0,-1 0 0 0 0,1 0 0 0 0,0 0 0 0 0,0 0-1 0 0,0 0 1 0 0,0 0 0 0 0,0 0 0 0 0,0-1 0 0 0,1 1 0 0 0,-1 0 0 0 0,0-1 0 0 0,1 1-1 0 0,-2-3 1 0 0,-1-2-2 0 0,1-1 0 0 0,0 0 0 0 0,-3-13 0 0 0,-1-31 707 0 0,2-88-1 0 0,3 62-502 0 0,-6-488 215 0 0,-2 404-546 0 0,-8 2-1 0 0,-38-166 1 0 0,-51-63-848 0 0,-28 7 2481 0 0,62 179-2034 0 0,-190-396 1341 0 0,187 442-1223 0 0,28 56 345 0 0,-125-283 2015 0 0,55 43-1770 0 0,7 18-193 0 0,71 232 14 0 0,-4 2 0 0 0,-83-128 0 0 0,90 166 0 0 0,-1 1 0 0 0,-73-71 0 0 0,-2-2 0 0 0,27 18 0 0 0,61 74 0 0 0,8 11 0 0 0,1-2 0 0 0,-18-30 0 0 0,23 27 0 0 0,0 0 0 0 0,-9-32 0 0 0,12 32 0 0 0,-1 0 0 0 0,-17-33 0 0 0,22 51 1 0 0,-2 1 0 0 0,1-1 0 0 0,-1 1 0 0 0,1 0 0 0 0,-1 0-1 0 0,-6-4 1 0 0,5 4-15 0 0,0 0 0 0 0,0-1 0 0 0,1 0 0 0 0,-7-8 0 0 0,-6-17-367 0 0,1 0-1 0 0,1-1 0 0 0,-18-57 1 0 0,31 77 411 0 0,0 0 0 0 0,1 0 0 0 0,-1-15 1 0 0,2 13-205 0 0,-1 1-1 0 0,-4-18 1 0 0,-6-2 174 0 0,8 23 0 0 0,1 0 0 0 0,0-1 0 0 0,0 1 0 0 0,-2-14 0 0 0,-13-59 0 0 0,8 36 0 0 0,6 37 122 0 0,0 0-1 0 0,0 0 0 0 0,-1 0 1 0 0,-9-14-1 0 0,15 19-713 0 0,-1 5 591 0 0,1-1 1 0 0,0 1-1 0 0,-1-1 1 0 0,1 0-1 0 0,-1 1 1 0 0,1-1 0 0 0,0 1-1 0 0,0 0 1 0 0,-1-1-1 0 0,1 1 1 0 0,0 0-1 0 0,0-1 1 0 0,-1 1-1 0 0,1 0 1 0 0,0 0-1 0 0,0-1 1 0 0,0 1-1 0 0,0 0 1 0 0,-1 0-1 0 0,1 0 1 0 0,0 0-1 0 0,0 0 1 0 0,0 0 0 0 0,0 1-1 0 0,-1-1 1 0 0,1 0-1 0 0,1 1 1 0 0,0-1-2 0 0,5 1 2 0 0,0 0 0 0 0,0 1 0 0 0,0 0 0 0 0,0 0 0 0 0,-1 0 0 0 0,13 7 0 0 0,37 24 0 0 0,-54-32 0 0 0,112 68 0 0 0,-40-25 0 0 0,84 65 0 0 0,65 57 0 0 0,-190-144 0 0 0,-2 2 0 0 0,-1 0 0 0 0,-1 3 0 0 0,-1 0 0 0 0,-1 2 0 0 0,30 41 0 0 0,149 237 736 0 0,-141-206 355 0 0,82 121-926 0 0,-32-75-165 0 0,-70-94 0 0 0,48 76 0 0 0,-58-71 0 0 0,44 102 0 0 0,-32-44 0 0 0,60 133 0 0 0,44 83 0 0 0,-118-248 0 0 0,48 141 0 0 0,-43-98 0 0 0,59 130 0 0 0,-58-162 0 0 0,36 136 0 0 0,-26-2 0 0 0,-14 79 2048 0 0,-21-179-2048 0 0,1 23 0 0 0,-14 213-401 0 0,-3-289-949 0 0,0 26-843 0 0,2-98 1913 0 0,0 0-1 0 0,0 0 0 0 0,0 1 1 0 0,0-1-1 0 0,-1 0 1 0 0,0 0-1 0 0,0 0 1 0 0,-2 8-1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21.802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24 17 4607 0 0,'-24'-16'6608'0'0,"41"19"-6599"0"0,-1 1-1 0 0,1 1 1 0 0,-1 0-1 0 0,23 12 1 0 0,-2-1 895 0 0,-12-5-625 0 0,-1 1 1 0 0,0 1-1 0 0,27 20 0 0 0,70 51-279 0 0,-64-50 63 0 0,31 20 317 0 0,-38-22 414 0 0,74 34-1 0 0,-111-60-775 0 0,33 19-18 0 0,0 1 0 0 0,41 34 0 0 0,-22-15 0 0 0,1-3 0 0 0,3-2 0 0 0,85 35 0 0 0,-144-70 0 0 0,18 6 0 0 0,0 2 0 0 0,46 30 0 0 0,-42-22 221 0 0,2-1 0 0 0,0-2 0 0 0,62 23-1 0 0,114 26 896 0 0,-167-54-1067 0 0,488 107-49 0 0,-235-41 0 0 0,16 3 0 0 0,-23-41 0 0 0,-113-10 0 0 0,12 0 0 0 0,497 61 0 0 0,-250-24 2048 0 0,-223-27-2048 0 0,89 13 0 0 0,-264-50 0 0 0,230 23 0 0 0,141-9 0 0 0,-96-6 0 0 0,-87-11 0 0 0,-62-1 0 0 0,426-12 0 0 0,-69 7 0 0 0,41-4 0 0 0,-50-14 0 0 0,-382 16 0 0 0,133-7 0 0 0,-100 6 0 0 0,7-9 0 0 0,-40 3 0 0 0,-61 8 0 0 0,156-19 0 0 0,16-28-2008 0 0,-44 10 2024 0 0,-31-4-16 0 0,-141 39 0 0 0,-12 4 0 0 0,113-30 0 0 0,-96 27 0 0 0,44-17 0 0 0,-8 2 0 0 0,86-26 0 0 0,37-10 0 0 0,-106 33 0 0 0,0-3 0 0 0,84-41 0 0 0,-134 52 0 0 0,-1-2 0 0 0,0 0 0 0 0,-1-3 0 0 0,45-40 0 0 0,-5-5 0 0 0,-40 36 0 0 0,2 2 0 0 0,1 1 0 0 0,50-33 0 0 0,-34 32 0 0 0,347-220 0 0 0,-269 169-100 0 0,44-32 358 0 0,-144 92-810 0 0,-1-2 1 0 0,0-1 0 0 0,44-52-1 0 0,-70 74 546 0 0,-3 2 8 0 0,-8 6 8 0 0,-15 12-88 0 0,-47 44-712 0 0,-134 88-1 0 0,83-65 396 0 0,-183 98-914 0 0,95-63 570 0 0,65-36 739 0 0,-230 98 0 0 0,-439 115 1384 0 0,383-197-784 0 0,383-91-592 0 0,-579 77 2040 0 0,501-79-2048 0 0,-131-10 0 0 0,-127-26 0 0 0,-257 7 0 0 0,533 20 0 0 0,-129-20 0 0 0,208 18 0 0 0,-50-6 0 0 0,-489-58 0 0 0,336 38 578 0 0,-198-31 892 0 0,335 43-1470 0 0,-200-43 0 0 0,102 9 165 0 0,-101-27 1718 0 0,-26 8-1883 0 0,186 44 0 0 0,-20 7 0 0 0,44 7 0 0 0,80 9 0 0 0,-41 1 0 0 0,8 1 0 0 0,-180 6-401 0 0,243-5 322 0 0,-28 2-735 0 0,0 1 0 0 0,-31 7 0 0 0,60-10 785 0 0,1 1 0 0 0,-1-1 0 0 0,1 0 0 0 0,0 0 0 0 0,-1 1 0 0 0,1-1 0 0 0,-1 0 1 0 0,1 0-1 0 0,0 1 0 0 0,-1-1 0 0 0,1 1 0 0 0,0-1 0 0 0,0 0 0 0 0,-1 1 0 0 0,1-1 1 0 0,0 1-1 0 0,0-1 0 0 0,-1 1 0 0 0,1-1 0 0 0,0 0 0 0 0,0 1 0 0 0,0-1 1 0 0,0 1-1 0 0,0-1 0 0 0,0 1 0 0 0,0-1 0 0 0,0 1 0 0 0,0-1 0 0 0,0 1 0 0 0,0-1 1 0 0,0 1-1 0 0,0-1 0 0 0,0 1 0 0 0,0-1 0 0 0,1 1 0 0 0,-1-1 0 0 0,0 0 0 0 0,0 1 1 0 0,1 0-1 0 0,9 19 66 0 0,-6-15-52 0 0,0 0 0 0 0,1 0 0 0 0,0 0 0 0 0,0 0 0 0 0,0-1 0 0 0,1 0 1 0 0,-1 0-1 0 0,1-1 0 0 0,9 5 0 0 0,10 4-509 0 0,26 7 0 0 0,-40-15 281 0 0,32 10 109 0 0,0-3 0 0 0,45 7 0 0 0,91 6-66 0 0,-145-21 194 0 0,652 58 6 0 0,27 4 0 0 0,-26 41-72 0 0,-314 8-1904 0 0,-357-108 1616 0 0,0 1-1 0 0,-1 0 0 0 0,0 2 1 0 0,0-1-1 0 0,-1 2 0 0 0,0 0 1 0 0,13 12-1 0 0,-62-3-3485 0 0,28-17 3479 0 0,0 0 1 0 0,0 0-1 0 0,-1 0 0 0 0,1-1 0 0 0,-1-1 0 0 0,-8 1 0 0 0,-16-2 569 0 0,-41-4 0 0 0,56 3 248 0 0,-630-99 7323 0 0,302 24-4167 0 0,269 59-2793 0 0,-139-36 732 0 0,-227-47-677 0 0,239 64 329 0 0,-211-35-418 0 0,231 40-779 0 0,-33-5 0 0 0,126 30 0 0 0,74 5 0 0 0,15 2-7 0 0,-1 0-1 0 0,1 0 0 0 0,0 0 1 0 0,-1 0-1 0 0,1 0 1 0 0,0 0-1 0 0,0 1 1 0 0,-1-1-1 0 0,1 0 0 0 0,0 1 1 0 0,0-1-1 0 0,0 1 1 0 0,-3 1-1 0 0,4-2-10 0 0,0 0 0 0 0,0 0 1 0 0,-1 1-1 0 0,1-1 0 0 0,0 0 0 0 0,0 1 0 0 0,0-1 0 0 0,-1 0 0 0 0,1 1 1 0 0,0-1-1 0 0,0 1 0 0 0,0-1 0 0 0,0 0 0 0 0,0 1 0 0 0,0-1 1 0 0,0 0-1 0 0,0 1 0 0 0,0-1 0 0 0,0 1 0 0 0,0-1 0 0 0,0 0 0 0 0,0 1 1 0 0,0-1-1 0 0,0 1 0 0 0,0-1 0 0 0,0 1 0 0 0,13 16-778 0 0,-2-8 438 0 0,1-1 0 0 0,0 0 0 0 0,0 0-1 0 0,1-1 1 0 0,16 6 0 0 0,72 24-1048 0 0,-60-24 865 0 0,322 95-67 0 0,-71-34 608 0 0,-79-18 0 0 0,318 47-930 0 0,-194-57-188 0 0,-310-44 1118 0 0,0-1 0 0 0,34-3 0 0 0,-58 2 0 0 0,-3 0 0 0 0,1 0 0 0 0,-1-1 0 0 0,1 1 0 0 0,0 0 0 0 0,-1 0 0 0 0,1 0 0 0 0,0-1 0 0 0,-1 1 0 0 0,1 0 0 0 0,-1-1 0 0 0,1 1 0 0 0,-1 0 0 0 0,1-1 0 0 0,-1 1 0 0 0,1-1 0 0 0,-1 1 0 0 0,1-1 0 0 0,-1 1 0 0 0,0-1 0 0 0,1 1 0 0 0,-1-1 0 0 0,0 1 0 0 0,1-1 0 0 0,-1 1 0 0 0,0-1 0 0 0,0 0 0 0 0,1 1 0 0 0,-1-1 0 0 0,0 1 0 0 0,0-1 0 0 0,0 0 0 0 0,0 1 0 0 0,0-1 0 0 0,0 0 0 0 0,0 1 0 0 0,0-1 0 0 0,0 0 0 0 0,0 1 0 0 0,0-1 0 0 0,-1 0 0 0 0,1 1 0 0 0,0-1 0 0 0,0 1 0 0 0,-1-1 0 0 0,1 0 0 0 0,0 1 0 0 0,-1-1 0 0 0,1 1 0 0 0,0-1 0 0 0,-1 0 0 0 0,0 1 0 0 0,-1-4 0 0 0,0 1 0 0 0,0 0 0 0 0,0 0 0 0 0,-1 0 0 0 0,1 0 0 0 0,-1 0 0 0 0,0 0 0 0 0,0 1 0 0 0,0-1 0 0 0,-5-2 0 0 0,-39-20 0 0 0,24 13 0 0 0,-38-18 310 0 0,0 3 0 0 0,-128-38-1 0 0,-139-13 743 0 0,297 71-1041 0 0,-904-153 2017 0 0,877 152-2008 0 0,-529-105 911 0 0,539 100-353 0 0,-56-24 1 0 0,71 25-619 0 0,114 37-955 0 0,83 14 0 0 0,-50-14 551 0 0,122 26-1604 0 0,410 35 0 0 0,-407-75-1712 0 0,-160-8 698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17.659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7 17 6447 0 0,'-6'-9'2503'0'0,"6"2"-2309"0"0,5 8-155 0 0,44 15 1332 0 0,-31-9-462 0 0,1-1-1 0 0,23 4 0 0 0,-29-8-908 0 0,-1 1 0 0 0,-1 1 0 0 0,1 0 0 0 0,0 0 0 0 0,20 12 0 0 0,52 39 0 0 0,-27-17 0 0 0,64 23 0 0 0,-18-10 0 0 0,-91-43 0 0 0,0 1 0 0 0,16 14 0 0 0,15 12 0 0 0,-21-21 133 0 0,1-1 0 0 0,0-1 0 0 0,1-1 0 0 0,0-1 0 0 0,0-1 0 0 0,41 8 0 0 0,-35-8 84 0 0,0 2 0 0 0,-1 0 0 0 0,0 2 1 0 0,37 23-1 0 0,-41-23-186 0 0,-6-4-31 0 0,1-1 0 0 0,0-2 0 0 0,0 1 0 0 0,0-2 0 0 0,30 4 0 0 0,-20-4 0 0 0,48 15 0 0 0,-28 0 0 0 0,50 28 0 0 0,-69-33 0 0 0,9 3 0 0 0,48 14 0 0 0,5 2 0 0 0,3 0 0 0 0,11 5 0 0 0,-28-9 0 0 0,-51-20 0 0 0,52 25 0 0 0,-60-26 0 0 0,0-1 0 0 0,41 12 0 0 0,-5-3 0 0 0,-13-5 507 0 0,0-1-1 0 0,0-3 0 0 0,51 4 1 0 0,-80-10-485 0 0,113 18-22 0 0,135 42 0 0 0,-171-39 0 0 0,232 48 0 0 0,-240-55 0 0 0,232 34 0 0 0,-26-10 0 0 0,-138-17 0 0 0,31-9 0 0 0,-73-8 0 0 0,259 11 0 0 0,-210-10 0 0 0,-53-3 0 0 0,69-7 0 0 0,63-3 0 0 0,201-6 2048 0 0,-175 20-2048 0 0,-39 0 0 0 0,40 6 0 0 0,0 0 0 0 0,14-12 0 0 0,166-1 0 0 0,-35-2 0 0 0,-250-4 0 0 0,96 0 0 0 0,16-1 0 0 0,-186 2 0 0 0,386-37 0 0 0,-467 40 0 0 0,381-40 0 0 0,-228 22 0 0 0,0-6 0 0 0,178-54 0 0 0,-90 16 0 0 0,-59 12 0 0 0,-166 44 0 0 0,-9 4 0 0 0,34-12 0 0 0,57-9 0 0 0,48-9 0 0 0,-62 13 0 0 0,-56 12 0 0 0,33-14 0 0 0,31-8 0 0 0,2 7 0 0 0,-1-4 0 0 0,-2-4 0 0 0,149-72 0 0 0,-194 78 0 0 0,33-17 0 0 0,99-35 0 0 0,33-1 0 0 0,-192 69 0 0 0,0-1 0 0 0,-1-1 0 0 0,0-1 0 0 0,0-1 0 0 0,-1 0 0 0 0,34-31 0 0 0,36-34-402 0 0,-40 35-1560 0 0,-1-1-3562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1:53.438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342 9 8287 0 0,'0'0'191'0'0,"0"0"-156"0"0,1-1 1 0 0,-1 1-1 0 0,0-1 0 0 0,0 1 0 0 0,1-1 1 0 0,-1 0-1 0 0,0 1 0 0 0,1 0 0 0 0,-1-1 1 0 0,1 1-1 0 0,-1-1 0 0 0,1 1 0 0 0,-1-1 1 0 0,1 1-1 0 0,-1 0 0 0 0,1-1 0 0 0,0 1 1 0 0,1 1-34 0 0,0 0 0 0 0,-1 0 0 0 0,1 0 0 0 0,0 0 0 0 0,-1 0 0 0 0,1 1 0 0 0,-1-1 0 0 0,1 1 1 0 0,-1-1-1 0 0,0 1 0 0 0,1-1 0 0 0,-1 1 0 0 0,0 0 0 0 0,0 0 0 0 0,0-1 0 0 0,-1 1 0 0 0,1 0 0 0 0,0 0 0 0 0,-1 0 1 0 0,1 0-1 0 0,-1 0 0 0 0,1 3 0 0 0,1 8-5 0 0,0 1 0 0 0,-1 16 0 0 0,0-22 2 0 0,-1 35 163 0 0,-1 0-1 0 0,-8 43 0 0 0,-21 87 522 0 0,11-71-655 0 0,-114 520 857 0 0,130-610-885 0 0,-6 20 0 0 0,-13 32 0 0 0,19-56 0 0 0,-1 0 0 0 0,0-1 0 0 0,0 1 0 0 0,0-1 0 0 0,-1 0 0 0 0,0 0 0 0 0,-1 0 0 0 0,1-1 0 0 0,-10 8 0 0 0,3-8 0 0 0,10-6 0 0 0,1 0 0 0 0,-1 0 0 0 0,0 0 0 0 0,0-1 0 0 0,0 1 0 0 0,0 0 0 0 0,1-1 0 0 0,-1 0 0 0 0,0 1 0 0 0,0-1 0 0 0,1 0 0 0 0,-1 0 0 0 0,0 0 0 0 0,1 0 0 0 0,-1 0 0 0 0,1 0 0 0 0,-1 0 0 0 0,1-1 0 0 0,0 1 0 0 0,0 0 0 0 0,-1-1 0 0 0,1 1 0 0 0,0-1 0 0 0,-1-2 0 0 0,-3-4 0 0 0,1 1 0 0 0,0-1 0 0 0,-6-16 0 0 0,3-1 0 0 0,1 0 0 0 0,1 0 0 0 0,2 0 0 0 0,0 0 0 0 0,1-31 0 0 0,11-127 0 0 0,-8 164 0 0 0,11-99 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1:53.826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438 0 6447 0 0,'7'27'170'0'0,"-1"0"0"0"0,-2 0 0 0 0,3 50 0 0 0,-4-26-178 0 0,1 32 524 0 0,-5 0 0 0 0,-3 0 0 0 0,-28 159 0 0 0,-18-8-1494 0 0,36-182 616 0 0,-3-1 0 0 0,-32 70 0 0 0,44-111 129 0 0,-1 1-1 0 0,0-1 0 0 0,0-1 0 0 0,-1 1 0 0 0,0-1 1 0 0,-12 12-1 0 0,17-19 251 0 0,0 0-1 0 0,0 0 1 0 0,0 0 0 0 0,-1 0 0 0 0,1-1-1 0 0,0 1 1 0 0,-1-1 0 0 0,0 0 0 0 0,1 0 0 0 0,-1 0-1 0 0,0 0 1 0 0,1 0 0 0 0,-1 0 0 0 0,0-1-1 0 0,0 1 1 0 0,1-1 0 0 0,-1 0 0 0 0,0 0-1 0 0,0 0 1 0 0,0 0 0 0 0,0-1 0 0 0,1 1 0 0 0,-1-1-1 0 0,0 1 1 0 0,0-1 0 0 0,1 0 0 0 0,-1 0-1 0 0,1 0 1 0 0,-1-1 0 0 0,1 1 0 0 0,-4-3-1 0 0,-4-3 127 0 0,1-1-1 0 0,0 0 0 0 0,1-1 0 0 0,-1 1 1 0 0,2-2-1 0 0,-1 1 0 0 0,1-1 0 0 0,1 0 1 0 0,0-1-1 0 0,0 1 0 0 0,-6-18 0 0 0,1-4 344 0 0,1 0 0 0 0,-12-61-1 0 0,14 47-475 0 0,3 0-1 0 0,-1-63 0 0 0,6 80-4 0 0,2 1 0 0 0,2-1-1 0 0,0 1 1 0 0,2 0 0 0 0,9-28-1 0 0,-10 41-44 0 0,0-1 0 0 0,1 1 0 0 0,0 0-1 0 0,2 0 1 0 0,-1 1 0 0 0,2 0 0 0 0,0 0-1 0 0,1 1 1 0 0,0 0 0 0 0,20-18 0 0 0,-20 21-322 0 0,-6 6 142 0 0,0 0 1 0 0,1 0-1 0 0,-1 0 1 0 0,1 0 0 0 0,0 0-1 0 0,0 1 1 0 0,0 0-1 0 0,0 0 1 0 0,1 1-1 0 0,-1-1 1 0 0,1 1 0 0 0,0 0-1 0 0,-1 1 1 0 0,8-2-1 0 0,-12 3 247 0 0,1-1 0 0 0,-1 1 0 0 0,0 0 0 0 0,0 0 0 0 0,1 0 0 0 0,-1 0 0 0 0,0 0 0 0 0,0 0 0 0 0,1 1 0 0 0,-1-1 0 0 0,0 0 0 0 0,0 1 0 0 0,1-1 0 0 0,-1 1 0 0 0,0-1 0 0 0,0 1 0 0 0,0-1 0 0 0,0 1 0 0 0,0 0 0 0 0,0-1 0 0 0,0 1 0 0 0,0 0 0 0 0,0 0 0 0 0,1 1 0 0 0,1 2 174 0 0,2 0-77 0 0,0 1 0 0 0,-1-1 0 0 0,0 1 0 0 0,0 0 1 0 0,-1 1-1 0 0,1-1 0 0 0,-1 1 0 0 0,0-1 0 0 0,0 1 0 0 0,-1 0 0 0 0,3 12 0 0 0,2 7 676 0 0,4 41 0 0 0,-8-48-725 0 0,6 77-75 0 0,-3 1 0 0 0,-8 108 0 0 0,-3-148 326 0 0,-3 1-1 0 0,-2-2 0 0 0,-31 100 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24.806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0 1932 6447 0 0,'0'0'142'0'0,"3"0"22"0"0,6 0-117 0 0,0-1-1 0 0,0-1 1 0 0,0 0 0 0 0,0 0 0 0 0,0 0 0 0 0,10-5-1 0 0,-8 3 95 0 0,0 0 0 0 0,1 1 0 0 0,-1 0 0 0 0,1 1-1 0 0,-1 0 1 0 0,14 0 0 0 0,36 12 976 0 0,-31 2-1134 0 0,-2 1 106 0 0,-5-7 294 0 0,-1 0-1 0 0,1-2 1 0 0,0-1-1 0 0,31 2 1 0 0,13 1 1563 0 0,86 28-1781 0 0,-46-9-165 0 0,56 15 0 0 0,-39-8 0 0 0,56 3 0 0 0,53 5 0 0 0,-196-34 0 0 0,-16-1 0 0 0,36 1 0 0 0,-25-3 0 0 0,-1 2 0 0 0,35 8 0 0 0,-18-3 0 0 0,140 21 399 0 0,100 22 642 0 0,-220-39-1109 0 0,22 8-813 0 0,-29-5 1654 0 0,66 8 1 0 0,-117-23-764 0 0,208 39-74 0 0,-80-21 41 0 0,25 6 110 0 0,-93-11-87 0 0,110 9 0 0 0,73-12 0 0 0,-33 4 0 0 0,-74-4 0 0 0,154 16 0 0 0,-112-12 0 0 0,94 3 0 0 0,62-33 0 0 0,-304 12 0 0 0,52 3 0 0 0,18 0 0 0 0,62-4 0 0 0,33-1 0 0 0,8-12 0 0 0,-169 13 0 0 0,183-10 0 0 0,-105 7 0 0 0,-28 1 0 0 0,58-5 0 0 0,43 0 0 0 0,264-12 2048 0 0,-380 15-2048 0 0,118-4 0 0 0,-106 9 0 0 0,141-21 0 0 0,-63 4 0 0 0,199-34 0 0 0,-341 48 0 0 0,15-5 0 0 0,1 2 0 0 0,75-4 0 0 0,-82 10 0 0 0,54-9 0 0 0,-25 1 0 0 0,105-23 0 0 0,-69 10 0 0 0,-92 21 0 0 0,375-81 0 0 0,-277 64 0 0 0,-27 6 0 0 0,220-58 0 0 0,-261 59 0 0 0,68-32 0 0 0,-63 25 0 0 0,66-35 0 0 0,30-11 0 0 0,-69 31 0 0 0,-49 23 0 0 0,40-16 0 0 0,-46 20 0 0 0,1 0 0 0 0,25-17 0 0 0,2 0 0 0 0,-33 17 170 0 0,-1 0 0 0 0,1-1 0 0 0,-1 0 0 0 0,-1 0 0 0 0,0-1 0 0 0,13-16 0 0 0,-11 14-345 0 0,-1-1 1 0 0,2 1-1 0 0,20-15 0 0 0,26-19 1732 0 0,51-45-1557 0 0,-64 58 0 0 0,29-25 0 0 0,-41 25 0 0 0,-1-2 0 0 0,-1-1 0 0 0,35-54 0 0 0,-39 52 0 0 0,80-137 0 0 0,-32 45 0 0 0,-57 99 0 0 0,21-54 0 0 0,-9 19 0 0 0,9-23 0 0 0,11-22 0 0 0,-1 8 0 0 0,-29 65 0 0 0,23-61 0 0 0,7-14 0 0 0,-40 92-356 0 0,0 0 0 0 0,6-25 0 0 0,0-14-5382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32.598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800 0 6447 0 0,'0'0'306'0'0,"2"1"-40"0"0,6 2-198 0 0,2 1-38 0 0,-9-4-30 0 0,-1 0 0 0 0,1 0 0 0 0,-1 0 0 0 0,1 1 0 0 0,-1-1 0 0 0,1 0 0 0 0,-1 0 0 0 0,1 1 0 0 0,-1-1 0 0 0,0 0 0 0 0,1 0 0 0 0,-1 1 0 0 0,0-1 0 0 0,1 0 0 0 0,-1 1 0 0 0,0-1 0 0 0,1 1 0 0 0,-1-1 0 0 0,0 0 0 0 0,1 2 0 0 0,5 7 2 0 0,-2-2-64 0 0,-3-5 9 0 0,-1 0 0 0 0,1 1 0 0 0,-1-1 0 0 0,0 0 1 0 0,0 1-1 0 0,0-1 0 0 0,0 0 0 0 0,0 0 0 0 0,-1 1 0 0 0,1-1 1 0 0,-1 0-1 0 0,1 0 0 0 0,-1 1 0 0 0,0-1 0 0 0,0 0 1 0 0,0 0-1 0 0,0 0 0 0 0,-2 2 0 0 0,-23 34-857 0 0,-15 5 1584 0 0,-2-3-1 0 0,-1-1 0 0 0,-2-2 1 0 0,-2-3-1 0 0,-72 41 0 0 0,64-42-673 0 0,1 3 0 0 0,-90 78 0 0 0,127-96 0 0 0,0 1 0 0 0,1 1 0 0 0,1 0 0 0 0,1 1 0 0 0,0 1 0 0 0,2 0 0 0 0,1 1 0 0 0,1 1 0 0 0,0 0 0 0 0,2 0 0 0 0,1 1 0 0 0,1 0 0 0 0,1 0 0 0 0,1 1 0 0 0,2-1 0 0 0,0 1 0 0 0,1 28 0 0 0,-4 122 0 0 0,0-108-325 0 0,2-45-405 0 0,2 0-1 0 0,2 44 0 0 0,2-50-2128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33.370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639 0 4607 0 0,'0'0'102'0'0,"-14"7"255"0"0,5-3 178 0 0,0 0 1 0 0,0 0-1 0 0,-14 11 0 0 0,18-10-454 0 0,1 1-1 0 0,-1 0 0 0 0,1 0 0 0 0,0 1 0 0 0,0-1 0 0 0,0 1 0 0 0,1-1 1 0 0,0 1-1 0 0,1 0 0 0 0,-1 1 0 0 0,1-1 0 0 0,-1 11 0 0 0,0 3 154 0 0,0 1-1 0 0,2-1 1 0 0,1 24-1 0 0,2-24-233 0 0,1 0 0 0 0,2-1 0 0 0,0 0 0 0 0,0 0 0 0 0,12 25 0 0 0,12 43 0 0 0,-27-77 0 0 0,0 0 0 0 0,0 0 0 0 0,-1 1 0 0 0,0-1 0 0 0,-1 0 0 0 0,-1 14 0 0 0,-2-11 0 0 0,1 0 0 0 0,-2-1 0 0 0,1 1 0 0 0,-2-1 0 0 0,0 0 0 0 0,-8 15 0 0 0,-6 6 0 0 0,-23 30 0 0 0,2-4 0 0 0,-25 36 0 0 0,44-72 0 0 0,-2-1 0 0 0,0-1 0 0 0,-47 34 0 0 0,37-31 0 0 0,-42 42 0 0 0,64-56 0 0 0,-59 68 0 0 0,64-70 0 0 0,-1 0 0 0 0,1 1 0 0 0,1 0 0 0 0,0 0 0 0 0,0 0 0 0 0,1 0 0 0 0,-3 15 0 0 0,-1 12 0 0 0,2 1 0 0 0,-2 76 0 0 0,15 77 0 0 0,6-86-1022 0 0,-7-70 660 0 0,-1 0-150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34.091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297 0 6447 0 0,'0'0'142'0'0,"0"12"199"0"0,4 48-134 0 0,-3-50-211 0 0,0 0-1 0 0,0 0 1 0 0,-2 14-1 0 0,-1 0 5 0 0,-19 165 0 0 0,6-113 977 0 0,-34 102 0 0 0,37-137-867 0 0,-53 140-110 0 0,-10 36 0 0 0,64-179 0 0 0,-27 120 0 0 0,32-128 0 0 0,2 1 0 0 0,1-1 0 0 0,1 38 0 0 0,3-59 0 0 0,-1 0 0 0 0,2 0 0 0 0,-1 0 0 0 0,1 0 0 0 0,1-1 0 0 0,-1 1 0 0 0,1-1 0 0 0,1 1 0 0 0,0-1 0 0 0,0 0 0 0 0,0 0 0 0 0,1 0 0 0 0,1-1 0 0 0,-1 0 0 0 0,1 0 0 0 0,12 12 0 0 0,5-1 0 0 0,1 0 0 0 0,0-2 0 0 0,50 26 0 0 0,-46-28 0 0 0,-2 1 0 0 0,1 2 0 0 0,27 22 0 0 0,-37-22-67 0 0,-1 0 1 0 0,0 1-1 0 0,-1 0 0 0 0,-2 1 0 0 0,0 1 0 0 0,0 0 0 0 0,-2 1 0 0 0,16 39 1 0 0,-2 12-567 0 0,21 103 0 0 0,-16-57 27 0 0,-22-87-1801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34.724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47 0 6447 0 0,'0'0'142'0'0,"1"3"22"0"0,-1 3-127 0 0,-1 0 0 0 0,1 1-1 0 0,-1-1 1 0 0,0 0 0 0 0,0 0 0 0 0,-1 0 0 0 0,0 0 0 0 0,0 0 0 0 0,-5 9 0 0 0,-6 24-40 0 0,8-21 3 0 0,1 0 0 0 0,1 1 0 0 0,0 0 0 0 0,2 0 0 0 0,0 0 0 0 0,1 0 0 0 0,1-1 0 0 0,5 30 0 0 0,11 23 0 0 0,27 73 0 0 0,9 28 0 0 0,18 86 0 0 0,-50-195 0 0 0,2-2 0 0 0,35 63 0 0 0,-32-69 0 0 0,-2 1 0 0 0,23 81 0 0 0,21 186 101 0 0,-52-225-835 0 0,51 172-1 0 0,-53-230 223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1:53.826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438 0 6447 0 0,'7'27'170'0'0,"-1"0"0"0"0,-2 0 0 0 0,3 50 0 0 0,-4-26-178 0 0,1 32 524 0 0,-5 0 0 0 0,-3 0 0 0 0,-28 159 0 0 0,-18-8-1494 0 0,36-182 616 0 0,-3-1 0 0 0,-32 70 0 0 0,44-111 129 0 0,-1 1-1 0 0,0-1 0 0 0,0-1 0 0 0,-1 1 0 0 0,0-1 1 0 0,-12 12-1 0 0,17-19 251 0 0,0 0-1 0 0,0 0 1 0 0,0 0 0 0 0,-1 0 0 0 0,1-1-1 0 0,0 1 1 0 0,-1-1 0 0 0,0 0 0 0 0,1 0 0 0 0,-1 0-1 0 0,0 0 1 0 0,1 0 0 0 0,-1 0 0 0 0,0-1-1 0 0,0 1 1 0 0,1-1 0 0 0,-1 0 0 0 0,0 0-1 0 0,0 0 1 0 0,0 0 0 0 0,0-1 0 0 0,1 1 0 0 0,-1-1-1 0 0,0 1 1 0 0,0-1 0 0 0,1 0 0 0 0,-1 0-1 0 0,1 0 1 0 0,-1-1 0 0 0,1 1 0 0 0,-4-3-1 0 0,-4-3 127 0 0,1-1-1 0 0,0 0 0 0 0,1-1 0 0 0,-1 1 1 0 0,2-2-1 0 0,-1 1 0 0 0,1-1 0 0 0,1 0 1 0 0,0-1-1 0 0,0 1 0 0 0,-6-18 0 0 0,1-4 344 0 0,1 0 0 0 0,-12-61-1 0 0,14 47-475 0 0,3 0-1 0 0,-1-63 0 0 0,6 80-4 0 0,2 1 0 0 0,2-1-1 0 0,0 1 1 0 0,2 0 0 0 0,9-28-1 0 0,-10 41-44 0 0,0-1 0 0 0,1 1 0 0 0,0 0-1 0 0,2 0 1 0 0,-1 1 0 0 0,2 0 0 0 0,0 0-1 0 0,1 1 1 0 0,0 0 0 0 0,20-18 0 0 0,-20 21-322 0 0,-6 6 142 0 0,0 0 1 0 0,1 0-1 0 0,-1 0 1 0 0,1 0 0 0 0,0 0-1 0 0,0 1 1 0 0,0 0-1 0 0,0 0 1 0 0,1 1-1 0 0,-1-1 1 0 0,1 1 0 0 0,0 0-1 0 0,-1 1 1 0 0,8-2-1 0 0,-12 3 247 0 0,1-1 0 0 0,-1 1 0 0 0,0 0 0 0 0,0 0 0 0 0,1 0 0 0 0,-1 0 0 0 0,0 0 0 0 0,0 0 0 0 0,1 1 0 0 0,-1-1 0 0 0,0 0 0 0 0,0 1 0 0 0,1-1 0 0 0,-1 1 0 0 0,0-1 0 0 0,0 1 0 0 0,0-1 0 0 0,0 1 0 0 0,0 0 0 0 0,0-1 0 0 0,0 1 0 0 0,0 0 0 0 0,0 0 0 0 0,1 1 0 0 0,1 2 174 0 0,2 0-77 0 0,0 1 0 0 0,-1-1 0 0 0,0 1 0 0 0,0 0 1 0 0,-1 1-1 0 0,1-1 0 0 0,-1 1 0 0 0,0-1 0 0 0,0 1 0 0 0,-1 0 0 0 0,3 12 0 0 0,2 7 676 0 0,4 41 0 0 0,-8-48-725 0 0,6 77-75 0 0,-3 1 0 0 0,-8 108 0 0 0,-3-148 326 0 0,-3 1-1 0 0,-2-2 0 0 0,-31 100 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35.825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1 0 6447 0 0,'0'0'586'0'0,"1"0"-486"0"0,21 4-98 0 0,-1 1 1 0 0,-1 1-1 0 0,1 0 0 0 0,29 15 1 0 0,-7-4-5 0 0,-8-4 512 0 0,0 2 0 0 0,-1 0 0 0 0,34 23 0 0 0,-52-28-510 0 0,0 1 0 0 0,0 0 0 0 0,-1 2 0 0 0,23 23 0 0 0,-8 3 0 0 0,-1 1 0 0 0,44 82 0 0 0,-10-16 0 0 0,-51-86 0 0 0,8 10 0 0 0,28 36 0 0 0,-40-57 0 0 0,0 0 0 0 0,0-1 0 0 0,1 0 0 0 0,1 0 0 0 0,-1-1 0 0 0,1 0 0 0 0,19 9 0 0 0,-14-11 0 0 0,0 0 0 0 0,0-1 0 0 0,0-1 0 0 0,0 0 0 0 0,1-1 0 0 0,27-1 0 0 0,-9 1 0 0 0,135 16 1024 0 0,-142-14-819 0 0,0 2 0 0 0,0 2 0 0 0,0 0 0 0 0,28 14-1 0 0,-4 2-183 0 0,-11-5-723 0 0,83 29-1 0 0,-90-39 191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36.727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0 155 10135 0 0,'0'0'770'0'0,"11"-4"-484"0"0,63-29-286 0 0,-54 23 0 0 0,63-26 0 0 0,-63 27 0 0 0,1 1 0 0 0,0 0 0 0 0,1 2 0 0 0,0 0 0 0 0,38-4 0 0 0,3-1 0 0 0,-41 6 1 0 0,0 1 0 0 0,1 2 0 0 0,-1 0 0 0 0,25 1 0 0 0,-34 2-8 0 0,-1 1 0 0 0,1-1 0 0 0,-1 2 0 0 0,0 0 0 0 0,0 0 0 0 0,0 2 0 0 0,0-1 0 0 0,21 12 0 0 0,142 92-1887 0 0,-137-84 2195 0 0,-19-12-19 0 0,0-1 0 0 0,0 0 0 0 0,1-1 0 0 0,1-1-1 0 0,32 10 1 0 0,-22-12-647 0 0,1-2 0 0 0,-1-1-1 0 0,1-1 1 0 0,48-2 0 0 0,301 12-1849 0 0,-353-11 2214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38.380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29 1 6447 0 0,'0'0'142'0'0,"-1"2"22"0"0,-13 25 133 0 0,11-18-57 0 0,0 0 0 0 0,1 0 1 0 0,-1 13-1 0 0,1-7 53 0 0,2 0 0 0 0,0 0 0 0 0,3 25 0 0 0,0-25-220 0 0,0 0-1 0 0,1 0 0 0 0,1 0 0 0 0,1-1 1 0 0,0 0-1 0 0,0 0 0 0 0,2-1 1 0 0,15 23-1 0 0,9 6 469 0 0,46 46-1 0 0,-6-7-224 0 0,71 82-332 0 0,11 13 85 0 0,-122-135-379 0 0,-2 1 1 0 0,37 69-1 0 0,21 78-879 0 0,-73-150 1213 0 0,-1 2 1 0 0,15 79-1 0 0,-27-97-24 0 0,0 1 0 0 0,-2-1 0 0 0,0 1 0 0 0,-2 0 0 0 0,0-1 0 0 0,-11 42 0 0 0,-2-9 0 0 0,-35 85 0 0 0,-23 25 0 0 0,-6-20-1440 0 0,66-118 928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37.537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1 416 6447 0 0,'52'-22'855'0'0,"-1"-3"-1"0"0,75-47 1 0 0,-118 67-699 0 0,44-30-136 0 0,-29 19-22 0 0,30-16 0 0 0,-12 11 127 0 0,98-47 1391 0 0,-117 59-1249 0 0,1 0 1 0 0,0 2 0 0 0,1 1-1 0 0,32-5 1 0 0,-41 10-194 0 0,0 0 1 0 0,0 0-1 0 0,0 2 1 0 0,0 0-1 0 0,0 0 1 0 0,0 1-1 0 0,0 1 1 0 0,0 1-1 0 0,-1 0 1 0 0,0 1-1 0 0,0 0 1 0 0,0 1-1 0 0,0 1 1 0 0,18 12-1 0 0,70 54-74 0 0,-20-13 0 0 0,-64-48-277 0 0,0-1 0 0 0,0-1 0 0 0,1-1 0 0 0,0 0-1 0 0,39 10 1 0 0,-44-15 61 0 0,0-2-1 0 0,1 1 1 0 0,-1-2-1 0 0,1 0 1 0 0,-1-1-1 0 0,1 0 1 0 0,0-1-1 0 0,-1-1 1 0 0,20-4-1 0 0,9-6-427 0 0,0-2-1 0 0,76-37 0 0 0,74-54-1485 0 0,-122 64 1886 0 0,-40 23 426 0 0,1 2-1 0 0,0 2 0 0 0,1 0 0 0 0,1 2 0 0 0,0 2 0 0 0,0 1 0 0 0,1 2 0 0 0,0 1 0 0 0,0 2 0 0 0,56 0 0 0 0,-61 5-181 0 0,-1-1 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38.922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831 1 2759 0 0,'6'48'62'0'0,"-3"-31"-17"0"0,-1 0 0 0 0,-1 0 1 0 0,0 0-1 0 0,-4 28 0 0 0,0-21 326 0 0,-1 0 0 0 0,-2 0 0 0 0,-1-1 0 0 0,0 0 0 0 0,-2-1 0 0 0,0 1 0 0 0,-24 39 0 0 0,10-26 417 0 0,-1-1 0 0 0,-2-1 0 0 0,-40 41 0 0 0,-26 28-768 0 0,-26 27-24 0 0,86-100 31 0 0,-174 182 972 0 0,185-186-911 0 0,1 1 1 0 0,1 0 0 0 0,1 2 0 0 0,2 0-1 0 0,1 1 1 0 0,-20 57 0 0 0,27-65-266 0 0,2 1 1 0 0,1-1-1 0 0,0 1 0 0 0,2 0 0 0 0,0 0 1 0 0,2 0-1 0 0,0 0 0 0 0,4 34 0 0 0,1-28-441 0 0,0 1-2476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4:39.670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1423 1 6447 0 0,'-46'140'696'0'0,"38"-118"-491"0"0,-1 0-1 0 0,-2-1 1 0 0,0 0-1 0 0,-1-1 0 0 0,-1 0 1 0 0,0 0-1 0 0,-2-2 1 0 0,0 0-1 0 0,-22 20 0 0 0,17-20 52 0 0,0-1-1 0 0,-2-1 1 0 0,0-1-1 0 0,-1 0 1 0 0,0-2-1 0 0,-1-1 1 0 0,-48 18-1 0 0,-154 45-255 0 0,142-47 0 0 0,-151 74 0 0 0,193-80 0 0 0,-95 51 0 0 0,113-57 0 0 0,1 2 0 0 0,0 0 0 0 0,2 1 0 0 0,0 2 0 0 0,-29 36 0 0 0,28-28-336 0 0,-24 46-1 0 0,12-18-1783 0 0,15-28 1097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5:02.230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3560 675 919 0 0,'-23'7'1'0'0,"-48"15"26"0"0,0-4-1 0 0,-136 18 0 0 0,147-28 5502 0 0,83-2-4920 0 0,-1-3-608 0 0,35-1 0 0 0,-5 1 0 0 0,-10-2 0 0 0,0-2 0 0 0,47-6 0 0 0,-53 3 0 0 0,76-7 386 0 0,179-10 1276 0 0,-182 24-1219 0 0,-109-3-425 0 0,0 0-1 0 0,1 0 1 0 0,-1 0-1 0 0,0 0 1 0 0,0 0-1 0 0,1 0 1 0 0,-1 0-1 0 0,0 0 1 0 0,1 0-1 0 0,-1 0 1 0 0,0 0-1 0 0,0 0 1 0 0,1 0-1 0 0,-1 0 1 0 0,0 0 0 0 0,0 0-1 0 0,1 0 1 0 0,-1 0-1 0 0,0-1 1 0 0,0 1-1 0 0,1 0 1 0 0,-1 0-1 0 0,0 0 1 0 0,0 0-1 0 0,0-1 1 0 0,1 1-1 0 0,-1 0 1 0 0,0 0-1 0 0,0-1 1 0 0,0 1 0 0 0,0 0-1 0 0,1 0 1 0 0,-1-1-1 0 0,0 1 1 0 0,0 0-1 0 0,0 0 1 0 0,0-1-1 0 0,0 1 1 0 0,0-1-1 0 0,-9-9 1225 0 0,-18-6 468 0 0,14 12-1570 0 0,1 0-1 0 0,-1 1 0 0 0,-1 0 0 0 0,1 1 1 0 0,-24-2-1 0 0,-71 6 988 0 0,80 0-1042 0 0,-85 2-85 0 0,-173 10 0 0 0,232-8 0 0 0,0 2 0 0 0,-80 23 0 0 0,195-29 0 0 0,-36-4 0 0 0,210-8 0 0 0,-84 7 0 0 0,127 4 0 0 0,110 44-1992 0 0,-328-33 1980 0 0,60 10 1851 0 0,-122-22-1824 0 0,0-1 0 0 0,0 1 1 0 0,0-1-1 0 0,0 0 0 0 0,0 1 1 0 0,0-1-1 0 0,0 0 0 0 0,0 0 0 0 0,1-1 1 0 0,-3 0-1 0 0,-3-3-18 0 0,-42-18 952 0 0,-64-22 0 0 0,81 33-799 0 0,-15-6-150 0 0,0 3 0 0 0,-1 2 0 0 0,0 2 0 0 0,-1 2 0 0 0,-1 2 0 0 0,1 2 0 0 0,-1 3 0 0 0,-68 4 0 0 0,-193 44-401 0 0,296-42-294 0 0,-29 11 0 0 0,5-1 494 0 0,92-27 201 0 0,105-13 0 0 0,-40 17 0 0 0,231 14 0 0 0,12 1 0 0 0,-84-28 0 0 0,-255 20 0 0 0,-13 2 0 0 0,-1-1 0 0 0,1 0 0 0 0,-1-1 0 0 0,1 0 0 0 0,12-4 0 0 0,-21 6 23 0 0,1 0-1 0 0,-1-1 0 0 0,1 1 1 0 0,0 0-1 0 0,-1 0 0 0 0,1 0 1 0 0,-1-1-1 0 0,1 1 0 0 0,-1 0 0 0 0,1-1 1 0 0,-1 1-1 0 0,1 0 0 0 0,-1-1 1 0 0,1 1-1 0 0,-1-1 0 0 0,0 1 1 0 0,1-1-1 0 0,-1 1 0 0 0,0-1 1 0 0,1 1-1 0 0,-1-1 0 0 0,0 1 1 0 0,0-1-1 0 0,1 1 0 0 0,-1-1 1 0 0,0 1-1 0 0,0-1 0 0 0,0 0 1 0 0,0 1-1 0 0,0-1 0 0 0,0 1 1 0 0,0-1-1 0 0,0 0 0 0 0,0 1 1 0 0,0-1-1 0 0,0 1 0 0 0,0-1 1 0 0,0 1-1 0 0,0-1 0 0 0,0 0 0 0 0,-1 1 1 0 0,1-1-1 0 0,0 1 0 0 0,-1-1 1 0 0,1 1-1 0 0,0-1 0 0 0,-1 1 1 0 0,1-1-1 0 0,0 1 0 0 0,-1-1 1 0 0,1 1-1 0 0,-1 0 0 0 0,1-1 1 0 0,-1 1-1 0 0,1 0 0 0 0,-1-1 1 0 0,1 1-1 0 0,-1 0 0 0 0,1 0 1 0 0,-1-1-1 0 0,0 1 0 0 0,-21-11 111 0 0,0 2-1 0 0,0 0 0 0 0,-1 1 0 0 0,-43-8 1 0 0,26 9-151 0 0,-1 1 0 0 0,-44 1 0 0 0,-58 12 18 0 0,44 0 0 0 0,17-3-664 0 0,-1 2 0 0 0,-97 22 0 0 0,-180 73 664 0 0,328-88-72 0 0,47-1-1794 0 0,-12-11 1857 0 0,-1 0-1 0 0,1 0 1 0 0,0 0 0 0 0,0 0-1 0 0,0-1 1 0 0,0 1 0 0 0,0-1 0 0 0,0 0-1 0 0,0 0 1 0 0,1 0 0 0 0,4 0-1 0 0,1-1 12 0 0,30-1-2 0 0,0-3 0 0 0,0-1 0 0 0,58-17 0 0 0,-19 4 0 0 0,-14 7-12 0 0,70-18 1408 0 0,-135 29-1376 0 0,1-1 0 0 0,0 1-1 0 0,-1 0 1 0 0,1 0-1 0 0,-1 0 1 0 0,1 0 0 0 0,-1 0-1 0 0,0-1 1 0 0,1 1 0 0 0,-1 0-1 0 0,0 0 1 0 0,0 1 0 0 0,0-1-1 0 0,0 0 1 0 0,0 0-1 0 0,0 0 1 0 0,0 1 0 0 0,0-1-1 0 0,0 0 1 0 0,0 1 0 0 0,-2-1-1 0 0,-24-10 157 0 0,10 8-176 0 0,1 1 0 0 0,-1 0 0 0 0,0 1 0 0 0,0 1 0 0 0,-20 3 0 0 0,-86 16 0 0 0,40-4 0 0 0,-422 67 0 0 0,388-69-64 0 0,141-15-1864 0 0,153-27 1928 0 0,-103 16 0 0 0,-28 4 0 0 0,0-2 0 0 0,75-28 0 0 0,-110 34 0 0 0,-3-1 0 0 0,-10-4 0 0 0,0 8-1 0 0,-1-1 0 0 0,1 1 1 0 0,-1 0-1 0 0,1 0 0 0 0,-1 1 0 0 0,0-1 0 0 0,0 0 0 0 0,0 1 0 0 0,0-1 0 0 0,0 1 0 0 0,0 0 0 0 0,0 0 0 0 0,0 0 0 0 0,0 1 0 0 0,0-1 0 0 0,-5 1 0 0 0,-9-2 31 0 0,-30 2-1 0 0,40 0-8 0 0,-33 3 172 0 0,0 1 0 0 0,1 2 0 0 0,0 1-1 0 0,0 2 1 0 0,0 2 0 0 0,1 2 0 0 0,1 1 0 0 0,0 2-1 0 0,-43 26 1 0 0,68-35-649 0 0,-1 0-1 0 0,2 1 0 0 0,-13 11 1 0 0,24-18 440 0 0,-1-1 0 0 0,1 1 0 0 0,0-1 1 0 0,0 1-1 0 0,-1-1 0 0 0,1 1 0 0 0,0-1 1 0 0,0 1-1 0 0,0-1 0 0 0,0 1 1 0 0,0-1-1 0 0,0 1 0 0 0,0-1 0 0 0,0 1 1 0 0,0-1-1 0 0,0 1 0 0 0,0-1 0 0 0,0 1 1 0 0,0-1-1 0 0,1 1 0 0 0,-1-1 0 0 0,0 1 1 0 0,0-1-1 0 0,0 1 0 0 0,1-1 0 0 0,-1 1 1 0 0,0-1-1 0 0,1 1 0 0 0,-1-1 0 0 0,0 0 1 0 0,1 1-1 0 0,-1-1 0 0 0,1 0 1 0 0,-1 1-1 0 0,1-1 0 0 0,14 12-1023 0 0,-4-9 982 0 0,1 0-1 0 0,-1 0 1 0 0,1-1 0 0 0,0 0-1 0 0,0-1 1 0 0,23-1-1 0 0,74-10-142 0 0,-90 7 194 0 0,32-10 408 0 0,-63 4 580 0 0,6 6-908 0 0,0 0-1 0 0,0 1 1 0 0,-1 0-1 0 0,1 0 0 0 0,-1 0 1 0 0,1 1-1 0 0,-1 0 1 0 0,-13-1-1 0 0,-60 6 318 0 0,57-2 96 0 0,-148 11-115 0 0,0 9 1 0 0,-173 44-1 0 0,305-56-372 0 0,-380 85 0 0 0,410-93-87 0 0,-12 2-276 0 0,18-4 143 0 0,12-1 14 0 0,133-10-544 0 0,-25 4 384 0 0,-79 3 358 0 0,-9 1 32 0 0,0 0 0 0 0,32-10 0 0 0,-83 1 1296 0 0,3 9-1223 0 0,0 0 0 0 0,-1 2 0 0 0,0 0 0 0 0,1 2 0 0 0,-31 3 0 0 0,17-1-71 0 0,-109 10-26 0 0,-79 4 0 0 0,-212 6 1614 0 0,411-23-1560 0 0,0 0 0 0 0,0-1 1 0 0,0-1-1 0 0,0-1 0 0 0,1-1 1 0 0,-1-1-1 0 0,-24-9 0 0 0,29 11-54 0 0,-12-5 0 0 0,26 6 0 0 0,-26-5 0 0 0,19 6 0 0 0,-1 0 0 0 0,0 2 0 0 0,-1 0 0 0 0,1-1 0 0 0,1-1 0 0 0,-7-2 0 0 0,14 4 0 0 0,-23 2 0 0 0,1 0 0 0 0,-21 9 0 0 0,-24 1 0 0 0,37-5-678 0 0,-15 4 21 0 0,-65 9 0 0 0,100-20 657 0 0,-1 0 0 0 0,-18 0 0 0 0,2-1 0 0 0,19 0 0 0 0,0 2 0 0 0,-1-1 0 0 0,0-1 0 0 0,-6-1 0 0 0,19 1 0 0 0,-54 3 0 0 0,-5-4 0 0 0,32 1 0 0 0,22-2 0 0 0,-30 2 0 0 0,22 1 0 0 0,1 0 0 0 0,1 2 0 0 0,-1 1 0 0 0,1 1 0 0 0,0 0 0 0 0,1 0 0 0 0,-1-1 0 0 0,-1 1 0 0 0,3 1 0 0 0,1 1 0 0 0,-1 1 0 0 0,1 0 0 0 0,0-1 0 0 0,1 2 0 0 0,0 0 0 0 0,1 0 0 0 0,5 1 0 0 0,5 0 0 0 0,3 0 0 0 0,1-3 0 0 0,2-1 0 0 0,7 2 0 0 0,0-3 0 0 0,27 13 0 0 0,-11-2 0 0 0,-16-8 0 0 0,2 0 0 0 0,-1 1 0 0 0,-1 1 0 0 0,26 17 0 0 0,75 44 0 0 0,-66-47 0 0 0,-25-13 401 0 0,1-1-1 0 0,1-1 1 0 0,-1-2-1 0 0,44 6 1 0 0,-63-11-412 0 0,104 18 11 0 0,90 12 0 0 0,-161-26 0 0 0,56 15 0 0 0,-22-3 0 0 0,147 21 0 0 0,-122-23 0 0 0,-62-7 0 0 0,-1 1 0 0 0,65 26 0 0 0,106 33 0 0 0,-151-51 0 0 0,107 27 0 0 0,-149-40 0 0 0,8 1 0 0 0,27 12 0 0 0,22 3 0 0 0,-50-15 0 0 0,1 0 0 0 0,1-2 0 0 0,50 2 0 0 0,-60-5 0 0 0,98 0 0 0 0,1 0 0 0 0,-44 5 0 0 0,78 2 0 0 0,42-4 0 0 0,81 18 0 0 0,-253-20 0 0 0,65 9 0 0 0,83 21 0 0 0,-47-7 0 0 0,-48-11 0 0 0,276 31 0 0 0,-318-43 0 0 0,252 14 0 0 0,85-15 0 0 0,-113 15 0 0 0,2-1 0 0 0,98-19 0 0 0,50-12 0 0 0,-58 8 0 0 0,-86-12 0 0 0,-34-1 0 0 0,-87 12 0 0 0,-76 3 0 0 0,107-10 0 0 0,98-6 0 0 0,-181 15 0 0 0,110-23 0 0 0,-120 15 0 0 0,-5 1 0 0 0,77-6 0 0 0,-102 16 0 0 0,-1-2 0 0 0,72-20 0 0 0,196-69 0 0 0,-196 58 0 0 0,73-16 0 0 0,52-7 0 0 0,28-21 0 0 0,-207 60 0 0 0,219-81 0 0 0,-137 53 0 0 0,-10 4 0 0 0,-49 12 0 0 0,115-65 0 0 0,30-5 0 0 0,-122 46 75 0 0,1 0-1026 0 0,1 0-165 0 0,-102 53 1116 0 0,-2-2 0 0 0,-4-1 0 0 0,-10-1 0 0 0,5 7 0 0 0,0 0 0 0 0,-1 0 0 0 0,1 0 0 0 0,0 0 0 0 0,-1 0 0 0 0,1 0 0 0 0,0 0 0 0 0,-1 1 0 0 0,1-1 0 0 0,-1 0 0 0 0,1 1 0 0 0,-1-1 0 0 0,1 1 0 0 0,-1 0 0 0 0,0 0 0 0 0,1-1 0 0 0,-1 1 0 0 0,1 0 0 0 0,-4 1 0 0 0,0-1 0 0 0,-17 0 0 0 0,1 1 0 0 0,-28 4 0 0 0,-5 1 0 0 0,-252 9-621 0 0,-223 18-806 0 0,438-26 1427 0 0,-145-10 0 0 0,226 3-72 0 0,66-9-1268 0 0,91 0 859 0 0,-69 6 326 0 0,-57 1 155 0 0,479-40 0 0 0,-495 40 42 0 0,15 0 318 0 0,-51-11 1134 0 0,10 9-946 0 0,-1 1 1 0 0,0 0-1 0 0,-31 2 0 0 0,-13-2 331 0 0,-303-22 337 0 0,6 1-1312 0 0,-105-10 96 0 0,246 18 0 0 0,-313-9 0 0 0,466 23 0 0 0,-62 0-1032 0 0,-173 19 0 0 0,492-18-1398 0 0,217 8 836 0 0,-352-3 1594 0 0,244 24 0 0 0,-11 15 0 0 0,118 17 0 0 0,-396-59-1 0 0,9 1 33 0 0,34-2 813 0 0,-63-6-492 0 0,0 0-1 0 0,-1 1 1 0 0,0 0-1 0 0,1 1 1 0 0,-25-4-1 0 0,-73-7 763 0 0,77 12-765 0 0,-756-61 1378 0 0,178 19-1824 0 0,260 2 96 0 0,224 25 0 0 0,105 15-292 0 0,0-1 0 0 0,-22-8 0 0 0,51 3-824 0 0,-2 5 1116 0 0,0 2 0 0 0,1-1 0 0 0,-1 1 0 0 0,1 0 0 0 0,0 0 0 0 0,0 0 0 0 0,10-1 0 0 0,48-3 0 0 0,-32 4 0 0 0,233-41-733 0 0,-78 9-147 0 0,-139 28 1191 0 0,-1-3 1 0 0,0-2-1 0 0,0-1 1 0 0,53-24-1 0 0,-89 31-239 0 0,-11 5-35 0 0,1-1-1 0 0,-1 0 1 0 0,0 1-1 0 0,0-1 0 0 0,0 0 1 0 0,0 1-1 0 0,0-1 1 0 0,0 0-1 0 0,0 1 1 0 0,-1-1-1 0 0,1 1 0 0 0,0-1 1 0 0,0 0-1 0 0,0 1 1 0 0,-1-1-1 0 0,1 1 1 0 0,0-1-1 0 0,0 1 0 0 0,-1-1 1 0 0,1 1-1 0 0,-1-1 1 0 0,0 0 20 0 0,0-1 6 0 0,-1 0-1 0 0,0 0 1 0 0,0 1 0 0 0,0-1 0 0 0,0 0-1 0 0,0 1 1 0 0,0 0 0 0 0,0-1 0 0 0,-1 1-1 0 0,1 0 1 0 0,0 0 0 0 0,-1 0 0 0 0,1 1-1 0 0,-1-1 1 0 0,-2 0 0 0 0,-42-4 50 0 0,37 5-113 0 0,-65-2 0 0 0,-81 8 0 0 0,-76 19 0 0 0,-264 30 2 0 0,270-31-68 0 0,201-22-21 0 0,-25 4-833 0 0,-83-1-1 0 0,123-6 849 0 0,55-10-1092 0 0,-2 4 858 0 0,53-3 0 0 0,-9 2 106 0 0,321-28 200 0 0,-145 15 0 0 0,-197 16-6 0 0,-17 2 29 0 0,-1-2 1 0 0,89-22-1 0 0,-136 27 37 0 0,0 0 1 0 0,0 0-1 0 0,0 0 0 0 0,0-1 0 0 0,0 1 0 0 0,0 0 0 0 0,-1-1 1 0 0,1 1-1 0 0,0 0 0 0 0,0-1 0 0 0,0 1 0 0 0,0-1 0 0 0,-1 0 0 0 0,1 1 1 0 0,0-1-1 0 0,-1 0 0 0 0,1 1 0 0 0,0-1 0 0 0,-1 0 0 0 0,1 0 1 0 0,0-1-1 0 0,-1 1-4 0 0,0 1 0 0 0,0-1 1 0 0,0 0-1 0 0,-1 0 1 0 0,1 1-1 0 0,0-1 1 0 0,0 0-1 0 0,-1 1 0 0 0,1-1 1 0 0,0 1-1 0 0,-1-1 1 0 0,1 0-1 0 0,0 1 0 0 0,-1-1 1 0 0,1 1-1 0 0,-1-1 1 0 0,1 1-1 0 0,-1-1 1 0 0,1 1-1 0 0,-1-1 0 0 0,-1 0 1 0 0,-3-2 192 0 0,-1-1 0 0 0,-1 1 0 0 0,1 0 1 0 0,-11-3-1 0 0,-12-2-148 0 0,0 2 0 0 0,0 1 0 0 0,-43-3 0 0 0,-92 6 1100 0 0,-512 39-657 0 0,258-9-2306 0 0,283-21 1685 0 0,-750 24-2060 0 0,866-31 2133 0 0,-42 3-64 0 0,95 0-1776 0 0,0-2 1811 0 0,-1-2-1 0 0,0-1 0 0 0,59-11 1 0 0,-32 4 35 0 0,535-102 400 0 0,-548 96 1023 0 0,-59 7-1188 0 0,1 5-27 0 0,-1 0-1 0 0,0 0 0 0 0,0 1 1 0 0,-1 1-1 0 0,1 0 0 0 0,0 0 1 0 0,-1 1-1 0 0,-15 3 0 0 0,-3-2-133 0 0,-492 38-61 0 0,409-27-14 0 0,-34 3 149 0 0,-455 42-2292 0 0,572-55 1422 0 0,-59 12 0 0 0,108-11-957 0 0,-1-1 1536 0 0,0-2 0 0 0,32-2-1 0 0,57-11-352 0 0,-66 6 433 0 0,337-56 61 0 0,-40 4 0 0 0,-121 24 499 0 0,161-22 829 0 0,-221 30 789 0 0,-176 23-829 0 0,-17 0-597 0 0,-35 10-607 0 0,-103 20 0 0 0,29-3-87 0 0,-453 66 85 0 0,137-19-1548 0 0,266-41 891 0 0,-290 33-2434 0 0,535-81-143 0 0,934-160 3135 0 0,-798 149 18 0 0,477-63 1826 0 0,-449 73-1219 0 0,-180 23 832 0 0,-48 1-1275 0 0,-650 115 1433 0 0,373-75-1148 0 0,-221 47-541 0 0,7 30-219 0 0,460-108-320 0 0,1 1 1 0 0,0 3-1 0 0,-83 43 0 0 0,122-56 438 0 0,0 0 0 0 0,0 0 0 0 0,1 1 0 0 0,-1-1 0 0 0,1 1 0 0 0,0 1 0 0 0,-7 7 0 0 0,12-12 162 0 0,0-1-1 0 0,0 1 0 0 0,0-1 0 0 0,0 1 1 0 0,-1-1-1 0 0,1 1 0 0 0,0-1 0 0 0,0 0 1 0 0,0 1-1 0 0,0-1 0 0 0,0 1 0 0 0,0-1 0 0 0,0 1 1 0 0,0-1-1 0 0,1 1 0 0 0,-1-1 0 0 0,0 0 1 0 0,0 1-1 0 0,0-1 0 0 0,0 1 0 0 0,1-1 1 0 0,-1 1-1 0 0,0-1 0 0 0,0 0 0 0 0,1 1 1 0 0,-1-1-1 0 0,0 0 0 0 0,0 1 0 0 0,1-1 1 0 0,-1 0-1 0 0,0 1 0 0 0,1-1 0 0 0,0 1 1 0 0,13 6-529 0 0,-2-4 52 0 0,0 0-1 0 0,0-2 0 0 0,0 1 0 0 0,0-2 0 0 0,21 0 0 0 0,66-11-623 0 0,-58 6 1209 0 0,743-56 4354 0 0,-775 60-4349 0 0,126-8 1127 0 0,-107 6-447 0 0,-1-2 1 0 0,59-19 2048 0 0,-89 21-2689 0 0,-1 1-1 0 0,0 0 1 0 0,1 0-1 0 0,-1 1 1 0 0,0-1-1 0 0,0 1 1 0 0,-1 0-1 0 0,1 0 0 0 0,0 0 1 0 0,0 0-1 0 0,0 1 1 0 0,-5-1-1 0 0,-59 4 365 0 0,46-2-438 0 0,-753 85 35 0 0,5 50-749 0 0,674-118 386 0 0,-592 85-2869 0 0,640-99 3132 0 0,362 11-1544 0 0,-167-6 1072 0 0,-262-4 1839 0 0,62-2-875 0 0,-337 30-311 0 0,-160 28-165 0 0,321-33-440 0 0,-297 21-1112 0 0,493-48 1948 0 0,0-2-1 0 0,0-1 0 0 0,1-2 0 0 0,-53-13 0 0 0,35 6-379 0 0,40 10-16 0 0,1 1 0 0 0,-1 0 0 0 0,-14 1 0 0 0,7 1 0 0 0,17-2 0 0 0,-29 10 0 0 0,19-7 0 0 0,0 3 0 0 0,2 3 0 0 0,5 2 0 0 0,3-9-31 0 0,-1-1 0 0 0,1 1-1 0 0,0-1 1 0 0,0 1-1 0 0,0 0 1 0 0,0-1 0 0 0,0 1-1 0 0,0 0 1 0 0,0-1 0 0 0,0 1-1 0 0,1-1 1 0 0,-1 1 0 0 0,1 0-1 0 0,-1-1 1 0 0,1 1-1 0 0,-1-1 1 0 0,1 1 0 0 0,0-1-1 0 0,0 0 1 0 0,1 2 0 0 0,0 0-187 0 0,1 3 171 0 0,1 0 0 0 0,0-1 0 0 0,0 0-1 0 0,0 0 1 0 0,1 0 0 0 0,-1 0 0 0 0,1-1-1 0 0,0 0 1 0 0,1 0 0 0 0,-1 0 0 0 0,1 0-1 0 0,-1-1 1 0 0,11 4 0 0 0,5 2-104 0 0,1-1 0 0 0,31 6 0 0 0,-47-13 149 0 0,53 10 2 0 0,-58-11 21 0 0,0 0 0 0 0,0 1 0 0 0,0-1 1 0 0,0 0-1 0 0,0 0 0 0 0,1 0 0 0 0,-1 0 0 0 0,0 0 0 0 0,0 0 0 0 0,0-1 0 0 0,0 1 0 0 0,0 0 0 0 0,0 0 0 0 0,1-1 0 0 0,1 0 0 0 0,-3 0 5 0 0,0 1-1 0 0,0 0 1 0 0,0-1-1 0 0,0 1 1 0 0,1 0-1 0 0,-1-1 1 0 0,0 1-1 0 0,0 0 1 0 0,0-1-1 0 0,0 1 1 0 0,0 0-1 0 0,0-1 0 0 0,0 1 1 0 0,0 0-1 0 0,0-1 1 0 0,0 1-1 0 0,0-1 1 0 0,0 1-1 0 0,0 0 1 0 0,0-1-1 0 0,0 1 1 0 0,-1 0-1 0 0,1-1 1 0 0,0 1-1 0 0,0 0 1 0 0,0-1-1 0 0,0 1 1 0 0,-1 0-1 0 0,1-1 1 0 0,-18-18 1307 0 0,-4 8-1012 0 0,0 0 0 0 0,-1 1 0 0 0,0 1 0 0 0,-28-7 0 0 0,11 5-321 0 0,0 3 0 0 0,0 1 0 0 0,-1 2 0 0 0,0 1 0 0 0,0 3 0 0 0,0 1 0 0 0,0 2 0 0 0,1 2 0 0 0,-1 1 0 0 0,1 3 0 0 0,-60 18 0 0 0,82-20 0 0 0,-1 1 0 0 0,1 1 0 0 0,1 1 0 0 0,0 0 0 0 0,0 2 0 0 0,-17 13 0 0 0,2 1-876 0 0,35-16-228 0 0,-2-8 1104 0 0,0 0-1 0 0,0 0 0 0 0,-1 0 0 0 0,2 0 1 0 0,-1 0-1 0 0,0 0 0 0 0,0-1 0 0 0,0 1 1 0 0,0 0-1 0 0,0-1 0 0 0,1 1 0 0 0,-1-1 1 0 0,0 1-1 0 0,1-1 0 0 0,-1 1 0 0 0,0-1 0 0 0,3 0 1 0 0,2 1 1 0 0,11 3-1 0 0,0-1 0 0 0,1-1 0 0 0,-1-1 0 0 0,0-1 0 0 0,1 0 0 0 0,26-4 0 0 0,24 0 0 0 0,29 9 0 0 0,1 4 0 0 0,119 28 0 0 0,-37-6 0 0 0,-35-7 0 0 0,-44-5 0 0 0,0-6 0 0 0,127 2 0 0 0,-61-18-1024 0 0,204-30 0 0 0,-340 29 1900 0 0,-40 0-733 0 0,-1 1 0 0 0,1 1 0 0 0,-1 0-1 0 0,0 0 1 0 0,0 1 0 0 0,-14 0 0 0 0,-1-1-27 0 0,-10-2-95 0 0,-525-65 2006 0 0,457 51-2027 0 0,-182-27 0 0 0,213 37 0 0 0,-143 3 0 0 0,192 6 0 0 0,0 1 0 0 0,0 1 0 0 0,0 2 0 0 0,0 0 0 0 0,-32 11 0 0 0,54-16 0 0 0,1 0 0 0 0,-1 1 0 0 0,0-1 0 0 0,0 0 0 0 0,0 0 0 0 0,1 1 0 0 0,-1-1 0 0 0,0 1 0 0 0,0-1 0 0 0,1 0 0 0 0,-1 1 0 0 0,0-1 0 0 0,1 1 0 0 0,-1 0 0 0 0,0-1 0 0 0,1 1 0 0 0,-1-1 0 0 0,1 1 0 0 0,-1 0 0 0 0,1 0 0 0 0,-1-1 0 0 0,1 1 0 0 0,0 0 0 0 0,-1 0 0 0 0,1-1 0 0 0,0 1 0 0 0,-1 0 0 0 0,1 0 0 0 0,0 0 0 0 0,0 0 0 0 0,0-1 0 0 0,0 1 0 0 0,0 0 0 0 0,0 0 0 0 0,0 0 0 0 0,0 0 0 0 0,0 0 0 0 0,1-1 0 0 0,-1 1 0 0 0,0 0 0 0 0,0 0 0 0 0,1 0 0 0 0,-1-1 0 0 0,0 1 0 0 0,1 0 0 0 0,-1 0 0 0 0,1-1 0 0 0,-1 1 0 0 0,1 0 0 0 0,0 0 0 0 0,3 3 0 0 0,-1 0 0 0 0,1-1 0 0 0,0 0 0 0 0,0 0 0 0 0,1 0 0 0 0,8 5 0 0 0,9 2-116 0 0,0-2-1 0 0,0 0 1 0 0,1-2-1 0 0,-1 0 1 0 0,2-2-1 0 0,-1 0 1 0 0,44 0-1 0 0,167-16-932 0 0,-214 10 1038 0 0,391-50 11 0 0,-44 4 0 0 0,4 29 0 0 0,-284 21 0 0 0,-1 4 0 0 0,1 4 0 0 0,115 29 0 0 0,-132-24 0 0 0,-197-34 1827 0 0,-404-37-1662 0 0,458 50 245 0 0,0 4-1 0 0,0 3 1 0 0,0 4 0 0 0,-75 14-1 0 0,128-15-672 0 0,1 1-1 0 0,-34 13 1 0 0,47-16 171 0 0,0 1-1 0 0,1-1 1 0 0,-1 1-1 0 0,0 1 1 0 0,1-1-1 0 0,0 1 1 0 0,0 0-1 0 0,0 0 1 0 0,1 1 0 0 0,-1-1-1 0 0,1 1 1 0 0,-6 9-1 0 0,9-12 76 0 0,0 0 1 0 0,0-1-1 0 0,0 1 0 0 0,1 0 0 0 0,-1 0 0 0 0,1 0 0 0 0,-1 0 1 0 0,1 0-1 0 0,0 0 0 0 0,-1 0 0 0 0,1 0 0 0 0,0 0 0 0 0,0 0 0 0 0,1 0 1 0 0,-1-1-1 0 0,0 1 0 0 0,1 0 0 0 0,0 3 0 0 0,0-2-53 0 0,1 0-1 0 0,0 1 1 0 0,0-1 0 0 0,0 0-1 0 0,0 0 1 0 0,0 0-1 0 0,1-1 1 0 0,-1 1 0 0 0,4 3-1 0 0,5 2-134 0 0,0 0 1 0 0,0-1-1 0 0,1 0 0 0 0,16 7 0 0 0,23 7 17 0 0,0-3 0 0 0,2-1-1 0 0,0-3 1 0 0,90 13 0 0 0,224 3-902 0 0,-327-28 1073 0 0,245 6 456 0 0,93 6 506 0 0,-363-13-661 0 0,24 1-266 0 0,0 2 0 0 0,0 2 1 0 0,0 1-1 0 0,41 14 0 0 0,-79-21-48 0 0,-1 0 0 0 0,1 0 0 0 0,-1 1 0 0 0,0-1 0 0 0,1 0 1 0 0,-1 0-1 0 0,1 0 0 0 0,-1 0 0 0 0,0 0 0 0 0,1 0 0 0 0,-1 1 0 0 0,0-1 0 0 0,1 0 0 0 0,-1 0 0 0 0,0 1 0 0 0,0-1 0 0 0,1 0 1 0 0,-1 0-1 0 0,0 1 0 0 0,1-1 0 0 0,-1 0 0 0 0,0 1 0 0 0,0-1 0 0 0,0 0 0 0 0,1 1 0 0 0,-1-1 0 0 0,0 0 0 0 0,0 1 1 0 0,0-1-1 0 0,0 0 0 0 0,0 1 0 0 0,0-1 0 0 0,0 1 0 0 0,0-1 0 0 0,0 0 0 0 0,0 1 0 0 0,0-1 0 0 0,0 1 0 0 0,0-1 1 0 0,0 0-1 0 0,0 1 0 0 0,0-1 0 0 0,0 0 0 0 0,0 1 0 0 0,0-1 0 0 0,-1 0 0 0 0,1 1 0 0 0,0-1 0 0 0,0 0 0 0 0,0 1 1 0 0,-1-1-1 0 0,1 0 0 0 0,0 1 0 0 0,-1-1 0 0 0,1 0 0 0 0,0 0 0 0 0,0 1 0 0 0,-1-1 0 0 0,1 0 0 0 0,0 0 0 0 0,-1 0 1 0 0,1 1-1 0 0,-1-1 0 0 0,-21 12 249 0 0,13-10-116 0 0,-1 1 0 0 0,1-1 1 0 0,0-1-1 0 0,-1 0 0 0 0,1 0 0 0 0,-14-2 0 0 0,-60-7 899 0 0,42 3-798 0 0,-372-62-204 0 0,78 10 0 0 0,-3 3 0 0 0,124 18 0 0 0,87 15 1815 0 0,150 28-3512 0 0,-11-3 1651 0 0,74 17 40 0 0,1-3-1 0 0,90 5 1 0 0,180-1 8 0 0,-207-15-1 0 0,255 11-1 0 0,300 19 0 0 0,-119 27 0 0 0,-509-50-470 0 0,-1 2-1 0 0,-1 5 0 0 0,89 35 1 0 0,-146-49 437 0 0,0 1 0 0 0,0 1-1 0 0,-1 1 1 0 0,28 21 0 0 0,-37-23 33 0 0,-7 2 0 0 0,-2-9 0 0 0,0 0 0 0 0,0 0 0 0 0,0 0 0 0 0,0-1 0 0 0,0 1 0 0 0,0 0 0 0 0,-1-1 0 0 0,1 1 0 0 0,0-1 0 0 0,0 0 0 0 0,-1 1 0 0 0,1-1 0 0 0,0 0 0 0 0,-1 0 0 0 0,1 0 0 0 0,-3 0 0 0 0,-26 0 0 0 0,28 0 0 0 0,-56-5 201 0 0,-75-16 0 0 0,-117-16 670 0 0,-15-2-152 0 0,-58-8 138 0 0,-80-18 334 0 0,346 52-1191 0 0,-14-3 0 0 0,-125-47 0 0 0,242 83-492 0 0,56 22-842 0 0,134 31 1168 0 0,-191-61 166 0 0,262 58 0 0 0,-274-66 0 0 0,1-1 0 0 0,66-4 0 0 0,-89 1 0 0 0,-6 0 0 0 0,1-1 0 0 0,-1 1 0 0 0,0-1 0 0 0,1 0 0 0 0,-1-1 0 0 0,7-2 0 0 0,-12 4 2 0 0,1 0-1 0 0,-1 0 0 0 0,1 0 0 0 0,-1 0 0 0 0,1 0 1 0 0,-1 0-1 0 0,0 0 0 0 0,1-1 0 0 0,-1 1 0 0 0,1 0 1 0 0,-1 0-1 0 0,1 0 0 0 0,-1-1 0 0 0,0 1 0 0 0,1 0 1 0 0,-1 0-1 0 0,0-1 0 0 0,1 1 0 0 0,-1 0 0 0 0,0-1 1 0 0,1 1-1 0 0,-1 0 0 0 0,0-1 0 0 0,0 1 0 0 0,1-1 1 0 0,-1 1-1 0 0,0 0 0 0 0,0-1 0 0 0,0 1 1 0 0,0-1-1 0 0,1 1 0 0 0,-1-1 0 0 0,0 1 0 0 0,0-1 1 0 0,0 1-1 0 0,0-1 0 0 0,0 1 0 0 0,0 0 0 0 0,0-1 1 0 0,0 1-1 0 0,-1-1 0 0 0,1 1 0 0 0,0-1 0 0 0,0 1 1 0 0,0-1-1 0 0,0 1 0 0 0,0 0 0 0 0,-1-1 0 0 0,1 1 1 0 0,0-1-1 0 0,0 1 0 0 0,-1-1 0 0 0,-1-2 49 0 0,1 0 0 0 0,-1 1 0 0 0,0-1-1 0 0,0 0 1 0 0,0 1 0 0 0,0-1 0 0 0,-1 1 0 0 0,1 0-1 0 0,-1-1 1 0 0,1 1 0 0 0,-1 1 0 0 0,0-1 0 0 0,0 0-1 0 0,0 1 1 0 0,0-1 0 0 0,0 1 0 0 0,0 0 0 0 0,-3-1-1 0 0,-11-3 275 0 0,0 0-1 0 0,-18-2 1 0 0,30 7-313 0 0,-306-41-11 0 0,125 19 0 0 0,-454-23 0 0 0,627 45 0 0 0,-98-3 0 0 0,-126-19 0 0 0,207 16 410 0 0,1 0-1 0 0,0-2 1 0 0,0-2 0 0 0,-39-17-1 0 0,17 1-473 0 0,50 27-31 0 0,0-1-1 0 0,0 1 0 0 0,0 0 1 0 0,0 0-1 0 0,0-1 1 0 0,0 1-1 0 0,1 0 0 0 0,-1 0 1 0 0,0 0-1 0 0,1 0 1 0 0,-1 0-1 0 0,0 0 0 0 0,1 1 1 0 0,-1-1-1 0 0,1 0 1 0 0,-1 0-1 0 0,1 0 0 0 0,0 0 1 0 0,-1 2-1 0 0,1 2 73 0 0,1 1-1 0 0,-1-1 0 0 0,1 1 0 0 0,0-1 1 0 0,0 0-1 0 0,1 1 0 0 0,-1-1 1 0 0,1 0-1 0 0,1 0 0 0 0,-1 0 0 0 0,0 0 1 0 0,6 6-1 0 0,-3-4-59 0 0,0-1 1 0 0,1 0-1 0 0,0 0 0 0 0,0-1 0 0 0,1 1 1 0 0,-1-2-1 0 0,12 8 0 0 0,8 1-187 0 0,0-2 0 0 0,1 0 0 0 0,49 12 0 0 0,-62-19 256 0 0,118 29 14 0 0,1-6 0 0 0,191 15 0 0 0,-9-31 0 0 0,-163-9 0 0 0,385-15 1560 0 0,-306 2-1128 0 0,265 15-432 0 0,-391 2 0 0 0,326 33 0 0 0,-397-34 0 0 0,646 75 0 0 0,-602-75 0 0 0,198 1 0 0 0,-219-8 0 0 0,366-31 0 0 0,-383 28 0 0 0,0 3 0 0 0,70 3 0 0 0,-110-1 0 0 0,0 0 0 0 0,0 0 0 0 0,0-1 0 0 0,0 1 0 0 0,0 0 0 0 0,0 0 0 0 0,0 0 0 0 0,0 0 0 0 0,0 0 0 0 0,0 0 0 0 0,0 0 0 0 0,0 0 0 0 0,0 0 0 0 0,0 0 0 0 0,0 0 0 0 0,0 0 0 0 0,0-1 0 0 0,0 1 0 0 0,0 0 0 0 0,0 0 0 0 0,0 0 0 0 0,0 0 0 0 0,0 0 0 0 0,0 0 0 0 0,0 0 0 0 0,0 0 0 0 0,0 0 0 0 0,0 0 0 0 0,0 0 0 0 0,0 0 0 0 0,0-1 0 0 0,0 1 0 0 0,0 0 0 0 0,0 0 0 0 0,0 0 0 0 0,0 0 0 0 0,0 0 0 0 0,1 0 0 0 0,-1 0 0 0 0,0 0 0 0 0,0 0 0 0 0,0 0 0 0 0,0 0 0 0 0,0 0 0 0 0,0 0 0 0 0,0 0 0 0 0,0 0 0 0 0,0 0 0 0 0,0 0 0 0 0,0 0 0 0 0,0 0 0 0 0,1 0 0 0 0,-1 0 0 0 0,0 0 0 0 0,0 0 0 0 0,0 0 0 0 0,0 0 0 0 0,0 0 0 0 0,0 0 0 0 0,0 0 0 0 0,0 0 0 0 0,0 0 0 0 0,0 0 0 0 0,0 0 0 0 0,0 0 0 0 0,1 0 0 0 0,-1 0 0 0 0,0 0 0 0 0,-8-6 0 0 0,-11-5 0 0 0,-3 5-273 0 0,1 1-1 0 0,-1 1 1 0 0,-1 0 0 0 0,-43 0-1 0 0,2 0-185 0 0,-117-12 376 0 0,-226 10 0 0 0,-639 60 83 0 0,981-50 0 0 0,-58-2 1827 0 0,152-7-1662 0 0,489-41-165 0 0,-501 45 0 0 0,472-27 0 0 0,478-35 0 0 0,-547 19 407 0 0,213-16 626 0 0,-618 59-947 0 0,493-22-1390 0 0,-146 12 1304 0 0,-724 38-159 0 0,218-13 152 0 0,-18 0 7 0 0,10-3 0 0 0,-223 45 0 0 0,277-24-645 0 0,92-30 360 0 0,6 7-821 0 0,1-8 1105 0 0,-1-1 1 0 0,0 1-1 0 0,1 0 1 0 0,-1-1-1 0 0,0 1 1 0 0,1-1-1 0 0,-1 1 1 0 0,1-1 0 0 0,-1 0-1 0 0,1 1 1 0 0,-1-1-1 0 0,1 0 1 0 0,-1 1-1 0 0,1-1 1 0 0,0 0-1 0 0,-1 1 1 0 0,1-1-1 0 0,-1 0 1 0 0,1 0 0 0 0,0 0-1 0 0,-1 0 1 0 0,1 1-1 0 0,0-1 1 0 0,-1 0-1 0 0,1 0 1 0 0,0 0-1 0 0,1 0 2 0 0,19 2 164 0 0,0 0 0 0 0,0-2-1 0 0,1 0 1 0 0,-1-1 0 0 0,0-1-1 0 0,22-6 1 0 0,-8 3 66 0 0,424-94 362 0 0,-253 49-506 0 0,824-239 1889 0 0,-574 161-1976 0 0,-420 119 0 0 0,74-8 0 0 0,-109 17 0 0 0,-1 0 0 0 0,0 0 0 0 0,1-1 0 0 0,-1 1 0 0 0,0 0 0 0 0,1 0 0 0 0,-1 0 0 0 0,0 0 0 0 0,1 0 0 0 0,-1 0 0 0 0,0 0 0 0 0,1 0 0 0 0,-1 0 0 0 0,0 0 0 0 0,0 0 0 0 0,1 0 0 0 0,-1 1 0 0 0,0-1 0 0 0,1 0 0 0 0,-1 0 0 0 0,0 0 0 0 0,1 0 0 0 0,-1 0 0 0 0,0 1 0 0 0,0-1 0 0 0,1 0 0 0 0,-1 0 0 0 0,0 0 0 0 0,0 1 0 0 0,0-1 0 0 0,1 0 0 0 0,-1 0 0 0 0,0 1 0 0 0,0-1 0 0 0,0 0 0 0 0,0 1 0 0 0,1-1 0 0 0,-1 0 0 0 0,0 1 0 0 0,0-1 0 0 0,0 0 0 0 0,0 0 0 0 0,0 1 0 0 0,0-1 0 0 0,0 0 0 0 0,0 1 0 0 0,0-1 0 0 0,0 0 0 0 0,0 1 0 0 0,0-1 0 0 0,0 0 0 0 0,0 1 0 0 0,0-1 0 0 0,0 0 0 0 0,-1 1 0 0 0,1-1 0 0 0,0 0 0 0 0,0 0 0 0 0,0 1 0 0 0,0-1 0 0 0,-1 0 0 0 0,1 0 0 0 0,0 1 0 0 0,0-1 0 0 0,-1 0 0 0 0,1 0 0 0 0,0 1 0 0 0,-4 3 0 0 0,1-1 0 0 0,-1 1 0 0 0,0-1 0 0 0,0 0 0 0 0,0 0 0 0 0,-1 0 0 0 0,1 0 0 0 0,-1-1 0 0 0,1 0 0 0 0,-1 0 0 0 0,0 0 0 0 0,-8 2 0 0 0,3-1 0 0 0,-41 13 0 0 0,-1-4 0 0 0,-1-1 0 0 0,-82 6 0 0 0,100-13 0 0 0,-311 23 0 0 0,87-9 0 0 0,-114 21-1461 0 0,-497 114 0 0 0,758-122 343 0 0,112-31 1118 0 0,0 0 0 0 0,0 0 0 0 0,0 0 0 0 0,0 0 0 0 0,0 0 0 0 0,1 0 0 0 0,-1 0 0 0 0,0 1 0 0 0,0-1 0 0 0,0 0 0 0 0,0 0 0 0 0,0 0 0 0 0,0 0 0 0 0,0 0 0 0 0,0 1 0 0 0,1-1 0 0 0,-1 0 0 0 0,0 0 0 0 0,0 0 0 0 0,0 0 0 0 0,0 1 0 0 0,0-1 0 0 0,0 0 0 0 0,0 0 0 0 0,0 0 0 0 0,0 0 0 0 0,0 1 0 0 0,0-1 0 0 0,0 0 0 0 0,0 0 0 0 0,0 0 0 0 0,0 0 0 0 0,0 1 0 0 0,-1-1 0 0 0,1 0 0 0 0,0 0 0 0 0,0 0 0 0 0,0 0 0 0 0,0 1 0 0 0,0-1 0 0 0,0 0 0 0 0,0 0 0 0 0,0 0 0 0 0,-1 0 0 0 0,1 0 0 0 0,0 0 0 0 0,0 1 0 0 0,0-1 0 0 0,0 0 0 0 0,-1 0 0 0 0,17 3 0 0 0,32-8 0 0 0,76-17 0 0 0,-70 11 0 0 0,407-85 402 0 0,-248 48-7 0 0,384-102 800 0 0,-546 135-1195 0 0,-18 6 0 0 0,-1-1 0 0 0,53-24 0 0 0,-72 26 931 0 0,-43-8 170 0 0,14 13-1099 0 0,-1 0 1 0 0,1 1-1 0 0,-1 1 0 0 0,1 1 0 0 0,-1 0 0 0 0,-24 4 0 0 0,-3-1-1 0 0,-724 55-1 0 0,627-46 0 0 0,-1343 195-1976 0 0,994-99 899 0 0,291-61-838 0 0,144-35 961 0 0,150-33 91 0 0,94-35 0 0 0,-49 14 1761 0 0,616-141 1868 0 0,-534 133-2806 0 0,983-136 2016 0 0,-1107 174-1976 0 0,38-3 0 0 0,-170 15 293 0 0,-62 4 854 0 0,-776 109-506 0 0,219-25-674 0 0,396-55 33 0 0,-568 51 0 0 0,557-78 0 0 0,2-24 0 0 0,231 13-5 0 0,-167-28-54 0 0,236 32-1261 0 0,186 27 656 0 0,19 2 720 0 0,-89-15-337 0 0,278 18-1470 0 0,326 6-147 0 0,-680-34 1837 0 0,854 14 20 0 0,-835-23 894 0 0,-60 4 3198 0 0,-560 72-2927 0 0,243-23-1128 0 0,188-33 235 0 0,-329 40-1441 0 0,-1-37 125 0 0,322-25-142 0 0,90 6 1333 0 0,0 0 0 0 0,1-1 0 0 0,-1-1 0 0 0,1-1 0 0 0,-15-6 1 0 0,27 10-96 0 0,0 1 0 0 0,1 0 0 0 0,-1-1 0 0 0,0 1 0 0 0,1-1 0 0 0,-1 1 0 0 0,1-1 0 0 0,-1 1 0 0 0,1-1 0 0 0,-1 1 0 0 0,1-1 0 0 0,0 0 0 0 0,-1 1 0 0 0,1-1 0 0 0,0 0 0 0 0,-1 1 0 0 0,1-1 0 0 0,0 0 0 0 0,0 1 0 0 0,-1-1 0 0 0,1 0 0 0 0,0 0 0 0 0,0 1 0 0 0,0-1 0 0 0,0 0 0 0 0,0 0 1 0 0,0 1-1 0 0,0-1 0 0 0,0 0 0 0 0,1 0 0 0 0,-1 1 0 0 0,0-1 0 0 0,0 0 0 0 0,1 1 0 0 0,-1-1 0 0 0,0 0 0 0 0,1 1 0 0 0,0-2 0 0 0,16-21 165 0 0,-2 11-176 0 0,2 1 0 0 0,0 0 0 0 0,0 1 0 0 0,1 1 0 0 0,36-14 0 0 0,-23 10 0 0 0,208-78 0 0 0,-73 31 0 0 0,342-99 0 0 0,12 41 0 0 0,-511 116 0 0 0,-84 6 931 0 0,-447 87 133 0 0,332-53-1011 0 0,-1036 190-53 0 0,876-161-197 0 0,-76 15-1582 0 0,326-63 1767 0 0,-75 18-434 0 0,211-37-208 0 0,2-3 489 0 0,71-15 0 0 0,71-30-323 0 0,-54 13 354 0 0,387-111 134 0 0,134-32 0 0 0,-552 156 0 0 0,308-80 0 0 0,-385 97 25 0 0,-1 1 117 0 0,-1-1 0 0 0,0 0 0 0 0,0-1 0 0 0,-1-1-1 0 0,27-15 1 0 0,-42 21-115 0 0,0 1-1 0 0,0 0 0 0 0,0-1 1 0 0,0 1-1 0 0,1 0 0 0 0,-1 0 1 0 0,0-1-1 0 0,0 1 1 0 0,0 0-1 0 0,0-1 0 0 0,0 1 1 0 0,0 0-1 0 0,0-1 0 0 0,0 1 1 0 0,0 0-1 0 0,0-1 0 0 0,0 1 1 0 0,0 0-1 0 0,0-1 1 0 0,0 1-1 0 0,0 0 0 0 0,-1-1 1 0 0,1 1-1 0 0,0 0 0 0 0,0 0 1 0 0,0-1-1 0 0,0 1 0 0 0,-1 0 1 0 0,1-1-1 0 0,0 1 1 0 0,0 0-1 0 0,0 0 0 0 0,-1 0 1 0 0,1-1-1 0 0,0 1 0 0 0,0 0 1 0 0,-1 0-1 0 0,1 0 0 0 0,0-1 1 0 0,-1 1-1 0 0,1 0 1 0 0,-13-8 397 0 0,3 5-224 0 0,0 0-1 0 0,-1 1 0 0 0,1 0 1 0 0,-1 0-1 0 0,1 1 1 0 0,-16 1-1 0 0,-67 6 56 0 0,75-4-274 0 0,-320 52 19 0 0,1 26 0 0 0,274-64 0 0 0,-324 93 0 0 0,171-46 0 0 0,-27 6-5 0 0,-424 115-1374 0 0,566-157 737 0 0,44-10-338 0 0,-1-2-1 0 0,-80 8 0 0 0,149-32-123 0 0,35-18 1096 0 0,99-41-1 0 0,-101 49 10 0 0,326-126-1 0 0,-250 100 0 0 0,111-37 674 0 0,4 10-1 0 0,2 10 0 0 0,3 11 1 0 0,2 10-1 0 0,266-10 0 0 0,-504 51-673 0 0,62-4 0 0 0,0 3 0 0 0,105 11 0 0 0,-126 0 0 0 0,-45-10 0 0 0,0 0-1 0 0,1 0 1 0 0,-1 0-1 0 0,1 0 1 0 0,-1 0 0 0 0,0 0-1 0 0,1 0 1 0 0,-1 0-1 0 0,0 0 1 0 0,1 1-1 0 0,-1-1 1 0 0,1 0-1 0 0,-1 0 1 0 0,0 0 0 0 0,1 0-1 0 0,-1 1 1 0 0,0-1-1 0 0,1 0 1 0 0,-1 0-1 0 0,0 1 1 0 0,0-1-1 0 0,1 0 1 0 0,-1 1-1 0 0,0-1 1 0 0,0 0 0 0 0,1 1-1 0 0,-1-1 1 0 0,0 0-1 0 0,0 1 1 0 0,0-1-1 0 0,0 0 1 0 0,0 1-1 0 0,1-1 1 0 0,-1 1 0 0 0,0-1-1 0 0,0 0 1 0 0,0 1-1 0 0,0-1 1 0 0,0 1-1 0 0,-6 4 91 0 0,-2 1 86 0 0,-1-2 0 0 0,1 1 0 0 0,-1-1 0 0 0,0-1 0 0 0,0 1 0 0 0,0-2 0 0 0,0 1 0 0 0,-13 1 0 0 0,0 1 51 0 0,-306 58-52 0 0,71-17-185 0 0,43-1 10 0 0,-404 90 0 0 0,55 28 0 0 0,552-159-2 0 0,-19 6-689 0 0,-46 23 0 0 0,76-32 678 0 0,0-1 0 0 0,0 0-1 0 0,0 0 1 0 0,0 1 0 0 0,-1-1-1 0 0,1 0 1 0 0,0 0 0 0 0,0 0-1 0 0,0 1 1 0 0,0-1 0 0 0,0 0 0 0 0,0 0-1 0 0,0 1 1 0 0,0-1 0 0 0,0 0-1 0 0,0 0 1 0 0,0 1 0 0 0,0-1-1 0 0,0 0 1 0 0,0 0 0 0 0,0 1-1 0 0,0-1 1 0 0,0 0 0 0 0,0 0 0 0 0,1 1-1 0 0,-1-1 1 0 0,0 0 0 0 0,0 0-1 0 0,0 1 1 0 0,0-1 0 0 0,0 0-1 0 0,1 0 1 0 0,-1 0 0 0 0,0 0-1 0 0,0 1 1 0 0,0-1 0 0 0,1 0 0 0 0,-1 0-1 0 0,0 0 1 0 0,0 0 0 0 0,1 0-1 0 0,-1 1 1 0 0,0-1 0 0 0,0 0-1 0 0,0 0 1 0 0,1 0 0 0 0,-1 0-1 0 0,12 7 45 0 0,7-4-202 0 0,0 0 0 0 0,0 0 0 0 0,0-2 0 0 0,0-1 0 0 0,1 0 0 0 0,30-5 0 0 0,-22 2-72 0 0,600-91 611 0 0,-331 41 632 0 0,210-42-980 0 0,-13 2-24 0 0,-369 74-7 0 0,168-34 1462 0 0,-316 61-839 0 0,10-2-616 0 0,-125 39 4 0 0,-78 29 0 0 0,-353 100 0 0 0,436-137 0 0 0,-451 121 0 0 0,195-55 0 0 0,361-95-360 0 0,240-76-1280 0 0,-59 22 1648 0 0,495-187-8 0 0,-188 39 1243 0 0,-349 145-659 0 0,122-44-404 0 0,124-59-195 0 0,-348 148 15 0 0,4-2 0 0 0,0-1 0 0 0,0 0 0 0 0,-1 0 0 0 0,-1-1 0 0 0,20-16 0 0 0,-31 23 0 0 0,1 1 0 0 0,-1 0 0 0 0,0 0 0 0 0,1-1 0 0 0,-1 1 0 0 0,0 0 0 0 0,0-1 0 0 0,1 1 0 0 0,-1 0 0 0 0,0-1 0 0 0,0 1 0 0 0,1 0 0 0 0,-1-1 0 0 0,0 1 0 0 0,0 0 0 0 0,0-1 0 0 0,0 1 0 0 0,1-1 0 0 0,-1 1 0 0 0,0 0 0 0 0,0-1 0 0 0,0 1 0 0 0,0-1 0 0 0,0 1 0 0 0,0-1 0 0 0,0 1 0 0 0,0 0 0 0 0,0-1 0 0 0,-1 1 0 0 0,1-1 0 0 0,0 1 0 0 0,0 0 0 0 0,0-1 0 0 0,0 1 0 0 0,0-1 0 0 0,-1 1 0 0 0,1 0 0 0 0,0-1 0 0 0,0 1 0 0 0,-1 0 0 0 0,1-1 0 0 0,0 1 0 0 0,-1 0 0 0 0,1 0 0 0 0,0-1 0 0 0,-1 1 0 0 0,1 0 0 0 0,0 0 0 0 0,-1-1 0 0 0,1 1 0 0 0,0 0 0 0 0,-1 0 0 0 0,1 0 0 0 0,-1 0 0 0 0,1 0 0 0 0,-1 0 0 0 0,0 0 0 0 0,-7-3 0 0 0,0 1 0 0 0,-1 1 0 0 0,0 0 0 0 0,1 0 0 0 0,-1 0 0 0 0,1 1 0 0 0,-1 1 0 0 0,0-1 0 0 0,1 1 0 0 0,-10 3 0 0 0,0-2 0 0 0,-314 58 0 0 0,1 23 0 0 0,114-27 0 0 0,-435 110 0 0 0,541-137-82 0 0,-166 38-1220 0 0,171-45 766 0 0,-154 24-466 0 0,282-56-209 0 0,27-6 1232 0 0,246-48-1705 0 0,-175 40 2278 0 0,277-52 570 0 0,248-55 810 0 0,-278 29-1958 0 0,-356 99-16 0 0,-4 1 0 0 0,0-1 0 0 0,-1 1 0 0 0,1-1 0 0 0,0 0 0 0 0,-1-1 0 0 0,1 0 0 0 0,8-6 0 0 0,-15 9 4 0 0,1 1-1 0 0,-1 0 0 0 0,0-1 0 0 0,1 1 1 0 0,-1 0-1 0 0,0-1 0 0 0,1 1 0 0 0,-1 0 1 0 0,0-1-1 0 0,1 1 0 0 0,-1-1 1 0 0,0 1-1 0 0,0-1 0 0 0,0 1 0 0 0,1-1 1 0 0,-1 1-1 0 0,0-1 0 0 0,0 1 0 0 0,0 0 1 0 0,0-1-1 0 0,0 0 0 0 0,-1-1 35 0 0,1 1-1 0 0,-1 0 0 0 0,0-1 1 0 0,0 1-1 0 0,0 0 0 0 0,0 0 1 0 0,0-1-1 0 0,0 1 0 0 0,0 0 1 0 0,-1 0-1 0 0,1 0 1 0 0,0 0-1 0 0,-1 1 0 0 0,1-1 1 0 0,0 0-1 0 0,-1 1 0 0 0,1-1 1 0 0,-1 0-1 0 0,-2 0 0 0 0,-35-8 546 0 0,37 9-545 0 0,-52-7 128 0 0,-1 1 0 0 0,0 4 0 0 0,-91 6 0 0 0,-164 35-240 0 0,295-37 92 0 0,-430 77-18 0 0,-684 214 0 0 0,776-173 39 0 0,96-31-479 0 0,36-11-1151 0 0,289-97 151 0 0,492-205 1010 0 0,6-3 252 0 0,401-102 2170 0 0,-910 311-1956 0 0,104-51 0 0 0,-205 72 1332 0 0,-262 64-730 0 0,5 22-669 0 0,-14 4 32 0 0,-539 144-1 0 0,754-207 50 0 0,-271 77-1926 0 0,315-91 1722 0 0,27-7 148 0 0,-44 8 0 0 0,61-17 6 0 0,11-4 0 0 0,10-4 0 0 0,-9 8 0 0 0,19-13 0 0 0,0 0 0 0 0,1 2 0 0 0,39-17 0 0 0,-18 9 0 0 0,714-296 0 0 0,-144 95 0 0 0,-562 203 692 0 0,62-33 443 0 0,-115 49-986 0 0,-9 0 47 0 0,-1 1 0 0 0,0 0 0 0 0,0 0 0 0 0,-25 5-1 0 0,-59 17 599 0 0,79-17-736 0 0,-411 125-1411 0 0,181-50 2333 0 0,151-50-782 0 0,-739 248-1782 0 0,136-11 144 0 0,562-224-1050 0 0,147-46 2448 0 0,0 0 0 0 0,-1 0 1 0 0,14-8-1 0 0,5-3 43 0 0,179-85 65 0 0,75-34 270 0 0,-245 117-276 0 0,542-231 1470 0 0,-541 233-1530 0 0,7-2 0 0 0,0-1 0 0 0,77-45 0 0 0,-119 61 12 0 0,-1 1-1 0 0,1 0 1 0 0,-1 0-1 0 0,1 0 0 0 0,-1-1 1 0 0,1 1-1 0 0,-1 0 1 0 0,1-1-1 0 0,-1 1 1 0 0,1-1-1 0 0,-1 1 0 0 0,0 0 1 0 0,1-1-1 0 0,-1 1 1 0 0,0-1-1 0 0,1 1 1 0 0,-1-1-1 0 0,0 1 0 0 0,0-1 1 0 0,1 1-1 0 0,-1-1 1 0 0,0 1-1 0 0,0-1 1 0 0,0 0-1 0 0,0 1 0 0 0,0-1 1 0 0,0 0-1 0 0,0 0 28 0 0,0 1 0 0 0,-1-1 1 0 0,0 1-1 0 0,1-1 0 0 0,-1 1 0 0 0,1-1 0 0 0,-1 1 0 0 0,0-1 0 0 0,1 1 0 0 0,-1 0 0 0 0,0-1 1 0 0,1 1-1 0 0,-1 0 0 0 0,0-1 0 0 0,1 1 0 0 0,-1 0 0 0 0,-1 0 0 0 0,-38-3 985 0 0,-7 5-1024 0 0,0 3 0 0 0,-71 17 0 0 0,-93 35 0 0 0,159-41 0 0 0,-631 208 0 0 0,107-11-876 0 0,553-204 535 0 0,0-1 0 0 0,-1-2 0 0 0,0 0 0 0 0,0-2 0 0 0,-41 3 0 0 0,69-21-611 0 0,0 7 935 0 0,1 0 0 0 0,0 0 0 0 0,1 0 1 0 0,-1 1-1 0 0,1 0 0 0 0,0 0 0 0 0,1 0 0 0 0,-1 1 1 0 0,12-7-1 0 0,18-16 19 0 0,-13 7 63 0 0,25-23 299 0 0,-45 41-327 0 0,0-1 1 0 0,0 1-1 0 0,0-1 0 0 0,-1 1 0 0 0,0-1 1 0 0,0 0-1 0 0,0 0 0 0 0,0 0 0 0 0,-1 0 1 0 0,1 0-1 0 0,1-7 0 0 0,-3 9 75 0 0,0 0 0 0 0,-1 0-1 0 0,1 0 1 0 0,0-1-1 0 0,-1 1 1 0 0,1 0 0 0 0,-1 0-1 0 0,0 0 1 0 0,0 0-1 0 0,0 0 1 0 0,0 0 0 0 0,0 0-1 0 0,0 0 1 0 0,0 1 0 0 0,0-1-1 0 0,-3-3 1 0 0,-26-21 989 0 0,21 21-1099 0 0,0-1 0 0 0,-1 1 0 0 0,0 1 0 0 0,0 0 0 0 0,0 0 0 0 0,0 1 0 0 0,-1 0 0 0 0,1 1 0 0 0,-1 0 0 0 0,0 1 0 0 0,1 0 0 0 0,-12 1 0 0 0,7 0-207 0 0,0 1-1 0 0,1 0 0 0 0,-1 1 0 0 0,1 1 0 0 0,-1 0 0 0 0,1 1 0 0 0,0 1 0 0 0,-18 8 0 0 0,21-7 134 0 0,11-6 45 0 0,0 0 0 0 0,0 0 0 0 0,-1 1 0 0 0,1-1 0 0 0,0 0 0 0 0,0 1 0 0 0,-1-1 0 0 0,1 0 0 0 0,0 1 0 0 0,0-1 0 0 0,0 0 0 0 0,0 1 0 0 0,-1-1 0 0 0,1 0 1 0 0,0 1-1 0 0,0-1 0 0 0,0 1 0 0 0,0-1 0 0 0,0 0 0 0 0,0 1 0 0 0,0-1 0 0 0,0 0 0 0 0,0 1 0 0 0,0-1 0 0 0,0 1 0 0 0,0-1 0 0 0,1 0 0 0 0,-1 1 0 0 0,0-1 0 0 0,0 0 0 0 0,0 1 0 0 0,0-1 0 0 0,1 0 0 0 0,-1 1 0 0 0,0-1 0 0 0,0 0 0 0 0,1 1 0 0 0,-1-1 0 0 0,0 0 0 0 0,0 0 0 0 0,1 1 0 0 0,-1-1 0 0 0,0 0 0 0 0,1 0 0 0 0,-1 0 0 0 0,0 1 0 0 0,1-1 0 0 0,15 10-558 0 0,2-4 369 0 0,0-1 0 0 0,0-1-1 0 0,0 0 1 0 0,29 1 0 0 0,78-1-814 0 0,-104-4 997 0 0,415-2 33 0 0,593 7 0 0 0,-938-6 78 0 0,67 4 285 0 0,-140-1-300 0 0,-1 0-1 0 0,1 1 0 0 0,-1 1 0 0 0,0 1 0 0 0,0 0 0 0 0,27 15 951 0 0,-44-20-1008 0 0,0 1 1 0 0,0 0-1 0 0,1 0 1 0 0,-1-1-1 0 0,0 1 0 0 0,0 0 1 0 0,0 0-1 0 0,0-1 1 0 0,0 1-1 0 0,0 0 0 0 0,-1 0 1 0 0,1-1-1 0 0,0 1 0 0 0,0 0 1 0 0,0-1-1 0 0,-1 1 1 0 0,1 0-1 0 0,0-1 0 0 0,-1 1 1 0 0,1 0-1 0 0,-1-1 1 0 0,1 1-1 0 0,-1 0 0 0 0,1-1 1 0 0,-1 1-1 0 0,1-1 1 0 0,-1 1-1 0 0,1-1 0 0 0,-1 1 1 0 0,-1-1-1 0 0,1 2-7 0 0,-5 2 87 0 0,1 0-1 0 0,-1 0 1 0 0,0 0-1 0 0,0-1 1 0 0,-1 1-1 0 0,1-1 1 0 0,0-1-1 0 0,-15 4 1 0 0,-58 9 1031 0 0,50-11-961 0 0,-192 35-136 0 0,-189 27-22 0 0,397-64 3 0 0,-445 39 0 0 0,403-40 0 0 0,-215 12 0 0 0,230-7 0 0 0,40-6 0 0 0,-1 0 0 0 0,1 0 0 0 0,-1 0 0 0 0,0 0 0 0 0,1 0 0 0 0,-1 0 0 0 0,1 0 0 0 0,-1 1 0 0 0,1-1 0 0 0,-1 0 0 0 0,1 0 0 0 0,-1 0 0 0 0,1 1 0 0 0,-1-1 0 0 0,1 0 0 0 0,-1 1 0 0 0,1-1 0 0 0,0 0 0 0 0,-1 1 0 0 0,1-1 0 0 0,0 1 0 0 0,-1-1 0 0 0,1 1 0 0 0,0-1 0 0 0,-1 1 0 0 0,1-1 0 0 0,0 1 0 0 0,0-1 0 0 0,0 1 0 0 0,-1-1 0 0 0,1 1 0 0 0,0-1 0 0 0,0 1 0 0 0,0-1 0 0 0,0 1 0 0 0,0-1 0 0 0,0 1 0 0 0,0 0 0 0 0,0-1 0 0 0,0 1 0 0 0,0-1 0 0 0,0 1 0 0 0,0-1 0 0 0,1 1 0 0 0,-1-1 0 0 0,0 1 0 0 0,0-1 0 0 0,1 1 0 0 0,-1-1 0 0 0,0 1 0 0 0,1-1 0 0 0,-1 1 0 0 0,0-1 0 0 0,1 0 0 0 0,-1 1 0 0 0,0-1 0 0 0,1 0 0 0 0,-1 1 0 0 0,1-1 0 0 0,0 1 0 0 0,-1-1 0 0 0,4 3-43 0 0,-1 0 0 0 0,1 0 0 0 0,-1 0 0 0 0,1 0-1 0 0,0-1 1 0 0,0 0 0 0 0,0 0 0 0 0,0 0 0 0 0,0 0 0 0 0,8 2 0 0 0,48 8-745 0 0,-48-10 666 0 0,87 12-80 0 0,1-4-1 0 0,104-4 0 0 0,507-44 1587 0 0,-676 34-792 0 0,-35 4-590 0 0,0 0-1 0 0,0 0 0 0 0,1 0 1 0 0,-1-1-1 0 0,0 1 0 0 0,1 0 0 0 0,-1 0 1 0 0,0 0-1 0 0,1 0 0 0 0,-1 0 1 0 0,0 0-1 0 0,1 0 0 0 0,-1-1 1 0 0,0 1-1 0 0,0 0 0 0 0,1 0 1 0 0,-1 0-1 0 0,0-1 0 0 0,0 1 1 0 0,1 0-1 0 0,-1 0 0 0 0,0-1 0 0 0,0 1 1 0 0,0 0-1 0 0,0 0 0 0 0,1-1 1 0 0,-1 1-1 0 0,0 0 0 0 0,0-1 1 0 0,0 1-1 0 0,0 0 0 0 0,0-1 1 0 0,0 1-1 0 0,0 0 0 0 0,0-1 1 0 0,0 1-1 0 0,0 0 0 0 0,0-1 0 0 0,0 1 1 0 0,0 0-1 0 0,0-1 0 0 0,0 1 1 0 0,0 0-1 0 0,0 0 0 0 0,0-1 1 0 0,-1 1-1 0 0,1 0 0 0 0,0-1 1 0 0,0 1-1 0 0,0 0 0 0 0,0 0 1 0 0,-1-1-1 0 0,1 1 0 0 0,0 0 1 0 0,0 0-1 0 0,0-1 0 0 0,-1 1 0 0 0,1 0 1 0 0,0 0-1 0 0,-1 0 0 0 0,1 0 1 0 0,0-1-1 0 0,0 1 0 0 0,-1 0 1 0 0,1 0-1 0 0,-1 0 0 0 0,-6-6 203 0 0,0 1 1 0 0,0 1-1 0 0,0-1 0 0 0,-1 1 0 0 0,0 0 0 0 0,0 1 0 0 0,0 0 0 0 0,-16-5 0 0 0,-72-9-54 0 0,91 17-161 0 0,-107-11-335 0 0,-1 5 0 0 0,1 5 0 0 0,-203 24 0 0 0,210-5-1290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5:11.150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1072 615 6447 0 0,'-1'2'142'0'0,"-10"54"362"0"0,1-9-491 0 0,-23 74 0 0 0,26-104 25 0 0,0 0 0 0 0,-1-1 0 0 0,0 0 0 0 0,-1 0 0 0 0,-1-1 0 0 0,-1 0 0 0 0,0-1 0 0 0,-1 0 0 0 0,0-1 0 0 0,-1 0 0 0 0,-28 21 0 0 0,41-34-30 0 0,-1 0 0 0 0,1 0 0 0 0,0 1 0 0 0,0-1 0 0 0,0 0-1 0 0,-1 0 1 0 0,1 0 0 0 0,0 1 0 0 0,0-1 0 0 0,0 0 0 0 0,-1 0-1 0 0,1 0 1 0 0,0 0 0 0 0,0 0 0 0 0,-1 0 0 0 0,1 0 0 0 0,0 0-1 0 0,-1 1 1 0 0,1-1 0 0 0,0 0 0 0 0,0 0 0 0 0,-1 0 0 0 0,1 0-1 0 0,0 0 1 0 0,0 0 0 0 0,-1-1 0 0 0,1 1 0 0 0,0 0 0 0 0,-1 0-1 0 0,1 0 1 0 0,0 0 0 0 0,0 0 0 0 0,-1 0 0 0 0,1 0 0 0 0,0 0 0 0 0,0-1-1 0 0,0 1 1 0 0,-1 0 0 0 0,1 0 0 0 0,0 0 0 0 0,0-1 0 0 0,0 1-1 0 0,-1 0 1 0 0,1 0 0 0 0,0 0 0 0 0,0-1 0 0 0,0 1 0 0 0,0-1-1 0 0,-1-19 531 0 0,11-22 148 0 0,40-87-686 0 0,-39 101 0 0 0,23-45 0 0 0,2-4 0 0 0,-36 77 5 0 0,0 0 1 0 0,0 0-1 0 0,1 0 0 0 0,-1-1 0 0 0,0 1 0 0 0,0 0 0 0 0,0 0 0 0 0,0-1 0 0 0,1 1 0 0 0,-1 0 0 0 0,0-1 0 0 0,0 1 0 0 0,0 0 0 0 0,0 0 1 0 0,0-1-1 0 0,0 1 0 0 0,0 0 0 0 0,0-1 0 0 0,0 1 0 0 0,0 0 0 0 0,0 0 0 0 0,0-1 0 0 0,0 1 0 0 0,0 0 0 0 0,0-1 0 0 0,0 1 0 0 0,-1 0 1 0 0,1 0-1 0 0,0-1 0 0 0,0 1 0 0 0,0 0 0 0 0,0 0 0 0 0,0-1 0 0 0,-1 1 0 0 0,1 0 0 0 0,0 0 0 0 0,0-1 0 0 0,0 1 0 0 0,-1 0 1 0 0,1 0-1 0 0,0 0 0 0 0,0 0 0 0 0,-1-1 0 0 0,1 1 0 0 0,0 0 0 0 0,-1 0 0 0 0,1 0 0 0 0,0 0 0 0 0,0 0 0 0 0,-1 0 0 0 0,1 0 0 0 0,0 0 1 0 0,-1 0-1 0 0,1 0 0 0 0,0 0 0 0 0,0 0 0 0 0,-1 0 0 0 0,1 0 0 0 0,0 0 0 0 0,-1 0 0 0 0,1 0 0 0 0,-16 5 611 0 0,6 1-506 0 0,1-1 0 0 0,0 2 0 0 0,-1-1 0 0 0,2 1-1 0 0,-1 1 1 0 0,1 0 0 0 0,0 0 0 0 0,-11 16 0 0 0,-7 5 18 0 0,10-13-128 0 0,8-8 0 0 0,0-1 0 0 0,1 1 0 0 0,0 0 0 0 0,1 1 0 0 0,-8 13 0 0 0,9-12 443 0 0,19-31 997 0 0,39-68-1298 0 0,36-55-119 0 0,-79 131-23 0 0,-3 3 0 0 0,0 0 0 0 0,-1 0 0 0 0,0-1 0 0 0,0 0 0 0 0,-1 0 0 0 0,-1 0 0 0 0,0 0 0 0 0,4-17 0 0 0,-7 16 0 0 0,-6 2 0 0 0,-7 6 0 0 0,8 4 0 0 0,-1 1 0 0 0,1 0 0 0 0,-1 0 0 0 0,1 0 0 0 0,-1 0 0 0 0,1 1 0 0 0,0 0 0 0 0,0 0 0 0 0,0 0 0 0 0,0 0 0 0 0,-6 4 0 0 0,-40 37 0 0 0,38-32 0 0 0,-31 32 0 0 0,-74 96 0 0 0,89-102 0 0 0,7-9 0 0 0,2 1 0 0 0,-17 34-1 0 0,7-12 74 0 0,109-212 1903 0 0,-44 98-1976 0 0,78-158 0 0 0,-107 207 0 0 0,-4 8 0 0 0,-1 0 0 0 0,1 0 0 0 0,-1-1 0 0 0,0 1 0 0 0,0-1 0 0 0,-1 0 0 0 0,1-7 0 0 0,-2 13 0 0 0,0 1 0 0 0,0-1 0 0 0,0 1 0 0 0,0 0 0 0 0,0-1 0 0 0,0 1 0 0 0,0-1 0 0 0,0 1 0 0 0,0-1 0 0 0,0 1 0 0 0,0 0 0 0 0,0-1 0 0 0,0 1 0 0 0,-1-1 0 0 0,1 1 0 0 0,0 0 0 0 0,0-1 0 0 0,0 1 0 0 0,-1-1 0 0 0,1 1 0 0 0,0 0 0 0 0,-1-1 0 0 0,0 1 0 0 0,-1 0 0 0 0,1 0 0 0 0,-1-1 0 0 0,1 2 0 0 0,-1-1 0 0 0,1 0 0 0 0,-1 0 0 0 0,1 0 0 0 0,-1 1 0 0 0,1-1 0 0 0,0 1 0 0 0,-1-1 0 0 0,1 1 0 0 0,-1-1 0 0 0,1 1 0 0 0,0 0 0 0 0,0 0 0 0 0,-1 0 0 0 0,1 0 0 0 0,0 0 0 0 0,0 0 0 0 0,0 0 0 0 0,-1 1 0 0 0,-27 29 0 0 0,-4 16 0 0 0,-51 94 0 0 0,15 17 0 0 0,36-78 0 0 0,27-64 0 0 0,-1 0 0 0 0,-10 30 0 0 0,17-46 0 0 0,1-1 0 0 0,-1 1 0 0 0,0 0 0 0 0,0 0 0 0 0,0 0 0 0 0,0-1 0 0 0,1 1 0 0 0,-1 0 0 0 0,0 0 0 0 0,0 0 0 0 0,1 0 0 0 0,-1 0 0 0 0,0 0 0 0 0,0 0 0 0 0,1-1 0 0 0,-1 1 0 0 0,0 0 0 0 0,0 0 0 0 0,1 0 0 0 0,-1 0 0 0 0,0 0 0 0 0,0 0 0 0 0,1 0 0 0 0,-1 0 0 0 0,0 0 0 0 0,0 0 0 0 0,1 0 0 0 0,-1 0 0 0 0,0 1 0 0 0,0-1 0 0 0,1 0 0 0 0,-1 0 0 0 0,0 0 0 0 0,0 0 0 0 0,0 0 0 0 0,1 0 0 0 0,-1 1 0 0 0,0-1 0 0 0,0 0 0 0 0,0 0 0 0 0,1 0 0 0 0,-1 0 0 0 0,0 1 0 0 0,0-1 0 0 0,0 0 0 0 0,0 0 0 0 0,0 1 0 0 0,1-1 0 0 0,-1 0 0 0 0,0 0 0 0 0,0 0 0 0 0,0 1 0 0 0,0-1 0 0 0,0 0 0 0 0,0 1 0 0 0,0-1 0 0 0,0 0 0 0 0,0 0 0 0 0,0 1 0 0 0,0-1 0 0 0,0 0 0 0 0,0 0 0 0 0,0 1 0 0 0,0-1 0 0 0,0 0 0 0 0,-1 1 0 0 0,8-5 0 0 0,-1 0 0 0 0,-1-1 0 0 0,1 0 0 0 0,0 1 0 0 0,-1-2 0 0 0,0 1 0 0 0,5-8 0 0 0,28-46 0 0 0,-11 17 0 0 0,248-337 0 0 0,-141 182 0 0 0,-73 105 0 0 0,-57 86 0 0 0,-7 13 0 0 0,-1 3 0 0 0,-1 0 0 0 0,0 0 0 0 0,-1-1 0 0 0,0 0 0 0 0,0 0 0 0 0,-1-1 0 0 0,0 0 0 0 0,-1 0 0 0 0,-14 12 0 0 0,-83 80 0 0 0,78-75 0 0 0,-28 33 0 0 0,-21 20 0 0 0,49-52 0 0 0,0 1 0 0 0,2 2 0 0 0,1 0 0 0 0,2 1 0 0 0,-25 43 0 0 0,7-1 0 0 0,-57 96 0 0 0,-9-13 0 0 0,89-132 0 0 0,65-97 0 0 0,39-81 0 0 0,-50 84 0 0 0,3 2 0 0 0,63-81 0 0 0,-31 58 0 0 0,29-35 0 0 0,-29 31 0 0 0,-12 14 0 0 0,52-58 0 0 0,-92 119 0 0 0,-13 17 0 0 0,0-1 0 0 0,0-1 0 0 0,0 1 0 0 0,22-23 1883 0 0,-41 29-1734 0 0,-1 0-133 0 0,0 3-16 0 0,-6 1 0 0 0,18-5 0 0 0,0 1 0 0 0,0-1 0 0 0,0 0 0 0 0,0 1 0 0 0,0-1 0 0 0,0 1 0 0 0,0-1 0 0 0,0 1 0 0 0,1-1 0 0 0,-1 1 0 0 0,0 0 0 0 0,0-1 0 0 0,0 1 0 0 0,1 0 0 0 0,-1 0 0 0 0,0 0 0 0 0,0 0 0 0 0,-17 19 0 0 0,-31 45 0 0 0,-16 17 0 0 0,43-54 0 0 0,1 0 0 0 0,1 2 0 0 0,-27 54 0 0 0,25-42 0 0 0,-6 3 0 0 0,-62 79 0 0 0,-7 7 0 0 0,80-107 0 0 0,1 1 0 0 0,1 0 0 0 0,1 1 0 0 0,-14 38 0 0 0,13-24 0 0 0,-52 116 0 0 0,24-81 0 0 0,26-47 0 0 0,1 0 0 0 0,1 1 0 0 0,-16 47 0 0 0,20-46 0 0 0,-20 38 0 0 0,-9 26 0 0 0,27-53 0 0 0,9-24 0 0 0,-2 1 0 0 0,0-1 0 0 0,0-1 0 0 0,-2 1 0 0 0,-18 28 0 0 0,21-36 0 0 0,0-1 0 0 0,1 0 0 0 0,0 1 0 0 0,1 0 0 0 0,-3 11 0 0 0,-8 17 0 0 0,4-9 0 0 0,0 1 0 0 0,2 0 0 0 0,1 0 0 0 0,1 1 0 0 0,-2 42 0 0 0,-39 260 2048 0 0,33-235-2048 0 0,12-71 0 0 0,1-1 0 0 0,1 1 0 0 0,4 26 0 0 0,-1 0 0 0 0,6 198 0 0 0,-8-165 0 0 0,-1-41 0 0 0,5 50 0 0 0,35 226 0 0 0,-29-221 0 0 0,14 83 0 0 0,21 35 0 0 0,-8-5 0 0 0,33 131 0 0 0,18-89 0 0 0,-80-231 0 0 0,105 303 0 0 0,-61-197 0 0 0,-20-51 0 0 0,1 1 0 0 0,13 37 0 0 0,-38-96 0 0 0,0 0 0 0 0,16 23 0 0 0,-5-8 0 0 0,11 19 0 0 0,22 43 0 0 0,-47-81 0 0 0,13 27 0 0 0,39 68 0 0 0,68 84 0 0 0,-30-29 0 0 0,-85-147 0 0 0,68 117 0 0 0,-64-109 0 0 0,22 31 0 0 0,-24-42 0 0 0,0-2 0 0 0,1 1 0 0 0,1-2 0 0 0,0 0 0 0 0,26 17 0 0 0,-25-20 0 0 0,25 21 0 0 0,-32-24 0 0 0,0 0 0 0 0,0-1 0 0 0,14 7 0 0 0,15 10 0 0 0,70 42 0 0 0,-44-29 0 0 0,43 41 0 0 0,-23-14 0 0 0,-49-37 0 0 0,-31-25 0 0 0,15 19 0 0 0,-12-12 0 0 0,-7-8 0 0 0,0 0 0 0 0,0 0 0 0 0,0 0 0 0 0,0 0 0 0 0,0 0 0 0 0,0 0 0 0 0,-1 0 0 0 0,1 0 0 0 0,0 0 0 0 0,0 0 0 0 0,0 0 0 0 0,0 0 0 0 0,0 0 0 0 0,0 0 0 0 0,0 0 0 0 0,0 0 0 0 0,0 0 0 0 0,0 0 0 0 0,0 0 0 0 0,0 0 0 0 0,0 0 0 0 0,0 0 0 0 0,0 0 0 0 0,0 0 0 0 0,0 0 0 0 0,-1 0 0 0 0,1 0 0 0 0,0 0 0 0 0,0 0 0 0 0,0 0 0 0 0,0 0 0 0 0,0 0 0 0 0,0 1 0 0 0,0-1 0 0 0,0 0 0 0 0,0 0 0 0 0,0 0 0 0 0,0 0 0 0 0,0 0 0 0 0,0 0 0 0 0,0 0 0 0 0,0 0 0 0 0,0 0 0 0 0,0 0 0 0 0,0 0 0 0 0,0 0 0 0 0,0 0 0 0 0,0 0 0 0 0,0 0 0 0 0,0 1 0 0 0,0-1 0 0 0,0 0 0 0 0,0 0 0 0 0,0 0 0 0 0,0 0 0 0 0,0 0 0 0 0,0 0 0 0 0,0 0 0 0 0,1 0 0 0 0,-1 0 0 0 0,0 0 0 0 0,0 0 0 0 0,0 0 0 0 0,0 0 0 0 0,0 0 0 0 0,0 0 0 0 0,0 0 0 0 0,0 0 0 0 0,-7-2 0 0 0,-8-6 0 0 0,2-1 0 0 0,2-1 0 0 0,-17-15 0 0 0,-1-3 0 0 0,-100-92-1973 0 0,8-8 3338 0 0,93 94-1231 0 0,2-1-1 0 0,1-1 1 0 0,2-1-1 0 0,-30-66 0 0 0,-52-168-238 0 0,85 217 151 0 0,-68-219-46 0 0,20 57 0 0 0,12 50 0 0 0,-57-288 0 0 0,106 399 0 0 0,7 54 0 0 0,0 1 0 0 0,0-1 0 0 0,0 1 0 0 0,0-1 0 0 0,0 0 0 0 0,0 1 0 0 0,0-1 0 0 0,0 1 0 0 0,0-1 0 0 0,0 0 0 0 0,0 1 0 0 0,0-1 0 0 0,0 0 0 0 0,0 1 0 0 0,1-1 0 0 0,-1 1 0 0 0,0-1 0 0 0,0 1 0 0 0,1-1 0 0 0,-1 1 0 0 0,0-1 0 0 0,1 1 0 0 0,-1-1 0 0 0,1 1 0 0 0,-1-1 0 0 0,1 1 0 0 0,-1-1 0 0 0,1 1 0 0 0,-1 0 0 0 0,1-1 0 0 0,-1 1 0 0 0,1 0 0 0 0,-1-1 0 0 0,1 1 0 0 0,-1 0 0 0 0,1 0 0 0 0,0 0 0 0 0,-1 0 0 0 0,1-1 0 0 0,-1 1 0 0 0,1 0 0 0 0,0 0 0 0 0,-1 0 0 0 0,1 0 0 0 0,0 0 0 0 0,-1 1 0 0 0,1-1 0 0 0,-1 0 0 0 0,1 0 0 0 0,0 0 0 0 0,-1 0 0 0 0,2 1 0 0 0,-1-1 0 0 0,2 1 0 0 0,0 0 0 0 0,0 0 0 0 0,0 0 0 0 0,0 0 0 0 0,0 0 0 0 0,0 1 0 0 0,0 0 0 0 0,0-1 0 0 0,-1 1 0 0 0,1 0 0 0 0,-1 0 0 0 0,1 0 0 0 0,-1 1 0 0 0,4 3 0 0 0,26 42 0 0 0,-26-39 0 0 0,26 51-801 0 0,46 121 0 0 0,-35-75 427 0 0,155 389 358 0 0,-169-426 16 0 0,4-2 0 0 0,2-1 0 0 0,50 69 0 0 0,-78-125 0 0 0,1 0 0 0 0,15 14 0 0 0,-23-24 0 0 0,0 0 0 0 0,0 0 0 0 0,0 0 0 0 0,0 1 0 0 0,0-1 0 0 0,0 0 0 0 0,0 0 0 0 0,0 0 0 0 0,0 0 0 0 0,0 0 0 0 0,1 1 0 0 0,-1-1 0 0 0,0 0 0 0 0,0 0 0 0 0,0 0 0 0 0,0 0 0 0 0,0 0 0 0 0,1 0 0 0 0,-1 0 0 0 0,0 0 0 0 0,0 0 0 0 0,0 0 0 0 0,0 0 0 0 0,1 1 0 0 0,-1-1 0 0 0,0 0 0 0 0,0 0 0 0 0,0 0 0 0 0,0 0 0 0 0,1 0 0 0 0,-1 0 0 0 0,0 0 0 0 0,0 0 0 0 0,0-1 0 0 0,0 1 0 0 0,1 0 0 0 0,-1 0 0 0 0,0 0 0 0 0,0 0 0 0 0,0 0 0 0 0,0 0 0 0 0,0 0 0 0 0,1 0 0 0 0,-1 0 0 0 0,0 0 0 0 0,0-1 0 0 0,0 1 0 0 0,0 0 0 0 0,0 0 0 0 0,0 0 0 0 0,1 0 0 0 0,-1 0 0 0 0,0 0 0 0 0,0-1 0 0 0,0 1 0 0 0,0 0 0 0 0,0 0 0 0 0,0 0 0 0 0,0 0 0 0 0,0-1 0 0 0,0 1 0 0 0,0 0 0 0 0,0 0 0 0 0,0-1 0 0 0,0-9 0 0 0,0 10 0 0 0,-4-28 0 0 0,-2 0 0 0 0,-1 0 0 0 0,-1 1 0 0 0,-22-50 0 0 0,5 13 0 0 0,-44-167 0 0 0,35 106 0 0 0,-55-189 64 0 0,-7-80 1802 0 0,28-5-1804 0 0,-8-18-62 0 0,70 393 0 0 0,0 0 0 0 0,-14-31 0 0 0,14 45-1 0 0,3 11-4 0 0,1 9-40 0 0,1-9 32 0 0,0 22-289 0 0,0 1 1 0 0,1 0-1 0 0,1-1 0 0 0,1 1 1 0 0,10 40-1 0 0,-2-8 200 0 0,32 268-304 0 0,49 282-1252 0 0,-73-496 1658 0 0,-46-168 0 0 0,4-5 520 0 0,-22-101-1 0 0,-1-72 549 0 0,41 200-1183 0 0,-87-431 115 0 0,-32 8 0 0 0,-1 142 0 0 0,99 259 0 0 0,12 22 0 0 0,-2 1 0 0 0,-1 1 0 0 0,-37-52 0 0 0,44 74 0 0 0,11 11 0 0 0,-1 1 0 0 0,1 0 0 0 0,0 0 0 0 0,0-1 0 0 0,-1 1 0 0 0,1 0 0 0 0,0 0 0 0 0,-1-1 0 0 0,1 1 0 0 0,0 0 0 0 0,-1 0 0 0 0,1 0 0 0 0,0-1 0 0 0,-1 1 0 0 0,1 0 0 0 0,-1 0 0 0 0,1 0 0 0 0,0 0 0 0 0,-1 0 0 0 0,1 0 0 0 0,0 0 0 0 0,-1 0 0 0 0,1 0 0 0 0,-1 0 0 0 0,1 0 0 0 0,-1 0 0 0 0,0 1 0 0 0,-1 1 0 0 0,1-1 0 0 0,0 0 0 0 0,-1 1 0 0 0,1-1 0 0 0,0 1 0 0 0,0-1 0 0 0,0 1 0 0 0,0 0 0 0 0,0-1 0 0 0,0 1 0 0 0,1 0 0 0 0,-1 0 0 0 0,1-1 0 0 0,-1 1 0 0 0,1 0 0 0 0,-1 0 0 0 0,1 3 0 0 0,-3 38 0 0 0,3-42 0 0 0,1 68-92 0 0,3 1-1 0 0,14 73 1 0 0,38 137-1154 0 0,-41-213 943 0 0,193 796-1815 0 0,-103-372-26 0 0,-104-478 3020 0 0,-10-35 352 0 0,3 9-924 0 0,-66-244 1321 0 0,52 175-1546 0 0,-44-279 1773 0 0,29 132-1728 0 0,-76-406-124 0 0,98 558-225 0 0,-87-478 1113 0 0,37 86 497 0 0,57 375-1385 0 0,-9-82 0 0 0,10 135 0 0 0,-3 0 0 0 0,-14-47 0 0 0,17 75 0 0 0,1 9-7 0 0,1 10-61 0 0,1 11-258 0 0,20 278-1404 0 0,20-2 1869 0 0,129 738-2187 0 0,-129-743 938 0 0,-16-92 188 0 0,41 196 906 0 0,-61-377 16 0 0,-3-11 90 0 0,-3-9 133 0 0,-4-12 340 0 0,-89-450 1866 0 0,40-10-1436 0 0,38 297-1251 0 0,-30-379 258 0 0,9 77 0 0 0,38 463 0 0 0,-35-243 0 0 0,28 231 0 0 0,9 30 0 0 0,0 1 0 0 0,0 0 0 0 0,0-1 0 0 0,0 1 0 0 0,0 0 0 0 0,0-1 0 0 0,-1 1 0 0 0,1-1 0 0 0,0 1 0 0 0,0 0 0 0 0,0-1 0 0 0,0 1 0 0 0,0 0 0 0 0,-1-1 0 0 0,1 1 0 0 0,0 0 0 0 0,0 0 0 0 0,-1-1 0 0 0,1 1 0 0 0,0 0 0 0 0,0 0 0 0 0,-1-1 0 0 0,1 1 0 0 0,0 0 0 0 0,-1 0 0 0 0,1 0 0 0 0,0-1 0 0 0,-1 1 0 0 0,1 0 0 0 0,0 0 0 0 0,-1 0 0 0 0,1 0 0 0 0,0 0 0 0 0,-1 0 0 0 0,1 0 0 0 0,0 0 0 0 0,-1 0 0 0 0,1 0 0 0 0,-1 0 0 0 0,1 0 0 0 0,0 0 0 0 0,-1 0 0 0 0,1 0 0 0 0,0 0 0 0 0,-1 0 0 0 0,1 0 0 0 0,0 0 0 0 0,-1 1 0 0 0,1-1 0 0 0,0 0 0 0 0,-1 0 0 0 0,1 0 0 0 0,0 1 0 0 0,-1-1 0 0 0,1 0 0 0 0,0 0 0 0 0,0 1 0 0 0,-1-1 0 0 0,1 0 0 0 0,0 1 0 0 0,0-1 0 0 0,0 1 0 0 0,-3 1 0 0 0,1 0 0 0 0,0 1 0 0 0,1-1 0 0 0,-1 1 0 0 0,0-1 0 0 0,1 1 0 0 0,-1 0 0 0 0,1 0 0 0 0,0 0 0 0 0,0-1 0 0 0,-1 7 0 0 0,-5 38 0 0 0,5-30 0 0 0,-4 64-6 0 0,4 0-1 0 0,9 99 0 0 0,-4-120-37 0 0,36 312-1718 0 0,24-4 1596 0 0,-54-320 238 0 0,90 540-2026 0 0,-54-197 1791 0 0,-8-63 160 0 0,-13-196 3 0 0,-12-72 0 0 0,7 88 0 0 0,-19-148 0 0 0,0 0 0 0 0,0 0 0 0 0,0 1 0 0 0,0-1 0 0 0,0 0 0 0 0,0 0 0 0 0,0 0 0 0 0,0 0 0 0 0,0 0 0 0 0,0 0 0 0 0,0 0 0 0 0,0 0 0 0 0,0 0 0 0 0,0 1 0 0 0,0-1 0 0 0,0 0 0 0 0,0 0 0 0 0,0 0 0 0 0,0 0 0 0 0,0 0 0 0 0,0 0 0 0 0,0 0 0 0 0,0 0 0 0 0,0 1 0 0 0,0-1 0 0 0,0 0 0 0 0,0 0 0 0 0,0 0 0 0 0,0 0 0 0 0,0 0 0 0 0,0 0 0 0 0,0 0 0 0 0,0 0 0 0 0,0 0 0 0 0,-1 0 0 0 0,1 0 0 0 0,0 1 0 0 0,0-1 0 0 0,0 0 0 0 0,0 0 0 0 0,0 0 0 0 0,0 0 0 0 0,0 0 0 0 0,0 0 0 0 0,0 0 0 0 0,-1 0 0 0 0,1 0 0 0 0,0 0 0 0 0,0 0 0 0 0,0 0 0 0 0,0 0 0 0 0,0 0 0 0 0,0 0 0 0 0,0 0 0 0 0,0 0 0 0 0,-1 0 0 0 0,1 0 0 0 0,0 0 0 0 0,-7-7 0 0 0,-5-9 0 0 0,-4-20 159 0 0,2 0-1 0 0,1-2 1 0 0,2 0-1 0 0,-7-49 1 0 0,13 67-76 0 0,-103-585 1743 0 0,93 511-1096 0 0,-55-466-65 0 0,25-5-750 0 0,41 514 113 0 0,-6-626-28 0 0,15 596 377 0 0,-4 0-1 0 0,-3 0 1 0 0,-4 1-1 0 0,-18-94 1 0 0,21 156-333 0 0,2 1-1 0 0,-1-1 1 0 0,3-35 0 0 0,1 7-2030 0 0,-19 93 1970 0 0,10 19 16 0 0,1 90 0 0 0,14 69 0 0 0,0-52 0 0 0,21 633 0 0 0,10-269 0 0 0,53 276 0 0 0,-83-750-314 0 0,2 1 1 0 0,3-1-1 0 0,3-1 0 0 0,3-1 0 0 0,38 83 1 0 0,-41-116 147 0 0,-17-28 166 0 0,0 0 0 0 0,0 0 0 0 0,0 0 0 0 0,0 0 0 0 0,0 1 0 0 0,0-1 0 0 0,0 0 0 0 0,0 0 0 0 0,0 0 0 0 0,0 0 0 0 0,0 0 0 0 0,0 0 0 0 0,0 0 0 0 0,0 0 0 0 0,0 0 0 0 0,0 1 0 0 0,0-1 0 0 0,0 0 0 0 0,0 0 0 0 0,0 0 0 0 0,0 0 0 0 0,0 0 0 0 0,0 0 0 0 0,0 0 0 0 0,0 0 0 0 0,0 0 0 0 0,1 0 0 0 0,-1 0 0 0 0,0 0 0 0 0,0 0 0 0 0,0 0 0 0 0,0 0 0 0 0,0 0 0 0 0,0 1 0 0 0,0-1 0 0 0,0 0 0 0 0,0 0 0 0 0,0 0 0 0 0,1 0 0 0 0,-1 0 0 0 0,0 0 0 0 0,0 0 0 0 0,0 0 0 0 0,0 0 0 0 0,0 0 0 0 0,0-1 0 0 0,0 1 0 0 0,0 0 0 0 0,0 0 0 0 0,1 0 0 0 0,-1 0 0 0 0,0 0 0 0 0,0 0 0 0 0,0 0 0 0 0,0 0 0 0 0,0 0 0 0 0,0 0 0 0 0,0 0 0 0 0,0 0 0 0 0,0 0 0 0 0,0 0 0 0 0,0 0 0 0 0,0-1 0 0 0,2-8 0 0 0,-3-12 0 0 0,-11-44 0 0 0,-34-105 0 0 0,16 67 0 0 0,-90-318 818 0 0,63 225 340 0 0,28 103-1152 0 0,-4 0-1 0 0,-61-121 0 0 0,82 191-5 0 0,-26-39 0 0 0,30 55 0 0 0,4 9 0 0 0,3 4 0 0 0,1 3-2 0 0,0 0 1 0 0,1 0-1 0 0,0-1 0 0 0,0 1 0 0 0,1-1 1 0 0,3 10-1 0 0,-1-1-50 0 0,106 330-1942 0 0,-73-241 2060 0 0,162 448-66 0 0,64 194 0 0 0,-221-606 0 0 0,24 69 0 0 0,-61-200 0 0 0,-5-11 0 0 0,0 0 0 0 0,0 1 0 0 0,0-1 0 0 0,0 0 0 0 0,0 1 0 0 0,1-1 0 0 0,-1 0 0 0 0,0 0 0 0 0,0 1 0 0 0,0-1 0 0 0,1 0 0 0 0,-1 0 0 0 0,0 1 0 0 0,0-1 0 0 0,1 0 0 0 0,-1 0 0 0 0,0 0 0 0 0,0 1 0 0 0,1-1 0 0 0,-1 0 0 0 0,0 0 0 0 0,1 0 0 0 0,-1 0 0 0 0,0 0 0 0 0,1 0 0 0 0,-1 0 0 0 0,0 0 0 0 0,1 0 0 0 0,-1 0 0 0 0,0 0 0 0 0,1 0 0 0 0,-1 0 0 0 0,0 0 0 0 0,0 0 0 0 0,1 0 0 0 0,-1 0 0 0 0,0 0 0 0 0,1 0 0 0 0,-1 0 0 0 0,0 0 0 0 0,1-1 0 0 0,-1 1 0 0 0,0 0 0 0 0,0 0 0 0 0,1 0 0 0 0,-1 0 0 0 0,0-1 0 0 0,0 1 0 0 0,1 0 0 0 0,-1 0 0 0 0,0-1 0 0 0,0 1 0 0 0,0 0 0 0 0,1-1 0 0 0,-1 1 0 0 0,0 0 0 0 0,0 0 0 0 0,0-1 0 0 0,0 1 0 0 0,2-4 0 0 0,0 0 0 0 0,0 1-1 0 0,-1-1 1 0 0,1 0 0 0 0,-1 0-1 0 0,0 0 1 0 0,-1 1-1 0 0,1-1 1 0 0,0 0 0 0 0,-1 0-1 0 0,0 0 1 0 0,0-1 0 0 0,0 1-1 0 0,-1 0 1 0 0,0-4 0 0 0,-2-7 23 0 0,0 0 0 0 0,-8-23 0 0 0,-57-121 1759 0 0,17 45-1636 0 0,46 103-146 0 0,0 0 0 0 0,-1 0 0 0 0,0 1 0 0 0,0-1 0 0 0,-13-14 0 0 0,16 23-203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5:15.425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562 201 6447 0 0,'3'0'2571'0'0,"10"3"-2422"0"0,-13-3-148 0 0,0 0 0 0 0,0 1-1 0 0,1-1 1 0 0,-1 0-1 0 0,0 0 1 0 0,0 1 0 0 0,0-1-1 0 0,1 0 1 0 0,-1 0-1 0 0,0 1 1 0 0,0-1-1 0 0,0 0 1 0 0,0 1 0 0 0,0-1-1 0 0,0 0 1 0 0,1 1-1 0 0,-1-1 1 0 0,0 0 0 0 0,0 1-1 0 0,0-1 1 0 0,0 0-1 0 0,0 0 1 0 0,0 1 0 0 0,0-1-1 0 0,0 0 1 0 0,-1 1-1 0 0,-9 42 911 0 0,6-31-532 0 0,0 1 0 0 0,-1 16 0 0 0,2 105 1669 0 0,3-123-2048 0 0,-2 0 0 0 0,1 1 0 0 0,-2-1 0 0 0,-4 13 0 0 0,1-2 0 0 0,-2 11 111 0 0,1-1 0 0 0,2 1-1 0 0,-2 63 1 0 0,5 8 1494 0 0,1-91-1605 0 0,0 0 0 0 0,-1 0 0 0 0,-1 0 0 0 0,0 0 0 0 0,0-1 0 0 0,-1 0 0 0 0,-9 19 0 0 0,13-30 0 0 0,-10 26 0 0 0,2 1 0 0 0,1-1 0 0 0,-4 32 0 0 0,-17 76 0 0 0,17-93 0 0 0,2 1 0 0 0,2 0 0 0 0,-3 64 0 0 0,6-66 458 0 0,-15 64 0 0 0,11-71-81 0 0,2 1 1 0 0,-4 63-1 0 0,9-87-377 0 0,0-1 0 0 0,-1 0 0 0 0,0-1 0 0 0,0 1 0 0 0,-5 12 0 0 0,-7 26 0 0 0,-9 44 0 0 0,-14 62 0 0 0,32-131 0 0 0,-2 0 0 0 0,-17 40 0 0 0,-2 6 0 0 0,21-52 0 0 0,1-6 0 0 0,0 1 0 0 0,-3 23 0 0 0,5-22 0 0 0,-1 0 0 0 0,-1 0 0 0 0,-4 12 0 0 0,3-12 0 0 0,1 0 0 0 0,1-1 0 0 0,-2 16 0 0 0,2-8 0 0 0,-9 28 0 0 0,-1 12 0 0 0,-3 18 1440 0 0,0 5-832 0 0,11-52-608 0 0,-12 34 0 0 0,-4 25 0 0 0,17-62 0 0 0,-2 7 0 0 0,1 0 0 0 0,2 0 0 0 0,1 0 0 0 0,4 51 0 0 0,0-75 0 0 0,1 1 0 0 0,0-2 0 0 0,2-1 0 0 0,-4-7 0 0 0,0 0 0 0 0,0-1 0 0 0,1 1 0 0 0,-1-1 0 0 0,0 0 0 0 0,1 1 0 0 0,-1-1 0 0 0,1 0 0 0 0,0 0 0 0 0,-1 0 0 0 0,1 0 0 0 0,0 0 0 0 0,0 0 0 0 0,0-1 0 0 0,-1 1 0 0 0,1 0 0 0 0,0-1 0 0 0,3 1 0 0 0,9 5 0 0 0,-2-5 0 0 0,-6-1 0 0 0,2-1 0 0 0,-1 0 0 0 0,1 0 0 0 0,-1 0 0 0 0,1-1 0 0 0,-1 0 0 0 0,0-1 0 0 0,0 0 0 0 0,0 0 0 0 0,0 0 0 0 0,10-8 0 0 0,7-5 0 0 0,31-28 0 0 0,-44 35 0 0 0,36-34 0 0 0,57-64 0 0 0,32-57 0 0 0,-135 163 0 0 0,32-42 0 0 0,-3 0 0 0 0,-1-2 0 0 0,-3-2 0 0 0,-1 0 0 0 0,-3-2 0 0 0,-2 0 0 0 0,18-65 0 0 0,92-426 0 0 0,-119 465 0 0 0,-4 0 0 0 0,-3-120 0 0 0,-4 153 0 0 0,-1-46 0 0 0,-4 0 0 0 0,-4 0 0 0 0,-34-145 0 0 0,-27-6 0 0 0,20 63 0 0 0,-15-45 0 0 0,23 73 0 0 0,21 67 0 0 0,-5-3 0 0 0,19 58 0 0 0,2 20 0 0 0,1 1 0 0 0,0 1 0 0 0,0-1 0 0 0,1 0 0 0 0,-1 0 0 0 0,1 0 0 0 0,0-1 0 0 0,-3-8 0 0 0,1 5 0 0 0,-2 2 0 0 0,-1 5-64 0 0,-6 22-1502 0 0,11-7 1848 0 0,0 1-1 0 0,1 0 1 0 0,1 0 0 0 0,0 23-1 0 0,11 77-2134 0 0,-4-51 1936 0 0,20 138-83 0 0,-9-81 0 0 0,10 71 0 0 0,17 177 0 0 0,-39-228 0 0 0,-6 1 0 0 0,-7 0 0 0 0,-33 186 0 0 0,29-269 0 0 0,-35 98 0 0 0,41-140 0 0 0,-2 0 0 0 0,0-1 0 0 0,-10 16 0 0 0,23-76 0 0 0,100-415 0 0 0,-18 84 0 0 0,-54 224-72 0 0,-44 168-304 0 0,4-8 603 0 0,-3 14-196 0 0,0 0 1 0 0,1 0-1 0 0,2 1 1 0 0,-8 33-1 0 0,1-1-23 0 0,-54 188-5 0 0,-127 372 66 0 0,105-385 1281 0 0,-57 134-2314 0 0,124-306 2538 0 0,23-58-1574 0 0,0 1 1 0 0,-1-1-1 0 0,1 0 0 0 0,0 0 0 0 0,0 0 1 0 0,0 0-1 0 0,0 0 0 0 0,0 0 0 0 0,0 0 1 0 0,0 0-1 0 0,0 0 0 0 0,0 0 0 0 0,0 0 1 0 0,0 0-1 0 0,0 0 0 0 0,0 1 0 0 0,0-1 1 0 0,0 0-1 0 0,0 0 0 0 0,0 0 0 0 0,0 0 1 0 0,0 0-1 0 0,0 0 0 0 0,0 0 0 0 0,0 0 1 0 0,0 0-1 0 0,0 1 0 0 0,0-1 0 0 0,0 0 1 0 0,0 0-1 0 0,0 0 0 0 0,0 0 0 0 0,0 0 1 0 0,0 0-1 0 0,0 0 0 0 0,0 0 0 0 0,0 0 1 0 0,0 0-1 0 0,0 0 0 0 0,0 0 0 0 0,0 1 1 0 0,0-1-1 0 0,0 0 0 0 0,1 0 0 0 0,-1 0 1 0 0,0 0-1 0 0,0 0 0 0 0,0 0 0 0 0,0 0 1 0 0,0 0-1 0 0,0 0 0 0 0,0 0 0 0 0,0 0 0 0 0,0 0 1 0 0,0 0-1 0 0,1 0 0 0 0,-1 0 0 0 0,0 0 1 0 0,0 0-1 0 0,0 0 0 0 0,7-4 3 0 0,7-8-5 0 0,21-30 2 0 0,-18 21 0 0 0,27-27 0 0 0,42-45 0 0 0,-43 43 0 0 0,14-16-664 0 0,-4-2 0 0 0,73-124 0 0 0,-118 181 664 0 0,-8 11 0 0 0,0 0 0 0 0,0 1 0 0 0,0-1 0 0 0,0 0 0 0 0,0 0 0 0 0,0 0 0 0 0,0 0 0 0 0,0 0 0 0 0,1 0 0 0 0,-1 0 0 0 0,0 0 0 0 0,0 0 0 0 0,0 0 0 0 0,0 0 0 0 0,0 0 0 0 0,0 0 0 0 0,0 0 0 0 0,0 1 0 0 0,0-1 0 0 0,0 0 0 0 0,0 0 0 0 0,0 0 0 0 0,0 0 0 0 0,0 0 0 0 0,1 0 0 0 0,-1 0 0 0 0,0 0 0 0 0,0 0 0 0 0,0 0 0 0 0,0 0 0 0 0,0 0 0 0 0,0 0 0 0 0,0 0 0 0 0,0 0 0 0 0,0 0 0 0 0,0 0 0 0 0,0 0 0 0 0,1 0 0 0 0,-1 0 0 0 0,0 0 0 0 0,0 0 0 0 0,0 0 0 0 0,0-1 0 0 0,0 1 0 0 0,0 0 0 0 0,0 0 0 0 0,0 0 0 0 0,0 0 0 0 0,0 0 0 0 0,0 0 0 0 0,0 0 0 0 0,0 0 0 0 0,0 0 0 0 0,0 0 0 0 0,1 0 0 0 0,-1 0 0 0 0,0 0 0 0 0,0 0 0 0 0,0 0 0 0 0,0-1 0 0 0,0 1 0 0 0,0 0 0 0 0,0 0 0 0 0,0 0 0 0 0,0 0 0 0 0,0 0 0 0 0,0 0 0 0 0,-2 9 0 0 0,-5 11 0 0 0,-56 100 0 0 0,9-21 0 0 0,20-38 498 0 0,-3-2 0 0 0,-2-1 0 0 0,-59 66 0 0 0,-36 53-498 0 0,91-119 0 0 0,33-46 0 0 0,6-8 0 0 0,1 1 0 0 0,0-1 0 0 0,-1 1 0 0 0,1-1 0 0 0,1 1 0 0 0,-4 8 0 0 0,15-34 0 0 0,2 0 0 0 0,0 1 0 0 0,20-26 0 0 0,50-58 0 0 0,-54 71 0 0 0,15-16-398 0 0,2 2-1 0 0,2 2 1 0 0,1 2 0 0 0,87-59-1 0 0,-104 84 399 0 0,-19 16 0 0 0,-3 6 0 0 0,-8-1 0 0 0,0-1 0 0 0,0 1 0 0 0,1-1 0 0 0,-1 0 0 0 0,-1 1 0 0 0,1-1 0 0 0,0 1 0 0 0,-1-1 0 0 0,1 0 0 0 0,-1 1 0 0 0,0-1 0 0 0,1 0 0 0 0,-1 0 0 0 0,0 0 0 0 0,-3 5 0 0 0,-20 31 0 0 0,-59 61 0 0 0,38-48 0 0 0,-2-2 652 0 0,-83 70 0 0 0,75-71 20 0 0,-78 60-657 0 0,109-90-14 0 0,31-31-708 0 0,11-12 30 0 0,82-85-264 0 0,-27 31-1575 0 0,-49 53 1493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17:56:13.467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814 29 2759 0 0,'0'0'126'0'0,"-1"2"-5"0"0,-135 122 816 0 0,-23 24 207 0 0,148-137-1144 0 0,-125 139 0 0 0,-180 235 2032 0 0,262-334-2016 0 0,124-122 1008 0 0,121-156 0 0 0,-148 172-1024 0 0,2 1 0 0 0,2 2 0 0 0,3 2 0 0 0,2 2 0 0 0,58-40 0 0 0,23-3 1349 0 0,-46 34-650 0 0,-48 29-699 0 0,-14 10 0 0 0,53-30 0 0 0,-66 42 0 0 0,-1 1 0 0 0,-1 3 0 0 0,-15 4 59 0 0,0 0-1 0 0,0 0 1 0 0,1 0-1 0 0,-1 1 1 0 0,0-1-1 0 0,1 1 1 0 0,-6 4-1 0 0,-38 34 814 0 0,4-4-397 0 0,-57 52-1325 0 0,-1 0-59 0 0,-110 96 909 0 0,186-160 0 0 0,-7 9 0 0 0,2 1 0 0 0,-34 52 0 0 0,39-51 0 0 0,25-36 0 0 0,-22 33 0 0 0,-2-2 0 0 0,-37 37 0 0 0,53-57 0 0 0,7-9 0 0 0,-1 1 0 0 0,1 0 0 0 0,0-1 0 0 0,-1 1 0 0 0,0-1 0 0 0,1 0 0 0 0,-1 0 0 0 0,0 0 0 0 0,-14 7 1384 0 0,25-32-776 0 0,3 4-844 0 0,0 1 0 0 0,2 1 0 0 0,0 0 0 0 0,1 0 0 0 0,29-25 0 0 0,-4 2 95 0 0,91-95 313 0 0,-64 69-463 0 0,110-86 0 0 0,-121 108 266 0 0,242-192 1852 0 0,-289 231-1678 0 0,-3-1-133 0 0,-13 5-16 0 0,-4 2 0 0 0,0 2 0 0 0,-1 2 0 0 0,1 1 0 0 0,0-1 0 0 0,0 0 0 0 0,2-1-588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05C83-5B78-47F8-8CFB-9E8E1BE10E7D}" type="datetimeFigureOut">
              <a:rPr lang="de-AT" smtClean="0"/>
              <a:t>09.01.2022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19150-C093-478F-AC7F-94519618C07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391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raph.org.uk/photo/2675623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sa/3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Schloss Weilburg: Quelle: </a:t>
            </a:r>
            <a:r>
              <a:rPr lang="de-AT" dirty="0" err="1"/>
              <a:t>ask</a:t>
            </a:r>
            <a:r>
              <a:rPr lang="de-AT" dirty="0"/>
              <a:t> Eurico (2020). </a:t>
            </a:r>
            <a:r>
              <a:rPr lang="de-DE" b="0" i="0" dirty="0">
                <a:solidFill>
                  <a:srgbClr val="000000"/>
                </a:solidFill>
                <a:effectLst/>
                <a:latin typeface="Play"/>
              </a:rPr>
              <a:t>Schloss Weilburg in Baden: Symbol einer Liebe. </a:t>
            </a:r>
            <a:r>
              <a:rPr lang="de-AT" b="0" i="0" dirty="0">
                <a:solidFill>
                  <a:srgbClr val="000000"/>
                </a:solidFill>
                <a:effectLst/>
                <a:latin typeface="Play"/>
              </a:rPr>
              <a:t>A</a:t>
            </a:r>
            <a:r>
              <a:rPr lang="de-AT" dirty="0"/>
              <a:t>bgerufen am 15.12.2021 von https://ask-enrico.com/images/oesterreich/veranstaltungen/2015/noe/baden-schlossweilburg/Schloss_Weilburg_01.jpg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Burg </a:t>
            </a:r>
            <a:r>
              <a:rPr lang="de-AT" dirty="0" err="1"/>
              <a:t>Leesdorf</a:t>
            </a:r>
            <a:r>
              <a:rPr lang="de-AT" dirty="0"/>
              <a:t>: Quelle: burgen-austria.com (2006). Abgerufen am 15.12.2021 von http://www.burgen-austria.com/images/100364.jpg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Burg Rauenstein: Quelle: TripAdvisor (2016). Abgerufen am 12.12.2021 von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https://media-cdn.tripadvisor.com/media/photo-s/04/1d/22/e3/burgruine-rauhenstein.jpg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Burg </a:t>
            </a:r>
            <a:r>
              <a:rPr lang="de-AT" dirty="0" err="1"/>
              <a:t>Rauheneck</a:t>
            </a:r>
            <a:r>
              <a:rPr lang="de-AT" dirty="0"/>
              <a:t>: Quelle: Vienna </a:t>
            </a:r>
            <a:r>
              <a:rPr lang="de-AT" dirty="0" err="1"/>
              <a:t>Drones</a:t>
            </a:r>
            <a:r>
              <a:rPr lang="de-AT" dirty="0"/>
              <a:t> (2017). Drohnenflug über die Burgruine </a:t>
            </a:r>
            <a:r>
              <a:rPr lang="de-AT" dirty="0" err="1"/>
              <a:t>Rauheneck</a:t>
            </a:r>
            <a:r>
              <a:rPr lang="de-AT" dirty="0"/>
              <a:t> in Baden bei Wien. Abgerufen am 15.12.2021 von https://i.ytimg.com/vi/5_Y01BQGFnA/maxresdefault.jpg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Burg </a:t>
            </a:r>
            <a:r>
              <a:rPr lang="de-AT" dirty="0" err="1"/>
              <a:t>Scharfeneck</a:t>
            </a:r>
            <a:r>
              <a:rPr lang="de-AT" dirty="0"/>
              <a:t>: Quelle: burgen-austria.com (2008). Baden – </a:t>
            </a:r>
            <a:r>
              <a:rPr lang="de-AT" dirty="0" err="1"/>
              <a:t>Scharfeneck</a:t>
            </a:r>
            <a:r>
              <a:rPr lang="de-AT" dirty="0"/>
              <a:t>. Abgerufen am 15.12.2021 von http://www.burgen-austria.com/images/105354.jpg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Burg Weikersdorf: Quelle: Wikipedia (1909). Schloss </a:t>
            </a:r>
            <a:r>
              <a:rPr lang="de-AT" dirty="0" err="1"/>
              <a:t>Weikersodrf</a:t>
            </a:r>
            <a:r>
              <a:rPr lang="de-AT" dirty="0"/>
              <a:t>. Abgerufen am 15.12.2021 von https://upload.wikimedia.org/wikipedia/commons/thumb/5/57/Baden%2C-Schloss-Weikersdorf-%28vor-1909%29.jpg/375px-Baden%2C-Schloss-Weikersdorf-%28vor-1909%29.jpg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19150-C093-478F-AC7F-94519618C07B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6779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err="1"/>
              <a:t>archway</a:t>
            </a:r>
            <a:r>
              <a:rPr lang="de-AT" dirty="0"/>
              <a:t>: </a:t>
            </a:r>
            <a:r>
              <a:rPr lang="de-AT" sz="1200" dirty="0"/>
              <a:t>"</a:t>
            </a:r>
            <a:r>
              <a:rPr lang="de-AT" sz="1200" dirty="0">
                <a:hlinkClick r:id="rId3" tooltip="https://www.geograph.org.uk/photo/2675623"/>
              </a:rPr>
              <a:t>Dieses Foto</a:t>
            </a:r>
            <a:r>
              <a:rPr lang="de-AT" sz="1200" dirty="0"/>
              <a:t>" von Unbekannter Autor ist lizenziert gemäß </a:t>
            </a:r>
            <a:r>
              <a:rPr lang="de-AT" sz="1200" dirty="0">
                <a:hlinkClick r:id="rId4" tooltip="https://creativecommons.org/licenses/by-sa/3.0/"/>
              </a:rPr>
              <a:t>CC BY-SA</a:t>
            </a:r>
            <a:endParaRPr lang="de-AT" sz="1200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19150-C093-478F-AC7F-94519618C07B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225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27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9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0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8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9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8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7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3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3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5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1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7.png"/><Relationship Id="rId21" Type="http://schemas.openxmlformats.org/officeDocument/2006/relationships/image" Target="../media/image19.png"/><Relationship Id="rId42" Type="http://schemas.openxmlformats.org/officeDocument/2006/relationships/customXml" Target="../ink/ink21.xml"/><Relationship Id="rId63" Type="http://schemas.openxmlformats.org/officeDocument/2006/relationships/image" Target="../media/image40.png"/><Relationship Id="rId84" Type="http://schemas.openxmlformats.org/officeDocument/2006/relationships/customXml" Target="../ink/ink42.xml"/><Relationship Id="rId138" Type="http://schemas.openxmlformats.org/officeDocument/2006/relationships/customXml" Target="../ink/ink68.xml"/><Relationship Id="rId107" Type="http://schemas.openxmlformats.org/officeDocument/2006/relationships/image" Target="../media/image62.png"/><Relationship Id="rId11" Type="http://schemas.openxmlformats.org/officeDocument/2006/relationships/image" Target="../media/image14.png"/><Relationship Id="rId32" Type="http://schemas.openxmlformats.org/officeDocument/2006/relationships/customXml" Target="../ink/ink16.xml"/><Relationship Id="rId53" Type="http://schemas.openxmlformats.org/officeDocument/2006/relationships/image" Target="../media/image35.png"/><Relationship Id="rId74" Type="http://schemas.openxmlformats.org/officeDocument/2006/relationships/customXml" Target="../ink/ink37.xml"/><Relationship Id="rId128" Type="http://schemas.openxmlformats.org/officeDocument/2006/relationships/customXml" Target="../ink/ink63.xml"/><Relationship Id="rId149" Type="http://schemas.openxmlformats.org/officeDocument/2006/relationships/image" Target="../media/image83.png"/><Relationship Id="rId5" Type="http://schemas.openxmlformats.org/officeDocument/2006/relationships/image" Target="../media/image11.png"/><Relationship Id="rId95" Type="http://schemas.openxmlformats.org/officeDocument/2006/relationships/image" Target="../media/image56.png"/><Relationship Id="rId22" Type="http://schemas.openxmlformats.org/officeDocument/2006/relationships/customXml" Target="../ink/ink11.xml"/><Relationship Id="rId27" Type="http://schemas.openxmlformats.org/officeDocument/2006/relationships/image" Target="../media/image22.png"/><Relationship Id="rId43" Type="http://schemas.openxmlformats.org/officeDocument/2006/relationships/image" Target="../media/image30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43.png"/><Relationship Id="rId113" Type="http://schemas.openxmlformats.org/officeDocument/2006/relationships/image" Target="../media/image65.png"/><Relationship Id="rId118" Type="http://schemas.openxmlformats.org/officeDocument/2006/relationships/customXml" Target="../ink/ink58.xml"/><Relationship Id="rId134" Type="http://schemas.openxmlformats.org/officeDocument/2006/relationships/customXml" Target="../ink/ink66.xml"/><Relationship Id="rId139" Type="http://schemas.openxmlformats.org/officeDocument/2006/relationships/image" Target="../media/image78.png"/><Relationship Id="rId80" Type="http://schemas.openxmlformats.org/officeDocument/2006/relationships/customXml" Target="../ink/ink40.xml"/><Relationship Id="rId85" Type="http://schemas.openxmlformats.org/officeDocument/2006/relationships/image" Target="../media/image51.png"/><Relationship Id="rId150" Type="http://schemas.openxmlformats.org/officeDocument/2006/relationships/customXml" Target="../ink/ink74.xml"/><Relationship Id="rId155" Type="http://schemas.microsoft.com/office/2007/relationships/hdphoto" Target="../media/hdphoto1.wdp"/><Relationship Id="rId12" Type="http://schemas.openxmlformats.org/officeDocument/2006/relationships/customXml" Target="../ink/ink6.xml"/><Relationship Id="rId17" Type="http://schemas.openxmlformats.org/officeDocument/2006/relationships/image" Target="../media/image17.png"/><Relationship Id="rId33" Type="http://schemas.openxmlformats.org/officeDocument/2006/relationships/image" Target="../media/image25.png"/><Relationship Id="rId38" Type="http://schemas.openxmlformats.org/officeDocument/2006/relationships/customXml" Target="../ink/ink19.xml"/><Relationship Id="rId59" Type="http://schemas.openxmlformats.org/officeDocument/2006/relationships/image" Target="../media/image38.png"/><Relationship Id="rId103" Type="http://schemas.openxmlformats.org/officeDocument/2006/relationships/image" Target="../media/image60.png"/><Relationship Id="rId108" Type="http://schemas.openxmlformats.org/officeDocument/2006/relationships/customXml" Target="../ink/ink54.xml"/><Relationship Id="rId124" Type="http://schemas.openxmlformats.org/officeDocument/2006/relationships/customXml" Target="../ink/ink61.xml"/><Relationship Id="rId129" Type="http://schemas.openxmlformats.org/officeDocument/2006/relationships/image" Target="../media/image73.png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46.png"/><Relationship Id="rId91" Type="http://schemas.openxmlformats.org/officeDocument/2006/relationships/image" Target="../media/image54.png"/><Relationship Id="rId96" Type="http://schemas.openxmlformats.org/officeDocument/2006/relationships/customXml" Target="../ink/ink48.xml"/><Relationship Id="rId140" Type="http://schemas.openxmlformats.org/officeDocument/2006/relationships/customXml" Target="../ink/ink69.xml"/><Relationship Id="rId145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23" Type="http://schemas.openxmlformats.org/officeDocument/2006/relationships/image" Target="../media/image20.png"/><Relationship Id="rId28" Type="http://schemas.openxmlformats.org/officeDocument/2006/relationships/customXml" Target="../ink/ink14.xml"/><Relationship Id="rId49" Type="http://schemas.openxmlformats.org/officeDocument/2006/relationships/image" Target="../media/image33.png"/><Relationship Id="rId114" Type="http://schemas.openxmlformats.org/officeDocument/2006/relationships/customXml" Target="../ink/ink56.xml"/><Relationship Id="rId119" Type="http://schemas.openxmlformats.org/officeDocument/2006/relationships/image" Target="../media/image68.png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41.png"/><Relationship Id="rId81" Type="http://schemas.openxmlformats.org/officeDocument/2006/relationships/image" Target="../media/image49.png"/><Relationship Id="rId86" Type="http://schemas.openxmlformats.org/officeDocument/2006/relationships/customXml" Target="../ink/ink43.xml"/><Relationship Id="rId130" Type="http://schemas.openxmlformats.org/officeDocument/2006/relationships/customXml" Target="../ink/ink64.xml"/><Relationship Id="rId135" Type="http://schemas.openxmlformats.org/officeDocument/2006/relationships/image" Target="../media/image76.png"/><Relationship Id="rId151" Type="http://schemas.openxmlformats.org/officeDocument/2006/relationships/image" Target="../media/image84.png"/><Relationship Id="rId13" Type="http://schemas.openxmlformats.org/officeDocument/2006/relationships/image" Target="../media/image15.png"/><Relationship Id="rId18" Type="http://schemas.openxmlformats.org/officeDocument/2006/relationships/customXml" Target="../ink/ink9.xml"/><Relationship Id="rId39" Type="http://schemas.openxmlformats.org/officeDocument/2006/relationships/image" Target="../media/image28.png"/><Relationship Id="rId109" Type="http://schemas.openxmlformats.org/officeDocument/2006/relationships/image" Target="../media/image63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36.png"/><Relationship Id="rId76" Type="http://schemas.openxmlformats.org/officeDocument/2006/relationships/customXml" Target="../ink/ink38.xml"/><Relationship Id="rId97" Type="http://schemas.openxmlformats.org/officeDocument/2006/relationships/image" Target="../media/image57.png"/><Relationship Id="rId104" Type="http://schemas.openxmlformats.org/officeDocument/2006/relationships/customXml" Target="../ink/ink52.xml"/><Relationship Id="rId120" Type="http://schemas.openxmlformats.org/officeDocument/2006/relationships/customXml" Target="../ink/ink59.xml"/><Relationship Id="rId125" Type="http://schemas.openxmlformats.org/officeDocument/2006/relationships/image" Target="../media/image71.png"/><Relationship Id="rId141" Type="http://schemas.openxmlformats.org/officeDocument/2006/relationships/image" Target="../media/image79.png"/><Relationship Id="rId146" Type="http://schemas.openxmlformats.org/officeDocument/2006/relationships/customXml" Target="../ink/ink72.xml"/><Relationship Id="rId7" Type="http://schemas.openxmlformats.org/officeDocument/2006/relationships/image" Target="../media/image12.png"/><Relationship Id="rId71" Type="http://schemas.openxmlformats.org/officeDocument/2006/relationships/image" Target="../media/image44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23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31.png"/><Relationship Id="rId66" Type="http://schemas.openxmlformats.org/officeDocument/2006/relationships/customXml" Target="../ink/ink33.xml"/><Relationship Id="rId87" Type="http://schemas.openxmlformats.org/officeDocument/2006/relationships/image" Target="../media/image52.png"/><Relationship Id="rId110" Type="http://schemas.openxmlformats.org/officeDocument/2006/relationships/image" Target="../media/image64.png"/><Relationship Id="rId115" Type="http://schemas.openxmlformats.org/officeDocument/2006/relationships/image" Target="../media/image66.png"/><Relationship Id="rId131" Type="http://schemas.openxmlformats.org/officeDocument/2006/relationships/image" Target="../media/image74.png"/><Relationship Id="rId136" Type="http://schemas.openxmlformats.org/officeDocument/2006/relationships/customXml" Target="../ink/ink67.xml"/><Relationship Id="rId61" Type="http://schemas.openxmlformats.org/officeDocument/2006/relationships/image" Target="../media/image39.png"/><Relationship Id="rId82" Type="http://schemas.openxmlformats.org/officeDocument/2006/relationships/customXml" Target="../ink/ink41.xml"/><Relationship Id="rId152" Type="http://schemas.openxmlformats.org/officeDocument/2006/relationships/customXml" Target="../ink/ink75.xml"/><Relationship Id="rId19" Type="http://schemas.openxmlformats.org/officeDocument/2006/relationships/image" Target="../media/image18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26.png"/><Relationship Id="rId56" Type="http://schemas.openxmlformats.org/officeDocument/2006/relationships/customXml" Target="../ink/ink28.xml"/><Relationship Id="rId77" Type="http://schemas.openxmlformats.org/officeDocument/2006/relationships/image" Target="../media/image47.png"/><Relationship Id="rId100" Type="http://schemas.openxmlformats.org/officeDocument/2006/relationships/customXml" Target="../ink/ink50.xml"/><Relationship Id="rId105" Type="http://schemas.openxmlformats.org/officeDocument/2006/relationships/image" Target="../media/image61.png"/><Relationship Id="rId126" Type="http://schemas.openxmlformats.org/officeDocument/2006/relationships/customXml" Target="../ink/ink62.xml"/><Relationship Id="rId147" Type="http://schemas.openxmlformats.org/officeDocument/2006/relationships/image" Target="../media/image82.png"/><Relationship Id="rId8" Type="http://schemas.openxmlformats.org/officeDocument/2006/relationships/customXml" Target="../ink/ink4.xml"/><Relationship Id="rId51" Type="http://schemas.openxmlformats.org/officeDocument/2006/relationships/image" Target="../media/image34.png"/><Relationship Id="rId72" Type="http://schemas.openxmlformats.org/officeDocument/2006/relationships/customXml" Target="../ink/ink36.xml"/><Relationship Id="rId93" Type="http://schemas.openxmlformats.org/officeDocument/2006/relationships/image" Target="../media/image55.png"/><Relationship Id="rId98" Type="http://schemas.openxmlformats.org/officeDocument/2006/relationships/customXml" Target="../ink/ink49.xml"/><Relationship Id="rId121" Type="http://schemas.openxmlformats.org/officeDocument/2006/relationships/image" Target="../media/image69.png"/><Relationship Id="rId142" Type="http://schemas.openxmlformats.org/officeDocument/2006/relationships/customXml" Target="../ink/ink70.xml"/><Relationship Id="rId3" Type="http://schemas.openxmlformats.org/officeDocument/2006/relationships/image" Target="../media/image10.png"/><Relationship Id="rId25" Type="http://schemas.openxmlformats.org/officeDocument/2006/relationships/image" Target="../media/image21.png"/><Relationship Id="rId46" Type="http://schemas.openxmlformats.org/officeDocument/2006/relationships/customXml" Target="../ink/ink23.xml"/><Relationship Id="rId67" Type="http://schemas.openxmlformats.org/officeDocument/2006/relationships/image" Target="../media/image42.png"/><Relationship Id="rId116" Type="http://schemas.openxmlformats.org/officeDocument/2006/relationships/customXml" Target="../ink/ink57.xml"/><Relationship Id="rId137" Type="http://schemas.openxmlformats.org/officeDocument/2006/relationships/image" Target="../media/image77.png"/><Relationship Id="rId20" Type="http://schemas.openxmlformats.org/officeDocument/2006/relationships/customXml" Target="../ink/ink10.xml"/><Relationship Id="rId41" Type="http://schemas.openxmlformats.org/officeDocument/2006/relationships/image" Target="../media/image29.png"/><Relationship Id="rId62" Type="http://schemas.openxmlformats.org/officeDocument/2006/relationships/customXml" Target="../ink/ink31.xml"/><Relationship Id="rId83" Type="http://schemas.openxmlformats.org/officeDocument/2006/relationships/image" Target="../media/image50.png"/><Relationship Id="rId88" Type="http://schemas.openxmlformats.org/officeDocument/2006/relationships/customXml" Target="../ink/ink44.xml"/><Relationship Id="rId111" Type="http://schemas.microsoft.com/office/2007/relationships/hdphoto" Target="../media/hdphoto2.wdp"/><Relationship Id="rId132" Type="http://schemas.openxmlformats.org/officeDocument/2006/relationships/customXml" Target="../ink/ink65.xml"/><Relationship Id="rId153" Type="http://schemas.openxmlformats.org/officeDocument/2006/relationships/image" Target="../media/image85.png"/><Relationship Id="rId15" Type="http://schemas.openxmlformats.org/officeDocument/2006/relationships/image" Target="../media/image16.png"/><Relationship Id="rId36" Type="http://schemas.openxmlformats.org/officeDocument/2006/relationships/customXml" Target="../ink/ink18.xml"/><Relationship Id="rId57" Type="http://schemas.openxmlformats.org/officeDocument/2006/relationships/image" Target="../media/image37.png"/><Relationship Id="rId106" Type="http://schemas.openxmlformats.org/officeDocument/2006/relationships/customXml" Target="../ink/ink53.xml"/><Relationship Id="rId127" Type="http://schemas.openxmlformats.org/officeDocument/2006/relationships/image" Target="../media/image72.png"/><Relationship Id="rId10" Type="http://schemas.openxmlformats.org/officeDocument/2006/relationships/customXml" Target="../ink/ink5.xml"/><Relationship Id="rId31" Type="http://schemas.openxmlformats.org/officeDocument/2006/relationships/image" Target="../media/image24.png"/><Relationship Id="rId52" Type="http://schemas.openxmlformats.org/officeDocument/2006/relationships/customXml" Target="../ink/ink26.xml"/><Relationship Id="rId73" Type="http://schemas.openxmlformats.org/officeDocument/2006/relationships/image" Target="../media/image45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58.png"/><Relationship Id="rId101" Type="http://schemas.openxmlformats.org/officeDocument/2006/relationships/image" Target="../media/image59.png"/><Relationship Id="rId122" Type="http://schemas.openxmlformats.org/officeDocument/2006/relationships/customXml" Target="../ink/ink60.xml"/><Relationship Id="rId143" Type="http://schemas.openxmlformats.org/officeDocument/2006/relationships/image" Target="../media/image80.png"/><Relationship Id="rId148" Type="http://schemas.openxmlformats.org/officeDocument/2006/relationships/customXml" Target="../ink/ink73.xml"/><Relationship Id="rId4" Type="http://schemas.openxmlformats.org/officeDocument/2006/relationships/customXml" Target="../ink/ink2.xml"/><Relationship Id="rId9" Type="http://schemas.openxmlformats.org/officeDocument/2006/relationships/image" Target="../media/image13.png"/><Relationship Id="rId26" Type="http://schemas.openxmlformats.org/officeDocument/2006/relationships/customXml" Target="../ink/ink13.xml"/><Relationship Id="rId47" Type="http://schemas.openxmlformats.org/officeDocument/2006/relationships/image" Target="../media/image32.png"/><Relationship Id="rId68" Type="http://schemas.openxmlformats.org/officeDocument/2006/relationships/customXml" Target="../ink/ink34.xml"/><Relationship Id="rId89" Type="http://schemas.openxmlformats.org/officeDocument/2006/relationships/image" Target="../media/image53.png"/><Relationship Id="rId112" Type="http://schemas.openxmlformats.org/officeDocument/2006/relationships/customXml" Target="../ink/ink55.xml"/><Relationship Id="rId133" Type="http://schemas.openxmlformats.org/officeDocument/2006/relationships/image" Target="../media/image75.png"/><Relationship Id="rId154" Type="http://schemas.openxmlformats.org/officeDocument/2006/relationships/image" Target="../media/image2.png"/><Relationship Id="rId16" Type="http://schemas.openxmlformats.org/officeDocument/2006/relationships/customXml" Target="../ink/ink8.xml"/><Relationship Id="rId37" Type="http://schemas.openxmlformats.org/officeDocument/2006/relationships/image" Target="../media/image27.png"/><Relationship Id="rId58" Type="http://schemas.openxmlformats.org/officeDocument/2006/relationships/customXml" Target="../ink/ink29.xml"/><Relationship Id="rId79" Type="http://schemas.openxmlformats.org/officeDocument/2006/relationships/image" Target="../media/image48.png"/><Relationship Id="rId102" Type="http://schemas.openxmlformats.org/officeDocument/2006/relationships/customXml" Target="../ink/ink51.xml"/><Relationship Id="rId123" Type="http://schemas.openxmlformats.org/officeDocument/2006/relationships/image" Target="../media/image70.png"/><Relationship Id="rId144" Type="http://schemas.openxmlformats.org/officeDocument/2006/relationships/customXml" Target="../ink/ink71.xml"/><Relationship Id="rId90" Type="http://schemas.openxmlformats.org/officeDocument/2006/relationships/customXml" Target="../ink/ink45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7.png"/><Relationship Id="rId21" Type="http://schemas.openxmlformats.org/officeDocument/2006/relationships/image" Target="../media/image19.png"/><Relationship Id="rId42" Type="http://schemas.openxmlformats.org/officeDocument/2006/relationships/customXml" Target="../ink/ink96.xml"/><Relationship Id="rId63" Type="http://schemas.openxmlformats.org/officeDocument/2006/relationships/image" Target="../media/image40.png"/><Relationship Id="rId84" Type="http://schemas.openxmlformats.org/officeDocument/2006/relationships/customXml" Target="../ink/ink117.xml"/><Relationship Id="rId138" Type="http://schemas.openxmlformats.org/officeDocument/2006/relationships/customXml" Target="../ink/ink143.xml"/><Relationship Id="rId107" Type="http://schemas.openxmlformats.org/officeDocument/2006/relationships/image" Target="../media/image62.png"/><Relationship Id="rId11" Type="http://schemas.openxmlformats.org/officeDocument/2006/relationships/image" Target="../media/image14.png"/><Relationship Id="rId32" Type="http://schemas.openxmlformats.org/officeDocument/2006/relationships/customXml" Target="../ink/ink91.xml"/><Relationship Id="rId53" Type="http://schemas.openxmlformats.org/officeDocument/2006/relationships/image" Target="../media/image35.png"/><Relationship Id="rId74" Type="http://schemas.openxmlformats.org/officeDocument/2006/relationships/customXml" Target="../ink/ink112.xml"/><Relationship Id="rId128" Type="http://schemas.openxmlformats.org/officeDocument/2006/relationships/customXml" Target="../ink/ink138.xml"/><Relationship Id="rId149" Type="http://schemas.openxmlformats.org/officeDocument/2006/relationships/image" Target="../media/image83.png"/><Relationship Id="rId5" Type="http://schemas.openxmlformats.org/officeDocument/2006/relationships/image" Target="../media/image11.png"/><Relationship Id="rId95" Type="http://schemas.openxmlformats.org/officeDocument/2006/relationships/image" Target="../media/image56.png"/><Relationship Id="rId22" Type="http://schemas.openxmlformats.org/officeDocument/2006/relationships/customXml" Target="../ink/ink86.xml"/><Relationship Id="rId27" Type="http://schemas.openxmlformats.org/officeDocument/2006/relationships/image" Target="../media/image22.png"/><Relationship Id="rId43" Type="http://schemas.openxmlformats.org/officeDocument/2006/relationships/image" Target="../media/image30.png"/><Relationship Id="rId48" Type="http://schemas.openxmlformats.org/officeDocument/2006/relationships/customXml" Target="../ink/ink99.xml"/><Relationship Id="rId64" Type="http://schemas.openxmlformats.org/officeDocument/2006/relationships/customXml" Target="../ink/ink107.xml"/><Relationship Id="rId69" Type="http://schemas.openxmlformats.org/officeDocument/2006/relationships/image" Target="../media/image43.png"/><Relationship Id="rId113" Type="http://schemas.openxmlformats.org/officeDocument/2006/relationships/image" Target="../media/image65.png"/><Relationship Id="rId118" Type="http://schemas.openxmlformats.org/officeDocument/2006/relationships/customXml" Target="../ink/ink133.xml"/><Relationship Id="rId134" Type="http://schemas.openxmlformats.org/officeDocument/2006/relationships/customXml" Target="../ink/ink141.xml"/><Relationship Id="rId139" Type="http://schemas.openxmlformats.org/officeDocument/2006/relationships/image" Target="../media/image78.png"/><Relationship Id="rId80" Type="http://schemas.openxmlformats.org/officeDocument/2006/relationships/customXml" Target="../ink/ink115.xml"/><Relationship Id="rId85" Type="http://schemas.openxmlformats.org/officeDocument/2006/relationships/image" Target="../media/image51.png"/><Relationship Id="rId150" Type="http://schemas.openxmlformats.org/officeDocument/2006/relationships/customXml" Target="../ink/ink149.xml"/><Relationship Id="rId155" Type="http://schemas.microsoft.com/office/2007/relationships/hdphoto" Target="../media/hdphoto1.wdp"/><Relationship Id="rId12" Type="http://schemas.openxmlformats.org/officeDocument/2006/relationships/customXml" Target="../ink/ink81.xml"/><Relationship Id="rId17" Type="http://schemas.openxmlformats.org/officeDocument/2006/relationships/image" Target="../media/image17.png"/><Relationship Id="rId33" Type="http://schemas.openxmlformats.org/officeDocument/2006/relationships/image" Target="../media/image25.png"/><Relationship Id="rId38" Type="http://schemas.openxmlformats.org/officeDocument/2006/relationships/customXml" Target="../ink/ink94.xml"/><Relationship Id="rId59" Type="http://schemas.openxmlformats.org/officeDocument/2006/relationships/image" Target="../media/image38.png"/><Relationship Id="rId103" Type="http://schemas.openxmlformats.org/officeDocument/2006/relationships/image" Target="../media/image60.png"/><Relationship Id="rId108" Type="http://schemas.openxmlformats.org/officeDocument/2006/relationships/customXml" Target="../ink/ink129.xml"/><Relationship Id="rId124" Type="http://schemas.openxmlformats.org/officeDocument/2006/relationships/customXml" Target="../ink/ink136.xml"/><Relationship Id="rId129" Type="http://schemas.openxmlformats.org/officeDocument/2006/relationships/image" Target="../media/image73.png"/><Relationship Id="rId54" Type="http://schemas.openxmlformats.org/officeDocument/2006/relationships/customXml" Target="../ink/ink102.xml"/><Relationship Id="rId70" Type="http://schemas.openxmlformats.org/officeDocument/2006/relationships/customXml" Target="../ink/ink110.xml"/><Relationship Id="rId75" Type="http://schemas.openxmlformats.org/officeDocument/2006/relationships/image" Target="../media/image46.png"/><Relationship Id="rId91" Type="http://schemas.openxmlformats.org/officeDocument/2006/relationships/image" Target="../media/image54.png"/><Relationship Id="rId96" Type="http://schemas.openxmlformats.org/officeDocument/2006/relationships/customXml" Target="../ink/ink123.xml"/><Relationship Id="rId140" Type="http://schemas.openxmlformats.org/officeDocument/2006/relationships/customXml" Target="../ink/ink144.xml"/><Relationship Id="rId145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8.xml"/><Relationship Id="rId23" Type="http://schemas.openxmlformats.org/officeDocument/2006/relationships/image" Target="../media/image20.png"/><Relationship Id="rId28" Type="http://schemas.openxmlformats.org/officeDocument/2006/relationships/customXml" Target="../ink/ink89.xml"/><Relationship Id="rId49" Type="http://schemas.openxmlformats.org/officeDocument/2006/relationships/image" Target="../media/image33.png"/><Relationship Id="rId114" Type="http://schemas.openxmlformats.org/officeDocument/2006/relationships/customXml" Target="../ink/ink131.xml"/><Relationship Id="rId119" Type="http://schemas.openxmlformats.org/officeDocument/2006/relationships/image" Target="../media/image68.png"/><Relationship Id="rId44" Type="http://schemas.openxmlformats.org/officeDocument/2006/relationships/customXml" Target="../ink/ink97.xml"/><Relationship Id="rId60" Type="http://schemas.openxmlformats.org/officeDocument/2006/relationships/customXml" Target="../ink/ink105.xml"/><Relationship Id="rId65" Type="http://schemas.openxmlformats.org/officeDocument/2006/relationships/image" Target="../media/image41.png"/><Relationship Id="rId81" Type="http://schemas.openxmlformats.org/officeDocument/2006/relationships/image" Target="../media/image49.png"/><Relationship Id="rId86" Type="http://schemas.openxmlformats.org/officeDocument/2006/relationships/customXml" Target="../ink/ink118.xml"/><Relationship Id="rId130" Type="http://schemas.openxmlformats.org/officeDocument/2006/relationships/customXml" Target="../ink/ink139.xml"/><Relationship Id="rId135" Type="http://schemas.openxmlformats.org/officeDocument/2006/relationships/image" Target="../media/image76.png"/><Relationship Id="rId151" Type="http://schemas.openxmlformats.org/officeDocument/2006/relationships/image" Target="../media/image84.png"/><Relationship Id="rId13" Type="http://schemas.openxmlformats.org/officeDocument/2006/relationships/image" Target="../media/image15.png"/><Relationship Id="rId18" Type="http://schemas.openxmlformats.org/officeDocument/2006/relationships/customXml" Target="../ink/ink84.xml"/><Relationship Id="rId39" Type="http://schemas.openxmlformats.org/officeDocument/2006/relationships/image" Target="../media/image28.png"/><Relationship Id="rId109" Type="http://schemas.openxmlformats.org/officeDocument/2006/relationships/image" Target="../media/image63.png"/><Relationship Id="rId34" Type="http://schemas.openxmlformats.org/officeDocument/2006/relationships/customXml" Target="../ink/ink92.xml"/><Relationship Id="rId50" Type="http://schemas.openxmlformats.org/officeDocument/2006/relationships/customXml" Target="../ink/ink100.xml"/><Relationship Id="rId55" Type="http://schemas.openxmlformats.org/officeDocument/2006/relationships/image" Target="../media/image36.png"/><Relationship Id="rId76" Type="http://schemas.openxmlformats.org/officeDocument/2006/relationships/customXml" Target="../ink/ink113.xml"/><Relationship Id="rId97" Type="http://schemas.openxmlformats.org/officeDocument/2006/relationships/image" Target="../media/image57.png"/><Relationship Id="rId104" Type="http://schemas.openxmlformats.org/officeDocument/2006/relationships/customXml" Target="../ink/ink127.xml"/><Relationship Id="rId120" Type="http://schemas.openxmlformats.org/officeDocument/2006/relationships/customXml" Target="../ink/ink134.xml"/><Relationship Id="rId125" Type="http://schemas.openxmlformats.org/officeDocument/2006/relationships/image" Target="../media/image71.png"/><Relationship Id="rId141" Type="http://schemas.openxmlformats.org/officeDocument/2006/relationships/image" Target="../media/image79.png"/><Relationship Id="rId146" Type="http://schemas.openxmlformats.org/officeDocument/2006/relationships/customXml" Target="../ink/ink147.xml"/><Relationship Id="rId7" Type="http://schemas.openxmlformats.org/officeDocument/2006/relationships/image" Target="../media/image12.png"/><Relationship Id="rId71" Type="http://schemas.openxmlformats.org/officeDocument/2006/relationships/image" Target="../media/image44.png"/><Relationship Id="rId92" Type="http://schemas.openxmlformats.org/officeDocument/2006/relationships/customXml" Target="../ink/ink121.xml"/><Relationship Id="rId2" Type="http://schemas.openxmlformats.org/officeDocument/2006/relationships/customXml" Target="../ink/ink76.xml"/><Relationship Id="rId29" Type="http://schemas.openxmlformats.org/officeDocument/2006/relationships/image" Target="../media/image23.png"/><Relationship Id="rId24" Type="http://schemas.openxmlformats.org/officeDocument/2006/relationships/customXml" Target="../ink/ink87.xml"/><Relationship Id="rId40" Type="http://schemas.openxmlformats.org/officeDocument/2006/relationships/customXml" Target="../ink/ink95.xml"/><Relationship Id="rId45" Type="http://schemas.openxmlformats.org/officeDocument/2006/relationships/image" Target="../media/image31.png"/><Relationship Id="rId66" Type="http://schemas.openxmlformats.org/officeDocument/2006/relationships/customXml" Target="../ink/ink108.xml"/><Relationship Id="rId87" Type="http://schemas.openxmlformats.org/officeDocument/2006/relationships/image" Target="../media/image52.png"/><Relationship Id="rId110" Type="http://schemas.openxmlformats.org/officeDocument/2006/relationships/image" Target="../media/image64.png"/><Relationship Id="rId115" Type="http://schemas.openxmlformats.org/officeDocument/2006/relationships/image" Target="../media/image66.png"/><Relationship Id="rId131" Type="http://schemas.openxmlformats.org/officeDocument/2006/relationships/image" Target="../media/image74.png"/><Relationship Id="rId136" Type="http://schemas.openxmlformats.org/officeDocument/2006/relationships/customXml" Target="../ink/ink142.xml"/><Relationship Id="rId61" Type="http://schemas.openxmlformats.org/officeDocument/2006/relationships/image" Target="../media/image39.png"/><Relationship Id="rId82" Type="http://schemas.openxmlformats.org/officeDocument/2006/relationships/customXml" Target="../ink/ink116.xml"/><Relationship Id="rId152" Type="http://schemas.openxmlformats.org/officeDocument/2006/relationships/customXml" Target="../ink/ink150.xml"/><Relationship Id="rId19" Type="http://schemas.openxmlformats.org/officeDocument/2006/relationships/image" Target="../media/image18.png"/><Relationship Id="rId14" Type="http://schemas.openxmlformats.org/officeDocument/2006/relationships/customXml" Target="../ink/ink82.xml"/><Relationship Id="rId30" Type="http://schemas.openxmlformats.org/officeDocument/2006/relationships/customXml" Target="../ink/ink90.xml"/><Relationship Id="rId35" Type="http://schemas.openxmlformats.org/officeDocument/2006/relationships/image" Target="../media/image26.png"/><Relationship Id="rId56" Type="http://schemas.openxmlformats.org/officeDocument/2006/relationships/customXml" Target="../ink/ink103.xml"/><Relationship Id="rId77" Type="http://schemas.openxmlformats.org/officeDocument/2006/relationships/image" Target="../media/image47.png"/><Relationship Id="rId100" Type="http://schemas.openxmlformats.org/officeDocument/2006/relationships/customXml" Target="../ink/ink125.xml"/><Relationship Id="rId105" Type="http://schemas.openxmlformats.org/officeDocument/2006/relationships/image" Target="../media/image61.png"/><Relationship Id="rId126" Type="http://schemas.openxmlformats.org/officeDocument/2006/relationships/customXml" Target="../ink/ink137.xml"/><Relationship Id="rId147" Type="http://schemas.openxmlformats.org/officeDocument/2006/relationships/image" Target="../media/image82.png"/><Relationship Id="rId8" Type="http://schemas.openxmlformats.org/officeDocument/2006/relationships/customXml" Target="../ink/ink79.xml"/><Relationship Id="rId51" Type="http://schemas.openxmlformats.org/officeDocument/2006/relationships/image" Target="../media/image34.png"/><Relationship Id="rId72" Type="http://schemas.openxmlformats.org/officeDocument/2006/relationships/customXml" Target="../ink/ink111.xml"/><Relationship Id="rId93" Type="http://schemas.openxmlformats.org/officeDocument/2006/relationships/image" Target="../media/image55.png"/><Relationship Id="rId98" Type="http://schemas.openxmlformats.org/officeDocument/2006/relationships/customXml" Target="../ink/ink124.xml"/><Relationship Id="rId121" Type="http://schemas.openxmlformats.org/officeDocument/2006/relationships/image" Target="../media/image69.png"/><Relationship Id="rId142" Type="http://schemas.openxmlformats.org/officeDocument/2006/relationships/customXml" Target="../ink/ink145.xml"/><Relationship Id="rId3" Type="http://schemas.openxmlformats.org/officeDocument/2006/relationships/image" Target="../media/image10.png"/><Relationship Id="rId25" Type="http://schemas.openxmlformats.org/officeDocument/2006/relationships/image" Target="../media/image21.png"/><Relationship Id="rId46" Type="http://schemas.openxmlformats.org/officeDocument/2006/relationships/customXml" Target="../ink/ink98.xml"/><Relationship Id="rId67" Type="http://schemas.openxmlformats.org/officeDocument/2006/relationships/image" Target="../media/image42.png"/><Relationship Id="rId116" Type="http://schemas.openxmlformats.org/officeDocument/2006/relationships/customXml" Target="../ink/ink132.xml"/><Relationship Id="rId137" Type="http://schemas.openxmlformats.org/officeDocument/2006/relationships/image" Target="../media/image77.png"/><Relationship Id="rId20" Type="http://schemas.openxmlformats.org/officeDocument/2006/relationships/customXml" Target="../ink/ink85.xml"/><Relationship Id="rId41" Type="http://schemas.openxmlformats.org/officeDocument/2006/relationships/image" Target="../media/image29.png"/><Relationship Id="rId62" Type="http://schemas.openxmlformats.org/officeDocument/2006/relationships/customXml" Target="../ink/ink106.xml"/><Relationship Id="rId83" Type="http://schemas.openxmlformats.org/officeDocument/2006/relationships/image" Target="../media/image50.png"/><Relationship Id="rId88" Type="http://schemas.openxmlformats.org/officeDocument/2006/relationships/customXml" Target="../ink/ink119.xml"/><Relationship Id="rId111" Type="http://schemas.microsoft.com/office/2007/relationships/hdphoto" Target="../media/hdphoto2.wdp"/><Relationship Id="rId132" Type="http://schemas.openxmlformats.org/officeDocument/2006/relationships/customXml" Target="../ink/ink140.xml"/><Relationship Id="rId153" Type="http://schemas.openxmlformats.org/officeDocument/2006/relationships/image" Target="../media/image85.png"/><Relationship Id="rId15" Type="http://schemas.openxmlformats.org/officeDocument/2006/relationships/image" Target="../media/image16.png"/><Relationship Id="rId36" Type="http://schemas.openxmlformats.org/officeDocument/2006/relationships/customXml" Target="../ink/ink93.xml"/><Relationship Id="rId57" Type="http://schemas.openxmlformats.org/officeDocument/2006/relationships/image" Target="../media/image37.png"/><Relationship Id="rId106" Type="http://schemas.openxmlformats.org/officeDocument/2006/relationships/customXml" Target="../ink/ink128.xml"/><Relationship Id="rId127" Type="http://schemas.openxmlformats.org/officeDocument/2006/relationships/image" Target="../media/image72.png"/><Relationship Id="rId10" Type="http://schemas.openxmlformats.org/officeDocument/2006/relationships/customXml" Target="../ink/ink80.xml"/><Relationship Id="rId31" Type="http://schemas.openxmlformats.org/officeDocument/2006/relationships/image" Target="../media/image24.png"/><Relationship Id="rId52" Type="http://schemas.openxmlformats.org/officeDocument/2006/relationships/customXml" Target="../ink/ink101.xml"/><Relationship Id="rId73" Type="http://schemas.openxmlformats.org/officeDocument/2006/relationships/image" Target="../media/image45.png"/><Relationship Id="rId78" Type="http://schemas.openxmlformats.org/officeDocument/2006/relationships/customXml" Target="../ink/ink114.xml"/><Relationship Id="rId94" Type="http://schemas.openxmlformats.org/officeDocument/2006/relationships/customXml" Target="../ink/ink122.xml"/><Relationship Id="rId99" Type="http://schemas.openxmlformats.org/officeDocument/2006/relationships/image" Target="../media/image58.png"/><Relationship Id="rId101" Type="http://schemas.openxmlformats.org/officeDocument/2006/relationships/image" Target="../media/image59.png"/><Relationship Id="rId122" Type="http://schemas.openxmlformats.org/officeDocument/2006/relationships/customXml" Target="../ink/ink135.xml"/><Relationship Id="rId143" Type="http://schemas.openxmlformats.org/officeDocument/2006/relationships/image" Target="../media/image80.png"/><Relationship Id="rId148" Type="http://schemas.openxmlformats.org/officeDocument/2006/relationships/customXml" Target="../ink/ink148.xml"/><Relationship Id="rId4" Type="http://schemas.openxmlformats.org/officeDocument/2006/relationships/customXml" Target="../ink/ink77.xml"/><Relationship Id="rId9" Type="http://schemas.openxmlformats.org/officeDocument/2006/relationships/image" Target="../media/image13.png"/><Relationship Id="rId26" Type="http://schemas.openxmlformats.org/officeDocument/2006/relationships/customXml" Target="../ink/ink88.xml"/><Relationship Id="rId47" Type="http://schemas.openxmlformats.org/officeDocument/2006/relationships/image" Target="../media/image32.png"/><Relationship Id="rId68" Type="http://schemas.openxmlformats.org/officeDocument/2006/relationships/customXml" Target="../ink/ink109.xml"/><Relationship Id="rId89" Type="http://schemas.openxmlformats.org/officeDocument/2006/relationships/image" Target="../media/image53.png"/><Relationship Id="rId112" Type="http://schemas.openxmlformats.org/officeDocument/2006/relationships/customXml" Target="../ink/ink130.xml"/><Relationship Id="rId133" Type="http://schemas.openxmlformats.org/officeDocument/2006/relationships/image" Target="../media/image75.png"/><Relationship Id="rId154" Type="http://schemas.openxmlformats.org/officeDocument/2006/relationships/image" Target="../media/image2.png"/><Relationship Id="rId16" Type="http://schemas.openxmlformats.org/officeDocument/2006/relationships/customXml" Target="../ink/ink83.xml"/><Relationship Id="rId37" Type="http://schemas.openxmlformats.org/officeDocument/2006/relationships/image" Target="../media/image27.png"/><Relationship Id="rId58" Type="http://schemas.openxmlformats.org/officeDocument/2006/relationships/customXml" Target="../ink/ink104.xml"/><Relationship Id="rId79" Type="http://schemas.openxmlformats.org/officeDocument/2006/relationships/image" Target="../media/image48.png"/><Relationship Id="rId102" Type="http://schemas.openxmlformats.org/officeDocument/2006/relationships/customXml" Target="../ink/ink126.xml"/><Relationship Id="rId123" Type="http://schemas.openxmlformats.org/officeDocument/2006/relationships/image" Target="../media/image70.png"/><Relationship Id="rId144" Type="http://schemas.openxmlformats.org/officeDocument/2006/relationships/customXml" Target="../ink/ink146.xml"/><Relationship Id="rId90" Type="http://schemas.openxmlformats.org/officeDocument/2006/relationships/customXml" Target="../ink/ink120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6.png"/><Relationship Id="rId21" Type="http://schemas.openxmlformats.org/officeDocument/2006/relationships/image" Target="../media/image89.png"/><Relationship Id="rId42" Type="http://schemas.openxmlformats.org/officeDocument/2006/relationships/customXml" Target="../ink/ink171.xml"/><Relationship Id="rId63" Type="http://schemas.openxmlformats.org/officeDocument/2006/relationships/image" Target="../media/image110.png"/><Relationship Id="rId84" Type="http://schemas.openxmlformats.org/officeDocument/2006/relationships/customXml" Target="../ink/ink192.xml"/><Relationship Id="rId138" Type="http://schemas.openxmlformats.org/officeDocument/2006/relationships/customXml" Target="../ink/ink218.xml"/><Relationship Id="rId107" Type="http://schemas.openxmlformats.org/officeDocument/2006/relationships/image" Target="../media/image132.png"/><Relationship Id="rId11" Type="http://schemas.openxmlformats.org/officeDocument/2006/relationships/image" Target="../media/image840.png"/><Relationship Id="rId32" Type="http://schemas.openxmlformats.org/officeDocument/2006/relationships/customXml" Target="../ink/ink166.xml"/><Relationship Id="rId53" Type="http://schemas.openxmlformats.org/officeDocument/2006/relationships/image" Target="../media/image105.png"/><Relationship Id="rId74" Type="http://schemas.openxmlformats.org/officeDocument/2006/relationships/customXml" Target="../ink/ink187.xml"/><Relationship Id="rId128" Type="http://schemas.openxmlformats.org/officeDocument/2006/relationships/customXml" Target="../ink/ink213.xml"/><Relationship Id="rId149" Type="http://schemas.openxmlformats.org/officeDocument/2006/relationships/image" Target="../media/image152.png"/><Relationship Id="rId5" Type="http://schemas.openxmlformats.org/officeDocument/2006/relationships/image" Target="../media/image810.png"/><Relationship Id="rId95" Type="http://schemas.openxmlformats.org/officeDocument/2006/relationships/image" Target="../media/image126.png"/><Relationship Id="rId22" Type="http://schemas.openxmlformats.org/officeDocument/2006/relationships/customXml" Target="../ink/ink161.xml"/><Relationship Id="rId27" Type="http://schemas.openxmlformats.org/officeDocument/2006/relationships/image" Target="../media/image92.png"/><Relationship Id="rId43" Type="http://schemas.openxmlformats.org/officeDocument/2006/relationships/image" Target="../media/image100.png"/><Relationship Id="rId48" Type="http://schemas.openxmlformats.org/officeDocument/2006/relationships/customXml" Target="../ink/ink174.xml"/><Relationship Id="rId64" Type="http://schemas.openxmlformats.org/officeDocument/2006/relationships/customXml" Target="../ink/ink182.xml"/><Relationship Id="rId69" Type="http://schemas.openxmlformats.org/officeDocument/2006/relationships/image" Target="../media/image113.png"/><Relationship Id="rId113" Type="http://schemas.openxmlformats.org/officeDocument/2006/relationships/image" Target="../media/image134.png"/><Relationship Id="rId118" Type="http://schemas.openxmlformats.org/officeDocument/2006/relationships/customXml" Target="../ink/ink208.xml"/><Relationship Id="rId134" Type="http://schemas.openxmlformats.org/officeDocument/2006/relationships/customXml" Target="../ink/ink216.xml"/><Relationship Id="rId139" Type="http://schemas.openxmlformats.org/officeDocument/2006/relationships/image" Target="../media/image147.png"/><Relationship Id="rId80" Type="http://schemas.openxmlformats.org/officeDocument/2006/relationships/customXml" Target="../ink/ink190.xml"/><Relationship Id="rId85" Type="http://schemas.openxmlformats.org/officeDocument/2006/relationships/image" Target="../media/image121.png"/><Relationship Id="rId150" Type="http://schemas.openxmlformats.org/officeDocument/2006/relationships/customXml" Target="../ink/ink224.xml"/><Relationship Id="rId155" Type="http://schemas.microsoft.com/office/2007/relationships/hdphoto" Target="../media/hdphoto1.wdp"/><Relationship Id="rId12" Type="http://schemas.openxmlformats.org/officeDocument/2006/relationships/customXml" Target="../ink/ink156.xml"/><Relationship Id="rId17" Type="http://schemas.openxmlformats.org/officeDocument/2006/relationships/image" Target="../media/image87.png"/><Relationship Id="rId33" Type="http://schemas.openxmlformats.org/officeDocument/2006/relationships/image" Target="../media/image95.png"/><Relationship Id="rId38" Type="http://schemas.openxmlformats.org/officeDocument/2006/relationships/customXml" Target="../ink/ink169.xml"/><Relationship Id="rId59" Type="http://schemas.openxmlformats.org/officeDocument/2006/relationships/image" Target="../media/image108.png"/><Relationship Id="rId103" Type="http://schemas.openxmlformats.org/officeDocument/2006/relationships/image" Target="../media/image130.png"/><Relationship Id="rId108" Type="http://schemas.openxmlformats.org/officeDocument/2006/relationships/customXml" Target="../ink/ink204.xml"/><Relationship Id="rId124" Type="http://schemas.openxmlformats.org/officeDocument/2006/relationships/customXml" Target="../ink/ink211.xml"/><Relationship Id="rId129" Type="http://schemas.openxmlformats.org/officeDocument/2006/relationships/image" Target="../media/image142.png"/><Relationship Id="rId54" Type="http://schemas.openxmlformats.org/officeDocument/2006/relationships/customXml" Target="../ink/ink177.xml"/><Relationship Id="rId70" Type="http://schemas.openxmlformats.org/officeDocument/2006/relationships/customXml" Target="../ink/ink185.xml"/><Relationship Id="rId75" Type="http://schemas.openxmlformats.org/officeDocument/2006/relationships/image" Target="../media/image116.png"/><Relationship Id="rId91" Type="http://schemas.openxmlformats.org/officeDocument/2006/relationships/image" Target="../media/image124.png"/><Relationship Id="rId96" Type="http://schemas.openxmlformats.org/officeDocument/2006/relationships/customXml" Target="../ink/ink198.xml"/><Relationship Id="rId140" Type="http://schemas.openxmlformats.org/officeDocument/2006/relationships/customXml" Target="../ink/ink219.xml"/><Relationship Id="rId145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3.xml"/><Relationship Id="rId23" Type="http://schemas.openxmlformats.org/officeDocument/2006/relationships/image" Target="../media/image90.png"/><Relationship Id="rId28" Type="http://schemas.openxmlformats.org/officeDocument/2006/relationships/customXml" Target="../ink/ink164.xml"/><Relationship Id="rId49" Type="http://schemas.openxmlformats.org/officeDocument/2006/relationships/image" Target="../media/image103.png"/><Relationship Id="rId114" Type="http://schemas.openxmlformats.org/officeDocument/2006/relationships/customXml" Target="../ink/ink206.xml"/><Relationship Id="rId119" Type="http://schemas.openxmlformats.org/officeDocument/2006/relationships/image" Target="../media/image137.png"/><Relationship Id="rId44" Type="http://schemas.openxmlformats.org/officeDocument/2006/relationships/customXml" Target="../ink/ink172.xml"/><Relationship Id="rId60" Type="http://schemas.openxmlformats.org/officeDocument/2006/relationships/customXml" Target="../ink/ink180.xml"/><Relationship Id="rId65" Type="http://schemas.openxmlformats.org/officeDocument/2006/relationships/image" Target="../media/image111.png"/><Relationship Id="rId81" Type="http://schemas.openxmlformats.org/officeDocument/2006/relationships/image" Target="../media/image119.png"/><Relationship Id="rId86" Type="http://schemas.openxmlformats.org/officeDocument/2006/relationships/customXml" Target="../ink/ink193.xml"/><Relationship Id="rId130" Type="http://schemas.openxmlformats.org/officeDocument/2006/relationships/customXml" Target="../ink/ink214.xml"/><Relationship Id="rId135" Type="http://schemas.openxmlformats.org/officeDocument/2006/relationships/image" Target="../media/image145.png"/><Relationship Id="rId151" Type="http://schemas.openxmlformats.org/officeDocument/2006/relationships/image" Target="../media/image153.png"/><Relationship Id="rId13" Type="http://schemas.openxmlformats.org/officeDocument/2006/relationships/image" Target="../media/image850.png"/><Relationship Id="rId18" Type="http://schemas.openxmlformats.org/officeDocument/2006/relationships/customXml" Target="../ink/ink159.xml"/><Relationship Id="rId39" Type="http://schemas.openxmlformats.org/officeDocument/2006/relationships/image" Target="../media/image98.png"/><Relationship Id="rId109" Type="http://schemas.openxmlformats.org/officeDocument/2006/relationships/image" Target="../media/image133.png"/><Relationship Id="rId34" Type="http://schemas.openxmlformats.org/officeDocument/2006/relationships/customXml" Target="../ink/ink167.xml"/><Relationship Id="rId50" Type="http://schemas.openxmlformats.org/officeDocument/2006/relationships/customXml" Target="../ink/ink175.xml"/><Relationship Id="rId55" Type="http://schemas.openxmlformats.org/officeDocument/2006/relationships/image" Target="../media/image106.png"/><Relationship Id="rId76" Type="http://schemas.openxmlformats.org/officeDocument/2006/relationships/customXml" Target="../ink/ink188.xml"/><Relationship Id="rId97" Type="http://schemas.openxmlformats.org/officeDocument/2006/relationships/image" Target="../media/image127.png"/><Relationship Id="rId104" Type="http://schemas.openxmlformats.org/officeDocument/2006/relationships/customXml" Target="../ink/ink202.xml"/><Relationship Id="rId120" Type="http://schemas.openxmlformats.org/officeDocument/2006/relationships/customXml" Target="../ink/ink209.xml"/><Relationship Id="rId125" Type="http://schemas.openxmlformats.org/officeDocument/2006/relationships/image" Target="../media/image140.png"/><Relationship Id="rId141" Type="http://schemas.openxmlformats.org/officeDocument/2006/relationships/image" Target="../media/image148.png"/><Relationship Id="rId146" Type="http://schemas.openxmlformats.org/officeDocument/2006/relationships/customXml" Target="../ink/ink222.xml"/><Relationship Id="rId7" Type="http://schemas.openxmlformats.org/officeDocument/2006/relationships/image" Target="../media/image820.png"/><Relationship Id="rId71" Type="http://schemas.openxmlformats.org/officeDocument/2006/relationships/image" Target="../media/image114.png"/><Relationship Id="rId92" Type="http://schemas.openxmlformats.org/officeDocument/2006/relationships/customXml" Target="../ink/ink196.xml"/><Relationship Id="rId2" Type="http://schemas.openxmlformats.org/officeDocument/2006/relationships/customXml" Target="../ink/ink151.xml"/><Relationship Id="rId29" Type="http://schemas.openxmlformats.org/officeDocument/2006/relationships/image" Target="../media/image93.png"/><Relationship Id="rId24" Type="http://schemas.openxmlformats.org/officeDocument/2006/relationships/customXml" Target="../ink/ink162.xml"/><Relationship Id="rId40" Type="http://schemas.openxmlformats.org/officeDocument/2006/relationships/customXml" Target="../ink/ink170.xml"/><Relationship Id="rId45" Type="http://schemas.openxmlformats.org/officeDocument/2006/relationships/image" Target="../media/image101.png"/><Relationship Id="rId66" Type="http://schemas.openxmlformats.org/officeDocument/2006/relationships/customXml" Target="../ink/ink183.xml"/><Relationship Id="rId87" Type="http://schemas.openxmlformats.org/officeDocument/2006/relationships/image" Target="../media/image122.png"/><Relationship Id="rId110" Type="http://schemas.openxmlformats.org/officeDocument/2006/relationships/image" Target="../media/image64.png"/><Relationship Id="rId115" Type="http://schemas.openxmlformats.org/officeDocument/2006/relationships/image" Target="../media/image135.png"/><Relationship Id="rId131" Type="http://schemas.openxmlformats.org/officeDocument/2006/relationships/image" Target="../media/image143.png"/><Relationship Id="rId136" Type="http://schemas.openxmlformats.org/officeDocument/2006/relationships/customXml" Target="../ink/ink217.xml"/><Relationship Id="rId61" Type="http://schemas.openxmlformats.org/officeDocument/2006/relationships/image" Target="../media/image109.png"/><Relationship Id="rId82" Type="http://schemas.openxmlformats.org/officeDocument/2006/relationships/customXml" Target="../ink/ink191.xml"/><Relationship Id="rId152" Type="http://schemas.openxmlformats.org/officeDocument/2006/relationships/customXml" Target="../ink/ink225.xml"/><Relationship Id="rId19" Type="http://schemas.openxmlformats.org/officeDocument/2006/relationships/image" Target="../media/image88.png"/><Relationship Id="rId14" Type="http://schemas.openxmlformats.org/officeDocument/2006/relationships/customXml" Target="../ink/ink157.xml"/><Relationship Id="rId30" Type="http://schemas.openxmlformats.org/officeDocument/2006/relationships/customXml" Target="../ink/ink165.xml"/><Relationship Id="rId35" Type="http://schemas.openxmlformats.org/officeDocument/2006/relationships/image" Target="../media/image96.png"/><Relationship Id="rId56" Type="http://schemas.openxmlformats.org/officeDocument/2006/relationships/customXml" Target="../ink/ink178.xml"/><Relationship Id="rId77" Type="http://schemas.openxmlformats.org/officeDocument/2006/relationships/image" Target="../media/image117.png"/><Relationship Id="rId100" Type="http://schemas.openxmlformats.org/officeDocument/2006/relationships/customXml" Target="../ink/ink200.xml"/><Relationship Id="rId105" Type="http://schemas.openxmlformats.org/officeDocument/2006/relationships/image" Target="../media/image131.png"/><Relationship Id="rId126" Type="http://schemas.openxmlformats.org/officeDocument/2006/relationships/customXml" Target="../ink/ink212.xml"/><Relationship Id="rId147" Type="http://schemas.openxmlformats.org/officeDocument/2006/relationships/image" Target="../media/image151.png"/><Relationship Id="rId8" Type="http://schemas.openxmlformats.org/officeDocument/2006/relationships/customXml" Target="../ink/ink154.xml"/><Relationship Id="rId51" Type="http://schemas.openxmlformats.org/officeDocument/2006/relationships/image" Target="../media/image104.png"/><Relationship Id="rId72" Type="http://schemas.openxmlformats.org/officeDocument/2006/relationships/customXml" Target="../ink/ink186.xml"/><Relationship Id="rId93" Type="http://schemas.openxmlformats.org/officeDocument/2006/relationships/image" Target="../media/image125.png"/><Relationship Id="rId98" Type="http://schemas.openxmlformats.org/officeDocument/2006/relationships/customXml" Target="../ink/ink199.xml"/><Relationship Id="rId121" Type="http://schemas.openxmlformats.org/officeDocument/2006/relationships/image" Target="../media/image138.png"/><Relationship Id="rId142" Type="http://schemas.openxmlformats.org/officeDocument/2006/relationships/customXml" Target="../ink/ink220.xml"/><Relationship Id="rId3" Type="http://schemas.openxmlformats.org/officeDocument/2006/relationships/image" Target="../media/image800.png"/><Relationship Id="rId25" Type="http://schemas.openxmlformats.org/officeDocument/2006/relationships/image" Target="../media/image91.png"/><Relationship Id="rId46" Type="http://schemas.openxmlformats.org/officeDocument/2006/relationships/customXml" Target="../ink/ink173.xml"/><Relationship Id="rId67" Type="http://schemas.openxmlformats.org/officeDocument/2006/relationships/image" Target="../media/image112.png"/><Relationship Id="rId116" Type="http://schemas.openxmlformats.org/officeDocument/2006/relationships/customXml" Target="../ink/ink207.xml"/><Relationship Id="rId137" Type="http://schemas.openxmlformats.org/officeDocument/2006/relationships/image" Target="../media/image146.png"/><Relationship Id="rId20" Type="http://schemas.openxmlformats.org/officeDocument/2006/relationships/customXml" Target="../ink/ink160.xml"/><Relationship Id="rId41" Type="http://schemas.openxmlformats.org/officeDocument/2006/relationships/image" Target="../media/image99.png"/><Relationship Id="rId62" Type="http://schemas.openxmlformats.org/officeDocument/2006/relationships/customXml" Target="../ink/ink181.xml"/><Relationship Id="rId83" Type="http://schemas.openxmlformats.org/officeDocument/2006/relationships/image" Target="../media/image120.png"/><Relationship Id="rId88" Type="http://schemas.openxmlformats.org/officeDocument/2006/relationships/customXml" Target="../ink/ink194.xml"/><Relationship Id="rId111" Type="http://schemas.microsoft.com/office/2007/relationships/hdphoto" Target="../media/hdphoto2.wdp"/><Relationship Id="rId132" Type="http://schemas.openxmlformats.org/officeDocument/2006/relationships/customXml" Target="../ink/ink215.xml"/><Relationship Id="rId153" Type="http://schemas.openxmlformats.org/officeDocument/2006/relationships/image" Target="../media/image154.png"/><Relationship Id="rId15" Type="http://schemas.openxmlformats.org/officeDocument/2006/relationships/image" Target="../media/image86.png"/><Relationship Id="rId36" Type="http://schemas.openxmlformats.org/officeDocument/2006/relationships/customXml" Target="../ink/ink168.xml"/><Relationship Id="rId57" Type="http://schemas.openxmlformats.org/officeDocument/2006/relationships/image" Target="../media/image107.png"/><Relationship Id="rId106" Type="http://schemas.openxmlformats.org/officeDocument/2006/relationships/customXml" Target="../ink/ink203.xml"/><Relationship Id="rId127" Type="http://schemas.openxmlformats.org/officeDocument/2006/relationships/image" Target="../media/image141.png"/><Relationship Id="rId10" Type="http://schemas.openxmlformats.org/officeDocument/2006/relationships/customXml" Target="../ink/ink155.xml"/><Relationship Id="rId31" Type="http://schemas.openxmlformats.org/officeDocument/2006/relationships/image" Target="../media/image94.png"/><Relationship Id="rId52" Type="http://schemas.openxmlformats.org/officeDocument/2006/relationships/customXml" Target="../ink/ink176.xml"/><Relationship Id="rId73" Type="http://schemas.openxmlformats.org/officeDocument/2006/relationships/image" Target="../media/image115.png"/><Relationship Id="rId78" Type="http://schemas.openxmlformats.org/officeDocument/2006/relationships/customXml" Target="../ink/ink189.xml"/><Relationship Id="rId94" Type="http://schemas.openxmlformats.org/officeDocument/2006/relationships/customXml" Target="../ink/ink197.xml"/><Relationship Id="rId99" Type="http://schemas.openxmlformats.org/officeDocument/2006/relationships/image" Target="../media/image128.png"/><Relationship Id="rId101" Type="http://schemas.openxmlformats.org/officeDocument/2006/relationships/image" Target="../media/image129.png"/><Relationship Id="rId122" Type="http://schemas.openxmlformats.org/officeDocument/2006/relationships/customXml" Target="../ink/ink210.xml"/><Relationship Id="rId143" Type="http://schemas.openxmlformats.org/officeDocument/2006/relationships/image" Target="../media/image149.png"/><Relationship Id="rId148" Type="http://schemas.openxmlformats.org/officeDocument/2006/relationships/customXml" Target="../ink/ink223.xml"/><Relationship Id="rId4" Type="http://schemas.openxmlformats.org/officeDocument/2006/relationships/customXml" Target="../ink/ink152.xml"/><Relationship Id="rId9" Type="http://schemas.openxmlformats.org/officeDocument/2006/relationships/image" Target="../media/image830.png"/><Relationship Id="rId26" Type="http://schemas.openxmlformats.org/officeDocument/2006/relationships/customXml" Target="../ink/ink163.xml"/><Relationship Id="rId47" Type="http://schemas.openxmlformats.org/officeDocument/2006/relationships/image" Target="../media/image102.png"/><Relationship Id="rId68" Type="http://schemas.openxmlformats.org/officeDocument/2006/relationships/customXml" Target="../ink/ink184.xml"/><Relationship Id="rId89" Type="http://schemas.openxmlformats.org/officeDocument/2006/relationships/image" Target="../media/image123.png"/><Relationship Id="rId112" Type="http://schemas.openxmlformats.org/officeDocument/2006/relationships/customXml" Target="../ink/ink205.xml"/><Relationship Id="rId133" Type="http://schemas.openxmlformats.org/officeDocument/2006/relationships/image" Target="../media/image144.png"/><Relationship Id="rId154" Type="http://schemas.openxmlformats.org/officeDocument/2006/relationships/image" Target="../media/image2.png"/><Relationship Id="rId16" Type="http://schemas.openxmlformats.org/officeDocument/2006/relationships/customXml" Target="../ink/ink158.xml"/><Relationship Id="rId37" Type="http://schemas.openxmlformats.org/officeDocument/2006/relationships/image" Target="../media/image97.png"/><Relationship Id="rId58" Type="http://schemas.openxmlformats.org/officeDocument/2006/relationships/customXml" Target="../ink/ink179.xml"/><Relationship Id="rId79" Type="http://schemas.openxmlformats.org/officeDocument/2006/relationships/image" Target="../media/image118.png"/><Relationship Id="rId102" Type="http://schemas.openxmlformats.org/officeDocument/2006/relationships/customXml" Target="../ink/ink201.xml"/><Relationship Id="rId123" Type="http://schemas.openxmlformats.org/officeDocument/2006/relationships/image" Target="../media/image139.png"/><Relationship Id="rId144" Type="http://schemas.openxmlformats.org/officeDocument/2006/relationships/customXml" Target="../ink/ink221.xml"/><Relationship Id="rId90" Type="http://schemas.openxmlformats.org/officeDocument/2006/relationships/customXml" Target="../ink/ink19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knight-png" TargetMode="External"/><Relationship Id="rId3" Type="http://schemas.openxmlformats.org/officeDocument/2006/relationships/image" Target="../media/image128.jpg"/><Relationship Id="rId7" Type="http://schemas.openxmlformats.org/officeDocument/2006/relationships/image" Target="../media/image1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de/brunnen-alt-steinmauer-mauer-rund-788430/" TargetMode="External"/><Relationship Id="rId5" Type="http://schemas.openxmlformats.org/officeDocument/2006/relationships/image" Target="../media/image129.jpg"/><Relationship Id="rId10" Type="http://schemas.microsoft.com/office/2007/relationships/hdphoto" Target="../media/hdphoto1.wdp"/><Relationship Id="rId4" Type="http://schemas.openxmlformats.org/officeDocument/2006/relationships/hyperlink" Target="https://www.geograph.org.uk/photo/2675623" TargetMode="Externa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ngall.com/knight-p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616A82B-4290-46E7-BF7E-9119EFAF9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D08A54C-BB3F-4A66-AFEE-19F900FF9D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46" r="9071"/>
          <a:stretch/>
        </p:blipFill>
        <p:spPr>
          <a:xfrm>
            <a:off x="-1649" y="0"/>
            <a:ext cx="8224270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9609ECE7-FC85-4568-8B4B-44C05F07CEE3}"/>
              </a:ext>
            </a:extLst>
          </p:cNvPr>
          <p:cNvSpPr/>
          <p:nvPr/>
        </p:nvSpPr>
        <p:spPr>
          <a:xfrm>
            <a:off x="2817346" y="541299"/>
            <a:ext cx="9074989" cy="4350870"/>
          </a:xfrm>
          <a:custGeom>
            <a:avLst/>
            <a:gdLst>
              <a:gd name="connsiteX0" fmla="*/ 0 w 9074989"/>
              <a:gd name="connsiteY0" fmla="*/ 0 h 4350870"/>
              <a:gd name="connsiteX1" fmla="*/ 294937 w 9074989"/>
              <a:gd name="connsiteY1" fmla="*/ 0 h 4350870"/>
              <a:gd name="connsiteX2" fmla="*/ 1043624 w 9074989"/>
              <a:gd name="connsiteY2" fmla="*/ 0 h 4350870"/>
              <a:gd name="connsiteX3" fmla="*/ 1338561 w 9074989"/>
              <a:gd name="connsiteY3" fmla="*/ 0 h 4350870"/>
              <a:gd name="connsiteX4" fmla="*/ 2087247 w 9074989"/>
              <a:gd name="connsiteY4" fmla="*/ 0 h 4350870"/>
              <a:gd name="connsiteX5" fmla="*/ 2745184 w 9074989"/>
              <a:gd name="connsiteY5" fmla="*/ 0 h 4350870"/>
              <a:gd name="connsiteX6" fmla="*/ 3130871 w 9074989"/>
              <a:gd name="connsiteY6" fmla="*/ 0 h 4350870"/>
              <a:gd name="connsiteX7" fmla="*/ 3516558 w 9074989"/>
              <a:gd name="connsiteY7" fmla="*/ 0 h 4350870"/>
              <a:gd name="connsiteX8" fmla="*/ 4265245 w 9074989"/>
              <a:gd name="connsiteY8" fmla="*/ 0 h 4350870"/>
              <a:gd name="connsiteX9" fmla="*/ 4832432 w 9074989"/>
              <a:gd name="connsiteY9" fmla="*/ 0 h 4350870"/>
              <a:gd name="connsiteX10" fmla="*/ 5399618 w 9074989"/>
              <a:gd name="connsiteY10" fmla="*/ 0 h 4350870"/>
              <a:gd name="connsiteX11" fmla="*/ 6057555 w 9074989"/>
              <a:gd name="connsiteY11" fmla="*/ 0 h 4350870"/>
              <a:gd name="connsiteX12" fmla="*/ 6715492 w 9074989"/>
              <a:gd name="connsiteY12" fmla="*/ 0 h 4350870"/>
              <a:gd name="connsiteX13" fmla="*/ 7010429 w 9074989"/>
              <a:gd name="connsiteY13" fmla="*/ 0 h 4350870"/>
              <a:gd name="connsiteX14" fmla="*/ 7577616 w 9074989"/>
              <a:gd name="connsiteY14" fmla="*/ 0 h 4350870"/>
              <a:gd name="connsiteX15" fmla="*/ 8235553 w 9074989"/>
              <a:gd name="connsiteY15" fmla="*/ 0 h 4350870"/>
              <a:gd name="connsiteX16" fmla="*/ 9074989 w 9074989"/>
              <a:gd name="connsiteY16" fmla="*/ 0 h 4350870"/>
              <a:gd name="connsiteX17" fmla="*/ 9074989 w 9074989"/>
              <a:gd name="connsiteY17" fmla="*/ 500350 h 4350870"/>
              <a:gd name="connsiteX18" fmla="*/ 9074989 w 9074989"/>
              <a:gd name="connsiteY18" fmla="*/ 1044209 h 4350870"/>
              <a:gd name="connsiteX19" fmla="*/ 9074989 w 9074989"/>
              <a:gd name="connsiteY19" fmla="*/ 1675085 h 4350870"/>
              <a:gd name="connsiteX20" fmla="*/ 9074989 w 9074989"/>
              <a:gd name="connsiteY20" fmla="*/ 2175435 h 4350870"/>
              <a:gd name="connsiteX21" fmla="*/ 9074989 w 9074989"/>
              <a:gd name="connsiteY21" fmla="*/ 2762802 h 4350870"/>
              <a:gd name="connsiteX22" fmla="*/ 9074989 w 9074989"/>
              <a:gd name="connsiteY22" fmla="*/ 3393679 h 4350870"/>
              <a:gd name="connsiteX23" fmla="*/ 9074989 w 9074989"/>
              <a:gd name="connsiteY23" fmla="*/ 3807011 h 4350870"/>
              <a:gd name="connsiteX24" fmla="*/ 9074989 w 9074989"/>
              <a:gd name="connsiteY24" fmla="*/ 4350870 h 4350870"/>
              <a:gd name="connsiteX25" fmla="*/ 8689302 w 9074989"/>
              <a:gd name="connsiteY25" fmla="*/ 4350870 h 4350870"/>
              <a:gd name="connsiteX26" fmla="*/ 8303615 w 9074989"/>
              <a:gd name="connsiteY26" fmla="*/ 4350870 h 4350870"/>
              <a:gd name="connsiteX27" fmla="*/ 7736428 w 9074989"/>
              <a:gd name="connsiteY27" fmla="*/ 4350870 h 4350870"/>
              <a:gd name="connsiteX28" fmla="*/ 7441491 w 9074989"/>
              <a:gd name="connsiteY28" fmla="*/ 4350870 h 4350870"/>
              <a:gd name="connsiteX29" fmla="*/ 6874304 w 9074989"/>
              <a:gd name="connsiteY29" fmla="*/ 4350870 h 4350870"/>
              <a:gd name="connsiteX30" fmla="*/ 6307117 w 9074989"/>
              <a:gd name="connsiteY30" fmla="*/ 4350870 h 4350870"/>
              <a:gd name="connsiteX31" fmla="*/ 5921430 w 9074989"/>
              <a:gd name="connsiteY31" fmla="*/ 4350870 h 4350870"/>
              <a:gd name="connsiteX32" fmla="*/ 5172744 w 9074989"/>
              <a:gd name="connsiteY32" fmla="*/ 4350870 h 4350870"/>
              <a:gd name="connsiteX33" fmla="*/ 4605557 w 9074989"/>
              <a:gd name="connsiteY33" fmla="*/ 4350870 h 4350870"/>
              <a:gd name="connsiteX34" fmla="*/ 4310620 w 9074989"/>
              <a:gd name="connsiteY34" fmla="*/ 4350870 h 4350870"/>
              <a:gd name="connsiteX35" fmla="*/ 3834183 w 9074989"/>
              <a:gd name="connsiteY35" fmla="*/ 4350870 h 4350870"/>
              <a:gd name="connsiteX36" fmla="*/ 3357746 w 9074989"/>
              <a:gd name="connsiteY36" fmla="*/ 4350870 h 4350870"/>
              <a:gd name="connsiteX37" fmla="*/ 2790559 w 9074989"/>
              <a:gd name="connsiteY37" fmla="*/ 4350870 h 4350870"/>
              <a:gd name="connsiteX38" fmla="*/ 2495622 w 9074989"/>
              <a:gd name="connsiteY38" fmla="*/ 4350870 h 4350870"/>
              <a:gd name="connsiteX39" fmla="*/ 2109935 w 9074989"/>
              <a:gd name="connsiteY39" fmla="*/ 4350870 h 4350870"/>
              <a:gd name="connsiteX40" fmla="*/ 1451998 w 9074989"/>
              <a:gd name="connsiteY40" fmla="*/ 4350870 h 4350870"/>
              <a:gd name="connsiteX41" fmla="*/ 1066311 w 9074989"/>
              <a:gd name="connsiteY41" fmla="*/ 4350870 h 4350870"/>
              <a:gd name="connsiteX42" fmla="*/ 680624 w 9074989"/>
              <a:gd name="connsiteY42" fmla="*/ 4350870 h 4350870"/>
              <a:gd name="connsiteX43" fmla="*/ 0 w 9074989"/>
              <a:gd name="connsiteY43" fmla="*/ 4350870 h 4350870"/>
              <a:gd name="connsiteX44" fmla="*/ 0 w 9074989"/>
              <a:gd name="connsiteY44" fmla="*/ 3763503 h 4350870"/>
              <a:gd name="connsiteX45" fmla="*/ 0 w 9074989"/>
              <a:gd name="connsiteY45" fmla="*/ 3306661 h 4350870"/>
              <a:gd name="connsiteX46" fmla="*/ 0 w 9074989"/>
              <a:gd name="connsiteY46" fmla="*/ 2893329 h 4350870"/>
              <a:gd name="connsiteX47" fmla="*/ 0 w 9074989"/>
              <a:gd name="connsiteY47" fmla="*/ 2436487 h 4350870"/>
              <a:gd name="connsiteX48" fmla="*/ 0 w 9074989"/>
              <a:gd name="connsiteY48" fmla="*/ 1805611 h 4350870"/>
              <a:gd name="connsiteX49" fmla="*/ 0 w 9074989"/>
              <a:gd name="connsiteY49" fmla="*/ 1218244 h 4350870"/>
              <a:gd name="connsiteX50" fmla="*/ 0 w 9074989"/>
              <a:gd name="connsiteY50" fmla="*/ 587367 h 4350870"/>
              <a:gd name="connsiteX51" fmla="*/ 0 w 9074989"/>
              <a:gd name="connsiteY51" fmla="*/ 0 h 435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074989" h="4350870" extrusionOk="0">
                <a:moveTo>
                  <a:pt x="0" y="0"/>
                </a:moveTo>
                <a:cubicBezTo>
                  <a:pt x="72228" y="-34289"/>
                  <a:pt x="176267" y="20155"/>
                  <a:pt x="294937" y="0"/>
                </a:cubicBezTo>
                <a:cubicBezTo>
                  <a:pt x="413607" y="-20155"/>
                  <a:pt x="678938" y="42111"/>
                  <a:pt x="1043624" y="0"/>
                </a:cubicBezTo>
                <a:cubicBezTo>
                  <a:pt x="1408310" y="-42111"/>
                  <a:pt x="1269302" y="2941"/>
                  <a:pt x="1338561" y="0"/>
                </a:cubicBezTo>
                <a:cubicBezTo>
                  <a:pt x="1407820" y="-2941"/>
                  <a:pt x="1856934" y="53927"/>
                  <a:pt x="2087247" y="0"/>
                </a:cubicBezTo>
                <a:cubicBezTo>
                  <a:pt x="2317560" y="-53927"/>
                  <a:pt x="2492555" y="37372"/>
                  <a:pt x="2745184" y="0"/>
                </a:cubicBezTo>
                <a:cubicBezTo>
                  <a:pt x="2997813" y="-37372"/>
                  <a:pt x="2972766" y="27014"/>
                  <a:pt x="3130871" y="0"/>
                </a:cubicBezTo>
                <a:cubicBezTo>
                  <a:pt x="3288976" y="-27014"/>
                  <a:pt x="3327316" y="30032"/>
                  <a:pt x="3516558" y="0"/>
                </a:cubicBezTo>
                <a:cubicBezTo>
                  <a:pt x="3705800" y="-30032"/>
                  <a:pt x="4071589" y="3613"/>
                  <a:pt x="4265245" y="0"/>
                </a:cubicBezTo>
                <a:cubicBezTo>
                  <a:pt x="4458901" y="-3613"/>
                  <a:pt x="4622835" y="24058"/>
                  <a:pt x="4832432" y="0"/>
                </a:cubicBezTo>
                <a:cubicBezTo>
                  <a:pt x="5042029" y="-24058"/>
                  <a:pt x="5149242" y="58872"/>
                  <a:pt x="5399618" y="0"/>
                </a:cubicBezTo>
                <a:cubicBezTo>
                  <a:pt x="5649994" y="-58872"/>
                  <a:pt x="5908721" y="46006"/>
                  <a:pt x="6057555" y="0"/>
                </a:cubicBezTo>
                <a:cubicBezTo>
                  <a:pt x="6206389" y="-46006"/>
                  <a:pt x="6388961" y="76256"/>
                  <a:pt x="6715492" y="0"/>
                </a:cubicBezTo>
                <a:cubicBezTo>
                  <a:pt x="7042023" y="-76256"/>
                  <a:pt x="6871868" y="9493"/>
                  <a:pt x="7010429" y="0"/>
                </a:cubicBezTo>
                <a:cubicBezTo>
                  <a:pt x="7148990" y="-9493"/>
                  <a:pt x="7324223" y="5279"/>
                  <a:pt x="7577616" y="0"/>
                </a:cubicBezTo>
                <a:cubicBezTo>
                  <a:pt x="7831009" y="-5279"/>
                  <a:pt x="8094681" y="49964"/>
                  <a:pt x="8235553" y="0"/>
                </a:cubicBezTo>
                <a:cubicBezTo>
                  <a:pt x="8376425" y="-49964"/>
                  <a:pt x="8836788" y="56822"/>
                  <a:pt x="9074989" y="0"/>
                </a:cubicBezTo>
                <a:cubicBezTo>
                  <a:pt x="9106396" y="122033"/>
                  <a:pt x="9067493" y="324713"/>
                  <a:pt x="9074989" y="500350"/>
                </a:cubicBezTo>
                <a:cubicBezTo>
                  <a:pt x="9082485" y="675987"/>
                  <a:pt x="9024569" y="891679"/>
                  <a:pt x="9074989" y="1044209"/>
                </a:cubicBezTo>
                <a:cubicBezTo>
                  <a:pt x="9125409" y="1196739"/>
                  <a:pt x="9045457" y="1499847"/>
                  <a:pt x="9074989" y="1675085"/>
                </a:cubicBezTo>
                <a:cubicBezTo>
                  <a:pt x="9104521" y="1850323"/>
                  <a:pt x="9018164" y="1987466"/>
                  <a:pt x="9074989" y="2175435"/>
                </a:cubicBezTo>
                <a:cubicBezTo>
                  <a:pt x="9131814" y="2363404"/>
                  <a:pt x="9018223" y="2543313"/>
                  <a:pt x="9074989" y="2762802"/>
                </a:cubicBezTo>
                <a:cubicBezTo>
                  <a:pt x="9131755" y="2982291"/>
                  <a:pt x="9013483" y="3186561"/>
                  <a:pt x="9074989" y="3393679"/>
                </a:cubicBezTo>
                <a:cubicBezTo>
                  <a:pt x="9136495" y="3600797"/>
                  <a:pt x="9055464" y="3645485"/>
                  <a:pt x="9074989" y="3807011"/>
                </a:cubicBezTo>
                <a:cubicBezTo>
                  <a:pt x="9094514" y="3968537"/>
                  <a:pt x="9033625" y="4128607"/>
                  <a:pt x="9074989" y="4350870"/>
                </a:cubicBezTo>
                <a:cubicBezTo>
                  <a:pt x="8988925" y="4367216"/>
                  <a:pt x="8818218" y="4310329"/>
                  <a:pt x="8689302" y="4350870"/>
                </a:cubicBezTo>
                <a:cubicBezTo>
                  <a:pt x="8560386" y="4391411"/>
                  <a:pt x="8442816" y="4308182"/>
                  <a:pt x="8303615" y="4350870"/>
                </a:cubicBezTo>
                <a:cubicBezTo>
                  <a:pt x="8164414" y="4393558"/>
                  <a:pt x="7967826" y="4308802"/>
                  <a:pt x="7736428" y="4350870"/>
                </a:cubicBezTo>
                <a:cubicBezTo>
                  <a:pt x="7505030" y="4392938"/>
                  <a:pt x="7532090" y="4333588"/>
                  <a:pt x="7441491" y="4350870"/>
                </a:cubicBezTo>
                <a:cubicBezTo>
                  <a:pt x="7350892" y="4368152"/>
                  <a:pt x="7127747" y="4341497"/>
                  <a:pt x="6874304" y="4350870"/>
                </a:cubicBezTo>
                <a:cubicBezTo>
                  <a:pt x="6620861" y="4360243"/>
                  <a:pt x="6536703" y="4339266"/>
                  <a:pt x="6307117" y="4350870"/>
                </a:cubicBezTo>
                <a:cubicBezTo>
                  <a:pt x="6077531" y="4362474"/>
                  <a:pt x="6046854" y="4347237"/>
                  <a:pt x="5921430" y="4350870"/>
                </a:cubicBezTo>
                <a:cubicBezTo>
                  <a:pt x="5796006" y="4354503"/>
                  <a:pt x="5515945" y="4342506"/>
                  <a:pt x="5172744" y="4350870"/>
                </a:cubicBezTo>
                <a:cubicBezTo>
                  <a:pt x="4829543" y="4359234"/>
                  <a:pt x="4835973" y="4349165"/>
                  <a:pt x="4605557" y="4350870"/>
                </a:cubicBezTo>
                <a:cubicBezTo>
                  <a:pt x="4375141" y="4352575"/>
                  <a:pt x="4390062" y="4338717"/>
                  <a:pt x="4310620" y="4350870"/>
                </a:cubicBezTo>
                <a:cubicBezTo>
                  <a:pt x="4231178" y="4363023"/>
                  <a:pt x="4060057" y="4335913"/>
                  <a:pt x="3834183" y="4350870"/>
                </a:cubicBezTo>
                <a:cubicBezTo>
                  <a:pt x="3608309" y="4365827"/>
                  <a:pt x="3532764" y="4309007"/>
                  <a:pt x="3357746" y="4350870"/>
                </a:cubicBezTo>
                <a:cubicBezTo>
                  <a:pt x="3182728" y="4392733"/>
                  <a:pt x="3052306" y="4347251"/>
                  <a:pt x="2790559" y="4350870"/>
                </a:cubicBezTo>
                <a:cubicBezTo>
                  <a:pt x="2528812" y="4354489"/>
                  <a:pt x="2599456" y="4324864"/>
                  <a:pt x="2495622" y="4350870"/>
                </a:cubicBezTo>
                <a:cubicBezTo>
                  <a:pt x="2391788" y="4376876"/>
                  <a:pt x="2196350" y="4324727"/>
                  <a:pt x="2109935" y="4350870"/>
                </a:cubicBezTo>
                <a:cubicBezTo>
                  <a:pt x="2023520" y="4377013"/>
                  <a:pt x="1711172" y="4307524"/>
                  <a:pt x="1451998" y="4350870"/>
                </a:cubicBezTo>
                <a:cubicBezTo>
                  <a:pt x="1192824" y="4394216"/>
                  <a:pt x="1163649" y="4311584"/>
                  <a:pt x="1066311" y="4350870"/>
                </a:cubicBezTo>
                <a:cubicBezTo>
                  <a:pt x="968973" y="4390156"/>
                  <a:pt x="856299" y="4333477"/>
                  <a:pt x="680624" y="4350870"/>
                </a:cubicBezTo>
                <a:cubicBezTo>
                  <a:pt x="504949" y="4368263"/>
                  <a:pt x="223902" y="4269734"/>
                  <a:pt x="0" y="4350870"/>
                </a:cubicBezTo>
                <a:cubicBezTo>
                  <a:pt x="-28098" y="4215381"/>
                  <a:pt x="3766" y="3892899"/>
                  <a:pt x="0" y="3763503"/>
                </a:cubicBezTo>
                <a:cubicBezTo>
                  <a:pt x="-3766" y="3634107"/>
                  <a:pt x="12900" y="3434309"/>
                  <a:pt x="0" y="3306661"/>
                </a:cubicBezTo>
                <a:cubicBezTo>
                  <a:pt x="-12900" y="3179013"/>
                  <a:pt x="30908" y="3084433"/>
                  <a:pt x="0" y="2893329"/>
                </a:cubicBezTo>
                <a:cubicBezTo>
                  <a:pt x="-30908" y="2702225"/>
                  <a:pt x="5961" y="2546200"/>
                  <a:pt x="0" y="2436487"/>
                </a:cubicBezTo>
                <a:cubicBezTo>
                  <a:pt x="-5961" y="2326774"/>
                  <a:pt x="45955" y="2117589"/>
                  <a:pt x="0" y="1805611"/>
                </a:cubicBezTo>
                <a:cubicBezTo>
                  <a:pt x="-45955" y="1493633"/>
                  <a:pt x="22873" y="1492304"/>
                  <a:pt x="0" y="1218244"/>
                </a:cubicBezTo>
                <a:cubicBezTo>
                  <a:pt x="-22873" y="944184"/>
                  <a:pt x="61794" y="798612"/>
                  <a:pt x="0" y="587367"/>
                </a:cubicBezTo>
                <a:cubicBezTo>
                  <a:pt x="-61794" y="376122"/>
                  <a:pt x="55323" y="280773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99723599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5475BFE-47E0-41C4-A0A5-C235F0E0E7C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8F4F58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78" b="99541" l="2592" r="99406">
                        <a14:foregroundMark x1="35367" y1="69195" x2="10097" y2="79491"/>
                        <a14:foregroundMark x1="10097" y1="79491" x2="8099" y2="87787"/>
                        <a14:foregroundMark x1="14417" y1="84243" x2="34233" y2="88328"/>
                        <a14:foregroundMark x1="34233" y1="88328" x2="72138" y2="82493"/>
                        <a14:foregroundMark x1="34503" y1="84494" x2="33369" y2="88245"/>
                        <a14:foregroundMark x1="16145" y1="62985" x2="2592" y2="90038"/>
                        <a14:foregroundMark x1="2592" y1="90038" x2="16145" y2="82910"/>
                        <a14:foregroundMark x1="32505" y1="84910" x2="42549" y2="88454"/>
                        <a14:foregroundMark x1="35691" y1="86494" x2="37419" y2="83160"/>
                        <a14:foregroundMark x1="62689" y1="83827" x2="80778" y2="92914"/>
                        <a14:foregroundMark x1="80778" y1="92914" x2="82181" y2="92914"/>
                        <a14:foregroundMark x1="90821" y1="74281" x2="75864" y2="89579"/>
                        <a14:foregroundMark x1="75864" y1="89579" x2="72462" y2="90454"/>
                        <a14:foregroundMark x1="91091" y1="78699" x2="96004" y2="91580"/>
                        <a14:foregroundMark x1="82505" y1="51897" x2="92470" y2="22682"/>
                        <a14:foregroundMark x1="90038" y1="18966" x2="81707" y2="12117"/>
                        <a14:foregroundMark x1="61905" y1="5999" x2="46598" y2="6419"/>
                        <a14:foregroundMark x1="46598" y1="6419" x2="22840" y2="20592"/>
                        <a14:foregroundMark x1="22840" y1="20592" x2="18143" y2="46061"/>
                        <a14:foregroundMark x1="18143" y1="46061" x2="25594" y2="58108"/>
                        <a14:foregroundMark x1="67819" y1="21301" x2="48920" y2="23802"/>
                        <a14:foregroundMark x1="48920" y1="23802" x2="80454" y2="23718"/>
                        <a14:foregroundMark x1="80454" y1="23718" x2="81048" y2="26594"/>
                        <a14:foregroundMark x1="73002" y1="46103" x2="52430" y2="51396"/>
                        <a14:foregroundMark x1="52430" y1="51396" x2="50324" y2="49437"/>
                        <a14:foregroundMark x1="35097" y1="16173" x2="66361" y2="7253"/>
                        <a14:foregroundMark x1="66361" y1="7253" x2="77646" y2="16007"/>
                        <a14:foregroundMark x1="77646" y1="16007" x2="86771" y2="31930"/>
                        <a14:foregroundMark x1="86771" y1="31930" x2="86771" y2="31930"/>
                        <a14:foregroundMark x1="27052" y1="77616" x2="29104" y2="91080"/>
                        <a14:foregroundMark x1="29104" y1="91080" x2="38553" y2="83827"/>
                        <a14:foregroundMark x1="51458" y1="82034" x2="63823" y2="81576"/>
                        <a14:foregroundMark x1="6102" y1="88704" x2="9827" y2="86911"/>
                        <a14:foregroundMark x1="32775" y1="86703" x2="37689" y2="92914"/>
                        <a14:foregroundMark x1="53186" y1="87120" x2="53186" y2="93122"/>
                        <a14:foregroundMark x1="50918" y1="77157" x2="52322" y2="96915"/>
                        <a14:foregroundMark x1="61825" y1="83576" x2="61825" y2="83576"/>
                        <a14:foregroundMark x1="66091" y1="80950" x2="54914" y2="93122"/>
                        <a14:foregroundMark x1="95140" y1="82701" x2="86771" y2="89787"/>
                        <a14:foregroundMark x1="83909" y1="86036" x2="96868" y2="90454"/>
                        <a14:foregroundMark x1="97408" y1="81367" x2="97408" y2="91371"/>
                        <a14:foregroundMark x1="97408" y1="80492" x2="99460" y2="93581"/>
                        <a14:foregroundMark x1="99460" y1="93581" x2="99460" y2="93581"/>
                        <a14:foregroundMark x1="10097" y1="84035" x2="8369" y2="86703"/>
                        <a14:foregroundMark x1="9017" y1="84035" x2="31425" y2="84494"/>
                        <a14:foregroundMark x1="20518" y1="84910" x2="38607" y2="94831"/>
                        <a14:foregroundMark x1="38607" y1="94831" x2="42873" y2="86703"/>
                        <a14:foregroundMark x1="21382" y1="84910" x2="3240" y2="94456"/>
                        <a14:foregroundMark x1="3564" y1="92664" x2="23056" y2="82493"/>
                        <a14:foregroundMark x1="22516" y1="85160" x2="33693" y2="99541"/>
                        <a14:foregroundMark x1="36879" y1="92038" x2="39471" y2="90913"/>
                        <a14:backgroundMark x1="83369" y1="6419" x2="81371" y2="8879"/>
                        <a14:backgroundMark x1="69870" y1="4669" x2="83369" y2="8212"/>
                        <a14:backgroundMark x1="66469" y1="3752" x2="83963" y2="11963"/>
                        <a14:backgroundMark x1="69600" y1="6003" x2="61879" y2="4419"/>
                        <a14:backgroundMark x1="65281" y1="4669" x2="65281" y2="4669"/>
                        <a14:backgroundMark x1="93737" y1="19967" x2="93737" y2="19967"/>
                        <a14:backgroundMark x1="93467" y1="21301" x2="93467" y2="21301"/>
                        <a14:backgroundMark x1="91739" y1="20842" x2="91739" y2="20842"/>
                        <a14:backgroundMark x1="90281" y1="18841" x2="96868" y2="25261"/>
                        <a14:backgroundMark x1="67009" y1="5085" x2="59557" y2="4669"/>
                        <a14:backgroundMark x1="68197" y1="6669" x2="59557" y2="46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03300">
            <a:off x="205537" y="3556823"/>
            <a:ext cx="2237588" cy="2898474"/>
          </a:xfrm>
          <a:prstGeom prst="rect">
            <a:avLst/>
          </a:prstGeom>
        </p:spPr>
      </p:pic>
      <p:sp>
        <p:nvSpPr>
          <p:cNvPr id="8" name="Sprechblase: oval 7">
            <a:extLst>
              <a:ext uri="{FF2B5EF4-FFF2-40B4-BE49-F238E27FC236}">
                <a16:creationId xmlns:a16="http://schemas.microsoft.com/office/drawing/2014/main" id="{A1D9F03F-415D-40A9-8380-7E527126A109}"/>
              </a:ext>
            </a:extLst>
          </p:cNvPr>
          <p:cNvSpPr/>
          <p:nvPr/>
        </p:nvSpPr>
        <p:spPr>
          <a:xfrm>
            <a:off x="3344683" y="4343797"/>
            <a:ext cx="2871652" cy="1587262"/>
          </a:xfrm>
          <a:prstGeom prst="wedgeEllipseCallout">
            <a:avLst>
              <a:gd name="adj1" fmla="val -93263"/>
              <a:gd name="adj2" fmla="val -297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Hello, </a:t>
            </a:r>
            <a:r>
              <a:rPr lang="en-GB" dirty="0"/>
              <a:t>my</a:t>
            </a:r>
            <a:r>
              <a:rPr lang="de-AT" dirty="0"/>
              <a:t> </a:t>
            </a:r>
            <a:r>
              <a:rPr lang="en-GB" dirty="0"/>
              <a:t>name is Buhu!</a:t>
            </a:r>
          </a:p>
        </p:txBody>
      </p:sp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85DB8C63-5E96-46A3-9EBE-B5F8AF83D2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620" y="6164041"/>
            <a:ext cx="3971029" cy="73185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525A52-FE1C-4BEC-8C16-C1F361267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0849" y="-564582"/>
            <a:ext cx="4016188" cy="2892612"/>
          </a:xfrm>
        </p:spPr>
        <p:txBody>
          <a:bodyPr>
            <a:normAutofit/>
          </a:bodyPr>
          <a:lstStyle/>
          <a:p>
            <a:r>
              <a:rPr lang="en-GB" sz="4800" dirty="0"/>
              <a:t>castles</a:t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2DB4AC99-119B-4E59-9948-1DEAB544C202}"/>
              </a:ext>
            </a:extLst>
          </p:cNvPr>
          <p:cNvSpPr txBox="1">
            <a:spLocks/>
          </p:cNvSpPr>
          <p:nvPr/>
        </p:nvSpPr>
        <p:spPr>
          <a:xfrm>
            <a:off x="7719883" y="1574166"/>
            <a:ext cx="4658119" cy="1563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400" kern="1200" cap="all" spc="6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Different parts of </a:t>
            </a:r>
          </a:p>
          <a:p>
            <a:r>
              <a:rPr lang="en-GB" sz="1200" dirty="0"/>
              <a:t>a castle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AC69BE3-18FF-4E27-BC2E-9F879C912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4589" y="4170252"/>
            <a:ext cx="2868706" cy="1563219"/>
          </a:xfrm>
        </p:spPr>
        <p:txBody>
          <a:bodyPr>
            <a:normAutofit/>
          </a:bodyPr>
          <a:lstStyle/>
          <a:p>
            <a:r>
              <a:rPr lang="en-GB" sz="1200"/>
              <a:t>Pre-teaching Vocabulary</a:t>
            </a:r>
          </a:p>
          <a:p>
            <a:endParaRPr lang="en-GB" sz="1200"/>
          </a:p>
          <a:p>
            <a:endParaRPr lang="en-GB" sz="1200"/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3BE28F4B-DEBE-4E5A-ABAD-A1AFD1989BAD}"/>
              </a:ext>
            </a:extLst>
          </p:cNvPr>
          <p:cNvSpPr txBox="1">
            <a:spLocks/>
          </p:cNvSpPr>
          <p:nvPr/>
        </p:nvSpPr>
        <p:spPr>
          <a:xfrm>
            <a:off x="-675968" y="97720"/>
            <a:ext cx="6008805" cy="1563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400" kern="1200" cap="all" spc="6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200" dirty="0"/>
              <a:t>Castle Rauenstein in Baden</a:t>
            </a:r>
          </a:p>
        </p:txBody>
      </p:sp>
      <p:sp>
        <p:nvSpPr>
          <p:cNvPr id="16" name="Pfeil: nach unten 15">
            <a:extLst>
              <a:ext uri="{FF2B5EF4-FFF2-40B4-BE49-F238E27FC236}">
                <a16:creationId xmlns:a16="http://schemas.microsoft.com/office/drawing/2014/main" id="{C6580E13-46E3-4C1E-8DF7-9F369A7E6D15}"/>
              </a:ext>
            </a:extLst>
          </p:cNvPr>
          <p:cNvSpPr/>
          <p:nvPr/>
        </p:nvSpPr>
        <p:spPr>
          <a:xfrm rot="20851748">
            <a:off x="1717118" y="635194"/>
            <a:ext cx="800563" cy="1242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7844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5B66E6-E04F-4F4B-BBD5-7324A6DC4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10" y="87144"/>
            <a:ext cx="9634011" cy="1325563"/>
          </a:xfrm>
        </p:spPr>
        <p:txBody>
          <a:bodyPr/>
          <a:lstStyle/>
          <a:p>
            <a:r>
              <a:rPr lang="de-AT" dirty="0"/>
              <a:t>Castles in Baden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D240268-1992-4847-B5B0-3802C8F02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008" y="1242382"/>
            <a:ext cx="2673267" cy="180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C31FBC2-FCE1-470A-9FC5-75688548B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1776" y="3807316"/>
            <a:ext cx="1206704" cy="180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C67D89FC-586A-4895-A24A-D4C9B400E4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473" y="1242382"/>
            <a:ext cx="2712329" cy="1800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19C33BA2-BCEF-4B28-B2DF-A6C2808C97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7008" y="3807316"/>
            <a:ext cx="3208914" cy="18000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34200854-81F1-437F-95CE-B23DAAF3EE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8201" y="3832774"/>
            <a:ext cx="3228099" cy="18000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BE36006E-0AB1-468E-AD48-0AF744AB2D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1000" y="1242382"/>
            <a:ext cx="2657480" cy="1800000"/>
          </a:xfrm>
          <a:prstGeom prst="rect">
            <a:avLst/>
          </a:prstGeom>
        </p:spPr>
      </p:pic>
      <p:pic>
        <p:nvPicPr>
          <p:cNvPr id="120" name="Grafik 119">
            <a:extLst>
              <a:ext uri="{FF2B5EF4-FFF2-40B4-BE49-F238E27FC236}">
                <a16:creationId xmlns:a16="http://schemas.microsoft.com/office/drawing/2014/main" id="{1DA1D2FF-755F-42BB-9D85-EFF3EBCD3E7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rgbClr val="8F4F58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378" b="99541" l="2592" r="99406">
                        <a14:foregroundMark x1="35367" y1="69195" x2="10097" y2="79491"/>
                        <a14:foregroundMark x1="10097" y1="79491" x2="8099" y2="87787"/>
                        <a14:foregroundMark x1="14417" y1="84243" x2="34233" y2="88328"/>
                        <a14:foregroundMark x1="34233" y1="88328" x2="72138" y2="82493"/>
                        <a14:foregroundMark x1="34503" y1="84494" x2="33369" y2="88245"/>
                        <a14:foregroundMark x1="16145" y1="62985" x2="2592" y2="90038"/>
                        <a14:foregroundMark x1="2592" y1="90038" x2="16145" y2="82910"/>
                        <a14:foregroundMark x1="32505" y1="84910" x2="42549" y2="88454"/>
                        <a14:foregroundMark x1="35691" y1="86494" x2="37419" y2="83160"/>
                        <a14:foregroundMark x1="62689" y1="83827" x2="80778" y2="92914"/>
                        <a14:foregroundMark x1="80778" y1="92914" x2="82181" y2="92914"/>
                        <a14:foregroundMark x1="90821" y1="74281" x2="75864" y2="89579"/>
                        <a14:foregroundMark x1="75864" y1="89579" x2="72462" y2="90454"/>
                        <a14:foregroundMark x1="91091" y1="78699" x2="96004" y2="91580"/>
                        <a14:foregroundMark x1="82505" y1="51897" x2="92470" y2="22682"/>
                        <a14:foregroundMark x1="90038" y1="18966" x2="81707" y2="12117"/>
                        <a14:foregroundMark x1="61905" y1="5999" x2="46598" y2="6419"/>
                        <a14:foregroundMark x1="46598" y1="6419" x2="22840" y2="20592"/>
                        <a14:foregroundMark x1="22840" y1="20592" x2="18143" y2="46061"/>
                        <a14:foregroundMark x1="18143" y1="46061" x2="25594" y2="58108"/>
                        <a14:foregroundMark x1="67819" y1="21301" x2="48920" y2="23802"/>
                        <a14:foregroundMark x1="48920" y1="23802" x2="80454" y2="23718"/>
                        <a14:foregroundMark x1="80454" y1="23718" x2="81048" y2="26594"/>
                        <a14:foregroundMark x1="73002" y1="46103" x2="52430" y2="51396"/>
                        <a14:foregroundMark x1="52430" y1="51396" x2="50324" y2="49437"/>
                        <a14:foregroundMark x1="35097" y1="16173" x2="66361" y2="7253"/>
                        <a14:foregroundMark x1="66361" y1="7253" x2="77646" y2="16007"/>
                        <a14:foregroundMark x1="77646" y1="16007" x2="86771" y2="31930"/>
                        <a14:foregroundMark x1="86771" y1="31930" x2="86771" y2="31930"/>
                        <a14:foregroundMark x1="27052" y1="77616" x2="29104" y2="91080"/>
                        <a14:foregroundMark x1="29104" y1="91080" x2="38553" y2="83827"/>
                        <a14:foregroundMark x1="51458" y1="82034" x2="63823" y2="81576"/>
                        <a14:foregroundMark x1="6102" y1="88704" x2="9827" y2="86911"/>
                        <a14:foregroundMark x1="32775" y1="86703" x2="37689" y2="92914"/>
                        <a14:foregroundMark x1="53186" y1="87120" x2="53186" y2="93122"/>
                        <a14:foregroundMark x1="50918" y1="77157" x2="52322" y2="96915"/>
                        <a14:foregroundMark x1="61825" y1="83576" x2="61825" y2="83576"/>
                        <a14:foregroundMark x1="66091" y1="80950" x2="54914" y2="93122"/>
                        <a14:foregroundMark x1="95140" y1="82701" x2="86771" y2="89787"/>
                        <a14:foregroundMark x1="83909" y1="86036" x2="96868" y2="90454"/>
                        <a14:foregroundMark x1="97408" y1="81367" x2="97408" y2="91371"/>
                        <a14:foregroundMark x1="97408" y1="80492" x2="99460" y2="93581"/>
                        <a14:foregroundMark x1="99460" y1="93581" x2="99460" y2="93581"/>
                        <a14:foregroundMark x1="10097" y1="84035" x2="8369" y2="86703"/>
                        <a14:foregroundMark x1="9017" y1="84035" x2="31425" y2="84494"/>
                        <a14:foregroundMark x1="20518" y1="84910" x2="38607" y2="94831"/>
                        <a14:foregroundMark x1="38607" y1="94831" x2="42873" y2="86703"/>
                        <a14:foregroundMark x1="21382" y1="84910" x2="3240" y2="94456"/>
                        <a14:foregroundMark x1="3564" y1="92664" x2="23056" y2="82493"/>
                        <a14:foregroundMark x1="22516" y1="85160" x2="33693" y2="99541"/>
                        <a14:foregroundMark x1="36879" y1="92038" x2="39471" y2="90913"/>
                        <a14:backgroundMark x1="83369" y1="6419" x2="81371" y2="8879"/>
                        <a14:backgroundMark x1="69870" y1="4669" x2="83369" y2="8212"/>
                        <a14:backgroundMark x1="66469" y1="3752" x2="83963" y2="11963"/>
                        <a14:backgroundMark x1="69600" y1="6003" x2="61879" y2="4419"/>
                        <a14:backgroundMark x1="65281" y1="4669" x2="65281" y2="4669"/>
                        <a14:backgroundMark x1="93737" y1="19967" x2="93737" y2="19967"/>
                        <a14:backgroundMark x1="93467" y1="21301" x2="93467" y2="21301"/>
                        <a14:backgroundMark x1="91739" y1="20842" x2="91739" y2="20842"/>
                        <a14:backgroundMark x1="90281" y1="18841" x2="96868" y2="25261"/>
                        <a14:backgroundMark x1="67009" y1="5085" x2="59557" y2="4669"/>
                        <a14:backgroundMark x1="68197" y1="6669" x2="59557" y2="46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03300">
            <a:off x="193611" y="2671562"/>
            <a:ext cx="1600133" cy="2072743"/>
          </a:xfrm>
          <a:prstGeom prst="rect">
            <a:avLst/>
          </a:prstGeom>
        </p:spPr>
      </p:pic>
      <p:sp>
        <p:nvSpPr>
          <p:cNvPr id="121" name="Sprechblase: oval 120">
            <a:extLst>
              <a:ext uri="{FF2B5EF4-FFF2-40B4-BE49-F238E27FC236}">
                <a16:creationId xmlns:a16="http://schemas.microsoft.com/office/drawing/2014/main" id="{F9482FF8-02CC-4895-8D27-8A4D2DDF2F65}"/>
              </a:ext>
            </a:extLst>
          </p:cNvPr>
          <p:cNvSpPr/>
          <p:nvPr/>
        </p:nvSpPr>
        <p:spPr>
          <a:xfrm>
            <a:off x="1276197" y="1093301"/>
            <a:ext cx="3360000" cy="1807554"/>
          </a:xfrm>
          <a:prstGeom prst="wedgeEllipseCallout">
            <a:avLst>
              <a:gd name="adj1" fmla="val -36871"/>
              <a:gd name="adj2" fmla="val 788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Do you know some of these castles?</a:t>
            </a:r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C92523B9-5485-42D3-969D-84BB2F0FBAFD}"/>
              </a:ext>
            </a:extLst>
          </p:cNvPr>
          <p:cNvSpPr txBox="1"/>
          <p:nvPr/>
        </p:nvSpPr>
        <p:spPr>
          <a:xfrm>
            <a:off x="3014704" y="3049936"/>
            <a:ext cx="136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Weilburg</a:t>
            </a:r>
          </a:p>
        </p:txBody>
      </p:sp>
      <p:sp>
        <p:nvSpPr>
          <p:cNvPr id="123" name="Textfeld 122">
            <a:extLst>
              <a:ext uri="{FF2B5EF4-FFF2-40B4-BE49-F238E27FC236}">
                <a16:creationId xmlns:a16="http://schemas.microsoft.com/office/drawing/2014/main" id="{A27326D3-765B-44B3-90C4-2E19813CD7F6}"/>
              </a:ext>
            </a:extLst>
          </p:cNvPr>
          <p:cNvSpPr txBox="1"/>
          <p:nvPr/>
        </p:nvSpPr>
        <p:spPr>
          <a:xfrm>
            <a:off x="5445472" y="3006505"/>
            <a:ext cx="190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Burg Rauenstein</a:t>
            </a:r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9A2D90A7-EA8D-47FF-A814-C45B29C6BE06}"/>
              </a:ext>
            </a:extLst>
          </p:cNvPr>
          <p:cNvSpPr txBox="1"/>
          <p:nvPr/>
        </p:nvSpPr>
        <p:spPr>
          <a:xfrm>
            <a:off x="8144632" y="3049936"/>
            <a:ext cx="2066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Burg Weikersdorf</a:t>
            </a:r>
          </a:p>
        </p:txBody>
      </p:sp>
      <p:sp>
        <p:nvSpPr>
          <p:cNvPr id="125" name="Textfeld 124">
            <a:extLst>
              <a:ext uri="{FF2B5EF4-FFF2-40B4-BE49-F238E27FC236}">
                <a16:creationId xmlns:a16="http://schemas.microsoft.com/office/drawing/2014/main" id="{B045AABA-2E01-4F5D-9890-79ABD197B28A}"/>
              </a:ext>
            </a:extLst>
          </p:cNvPr>
          <p:cNvSpPr txBox="1"/>
          <p:nvPr/>
        </p:nvSpPr>
        <p:spPr>
          <a:xfrm>
            <a:off x="8823819" y="5624228"/>
            <a:ext cx="2066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Burg </a:t>
            </a:r>
            <a:r>
              <a:rPr lang="de-AT" dirty="0" err="1"/>
              <a:t>Leesdorf</a:t>
            </a:r>
            <a:endParaRPr lang="de-AT" dirty="0"/>
          </a:p>
        </p:txBody>
      </p:sp>
      <p:sp>
        <p:nvSpPr>
          <p:cNvPr id="126" name="Textfeld 125">
            <a:extLst>
              <a:ext uri="{FF2B5EF4-FFF2-40B4-BE49-F238E27FC236}">
                <a16:creationId xmlns:a16="http://schemas.microsoft.com/office/drawing/2014/main" id="{E7586D76-A263-489D-A7CB-68458E742C32}"/>
              </a:ext>
            </a:extLst>
          </p:cNvPr>
          <p:cNvSpPr txBox="1"/>
          <p:nvPr/>
        </p:nvSpPr>
        <p:spPr>
          <a:xfrm>
            <a:off x="2848224" y="5570258"/>
            <a:ext cx="2066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Burg </a:t>
            </a:r>
            <a:r>
              <a:rPr lang="de-AT" dirty="0" err="1"/>
              <a:t>Rauheneck</a:t>
            </a:r>
            <a:endParaRPr lang="de-AT" dirty="0"/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21272DE6-F7E9-442B-8421-3F32A7351D16}"/>
              </a:ext>
            </a:extLst>
          </p:cNvPr>
          <p:cNvSpPr txBox="1"/>
          <p:nvPr/>
        </p:nvSpPr>
        <p:spPr>
          <a:xfrm>
            <a:off x="6768997" y="5632774"/>
            <a:ext cx="1797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Burg </a:t>
            </a:r>
            <a:r>
              <a:rPr lang="de-AT" dirty="0" err="1"/>
              <a:t>Scharfeneck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3208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023 L 0.00039 0.00023 C -0.00143 0.05232 -0.00286 0.08171 -0.00338 0.13843 C -0.00378 0.18889 -0.00338 0.23912 -0.00338 0.28982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1" grpId="1" animBg="1"/>
      <p:bldP spid="122" grpId="0"/>
      <p:bldP spid="123" grpId="0"/>
      <p:bldP spid="124" grpId="0"/>
      <p:bldP spid="125" grpId="0"/>
      <p:bldP spid="126" grpId="0"/>
      <p:bldP spid="1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5B66E6-E04F-4F4B-BBD5-7324A6DC4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10" y="87144"/>
            <a:ext cx="9634011" cy="1325563"/>
          </a:xfrm>
        </p:spPr>
        <p:txBody>
          <a:bodyPr/>
          <a:lstStyle/>
          <a:p>
            <a:r>
              <a:rPr lang="en-GB"/>
              <a:t>Parts of a castle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5F4DD8FE-E79F-4638-8B60-ADDB7CE7E03C}"/>
                  </a:ext>
                </a:extLst>
              </p14:cNvPr>
              <p14:cNvContentPartPr/>
              <p14:nvPr/>
            </p14:nvContentPartPr>
            <p14:xfrm>
              <a:off x="2855793" y="2853742"/>
              <a:ext cx="5899320" cy="35690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5F4DD8FE-E79F-4638-8B60-ADDB7CE7E0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2797" y="2790742"/>
                <a:ext cx="6024952" cy="36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D85BD855-CCB5-4CC8-8F1A-1AB7299D4134}"/>
                  </a:ext>
                </a:extLst>
              </p14:cNvPr>
              <p14:cNvContentPartPr/>
              <p14:nvPr/>
            </p14:nvContentPartPr>
            <p14:xfrm>
              <a:off x="3423153" y="5227582"/>
              <a:ext cx="327240" cy="3132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D85BD855-CCB5-4CC8-8F1A-1AB7299D41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0222" y="5164582"/>
                <a:ext cx="452742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350D4455-5089-459C-893E-1DC34A5C4F0A}"/>
                  </a:ext>
                </a:extLst>
              </p14:cNvPr>
              <p14:cNvContentPartPr/>
              <p14:nvPr/>
            </p14:nvContentPartPr>
            <p14:xfrm>
              <a:off x="3250713" y="5443582"/>
              <a:ext cx="2457360" cy="8892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350D4455-5089-459C-893E-1DC34A5C4F0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87722" y="5380582"/>
                <a:ext cx="2582982" cy="10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ABD74561-A483-402D-B97C-D1754C4258B6}"/>
                  </a:ext>
                </a:extLst>
              </p14:cNvPr>
              <p14:cNvContentPartPr/>
              <p14:nvPr/>
            </p14:nvContentPartPr>
            <p14:xfrm>
              <a:off x="2956233" y="4091062"/>
              <a:ext cx="1362600" cy="204012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ABD74561-A483-402D-B97C-D1754C4258B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93216" y="4028062"/>
                <a:ext cx="1488273" cy="21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42741345-E189-44BC-92FB-9FC5A3CD8DB8}"/>
                  </a:ext>
                </a:extLst>
              </p14:cNvPr>
              <p14:cNvContentPartPr/>
              <p14:nvPr/>
            </p14:nvContentPartPr>
            <p14:xfrm>
              <a:off x="7864473" y="3374302"/>
              <a:ext cx="1011960" cy="260028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42741345-E189-44BC-92FB-9FC5A3CD8D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01473" y="3311302"/>
                <a:ext cx="1137600" cy="27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ECF3C01A-54AD-4E03-947B-3971309FF9CC}"/>
                  </a:ext>
                </a:extLst>
              </p14:cNvPr>
              <p14:cNvContentPartPr/>
              <p14:nvPr/>
            </p14:nvContentPartPr>
            <p14:xfrm>
              <a:off x="3567513" y="5974222"/>
              <a:ext cx="4658400" cy="59868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ECF3C01A-54AD-4E03-947B-3971309FF9C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04513" y="5911184"/>
                <a:ext cx="4784040" cy="724396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EB771B3D-9E28-4A48-8010-C97BB0ED6493}"/>
              </a:ext>
            </a:extLst>
          </p:cNvPr>
          <p:cNvGrpSpPr/>
          <p:nvPr/>
        </p:nvGrpSpPr>
        <p:grpSpPr>
          <a:xfrm>
            <a:off x="3716553" y="4882342"/>
            <a:ext cx="5089680" cy="1326600"/>
            <a:chOff x="3716553" y="4882342"/>
            <a:chExt cx="5089680" cy="13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4BA41B6-95EA-4D26-9875-CCE57AA49517}"/>
                    </a:ext>
                  </a:extLst>
                </p14:cNvPr>
                <p14:cNvContentPartPr/>
                <p14:nvPr/>
              </p14:nvContentPartPr>
              <p14:xfrm>
                <a:off x="3716553" y="5706742"/>
                <a:ext cx="4631400" cy="5022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4BA41B6-95EA-4D26-9875-CCE57AA4951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53548" y="5643742"/>
                  <a:ext cx="475705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6974C0A-951A-423D-9578-A490C143EDED}"/>
                    </a:ext>
                  </a:extLst>
                </p14:cNvPr>
                <p14:cNvContentPartPr/>
                <p14:nvPr/>
              </p14:nvContentPartPr>
              <p14:xfrm>
                <a:off x="8642433" y="5090062"/>
                <a:ext cx="137880" cy="492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6974C0A-951A-423D-9578-A490C143EDE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579433" y="5027062"/>
                  <a:ext cx="26352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AC17F33-D48F-4B43-8005-BA351AD1353D}"/>
                    </a:ext>
                  </a:extLst>
                </p14:cNvPr>
                <p14:cNvContentPartPr/>
                <p14:nvPr/>
              </p14:nvContentPartPr>
              <p14:xfrm>
                <a:off x="8637393" y="4882342"/>
                <a:ext cx="168840" cy="4536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AC17F33-D48F-4B43-8005-BA351AD1353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574393" y="4819342"/>
                  <a:ext cx="294480" cy="57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3414EEDC-35FF-4CFD-B535-1C64ACE59573}"/>
                  </a:ext>
                </a:extLst>
              </p14:cNvPr>
              <p14:cNvContentPartPr/>
              <p14:nvPr/>
            </p14:nvContentPartPr>
            <p14:xfrm>
              <a:off x="4194993" y="5209222"/>
              <a:ext cx="4258080" cy="93888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3414EEDC-35FF-4CFD-B535-1C64ACE5957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31993" y="5146222"/>
                <a:ext cx="4383720" cy="106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8C64A48F-4C22-4104-B897-3413AEDFB53E}"/>
              </a:ext>
            </a:extLst>
          </p:cNvPr>
          <p:cNvGrpSpPr/>
          <p:nvPr/>
        </p:nvGrpSpPr>
        <p:grpSpPr>
          <a:xfrm>
            <a:off x="2982153" y="3106822"/>
            <a:ext cx="5666040" cy="3234960"/>
            <a:chOff x="2982153" y="3106822"/>
            <a:chExt cx="5666040" cy="323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556C0A9-38B1-458A-8B3B-0DEBA9997ECE}"/>
                    </a:ext>
                  </a:extLst>
                </p14:cNvPr>
                <p14:cNvContentPartPr/>
                <p14:nvPr/>
              </p14:nvContentPartPr>
              <p14:xfrm>
                <a:off x="3372753" y="3106822"/>
                <a:ext cx="303120" cy="4971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556C0A9-38B1-458A-8B3B-0DEBA9997EC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36753" y="3070848"/>
                  <a:ext cx="374760" cy="5687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B05902E-8649-4579-9C87-64C2116CF5EF}"/>
                    </a:ext>
                  </a:extLst>
                </p14:cNvPr>
                <p14:cNvContentPartPr/>
                <p14:nvPr/>
              </p14:nvContentPartPr>
              <p14:xfrm>
                <a:off x="3264393" y="3477262"/>
                <a:ext cx="230040" cy="6786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B05902E-8649-4579-9C87-64C2116CF5E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28393" y="3441262"/>
                  <a:ext cx="301680" cy="75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F93F268-5B5F-49A0-8648-7D646C115B1B}"/>
                    </a:ext>
                  </a:extLst>
                </p14:cNvPr>
                <p14:cNvContentPartPr/>
                <p14:nvPr/>
              </p14:nvContentPartPr>
              <p14:xfrm>
                <a:off x="2982153" y="4253422"/>
                <a:ext cx="216000" cy="8362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F93F268-5B5F-49A0-8648-7D646C115B1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46213" y="4217437"/>
                  <a:ext cx="287521" cy="9078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CA598E8-9F68-4E78-B12A-25E6418F347A}"/>
                    </a:ext>
                  </a:extLst>
                </p14:cNvPr>
                <p14:cNvContentPartPr/>
                <p14:nvPr/>
              </p14:nvContentPartPr>
              <p14:xfrm>
                <a:off x="3270873" y="4619542"/>
                <a:ext cx="200520" cy="7855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CA598E8-9F68-4E78-B12A-25E6418F347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34873" y="4583542"/>
                  <a:ext cx="272160" cy="85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7BA12ED-C51B-4B7D-9568-651D965A1737}"/>
                    </a:ext>
                  </a:extLst>
                </p14:cNvPr>
                <p14:cNvContentPartPr/>
                <p14:nvPr/>
              </p14:nvContentPartPr>
              <p14:xfrm>
                <a:off x="3600993" y="5691622"/>
                <a:ext cx="563400" cy="3268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7BA12ED-C51B-4B7D-9568-651D965A173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64993" y="5655622"/>
                  <a:ext cx="63504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C703D4D-A8CF-4BFB-BD02-5222AD41F15F}"/>
                    </a:ext>
                  </a:extLst>
                </p14:cNvPr>
                <p14:cNvContentPartPr/>
                <p14:nvPr/>
              </p14:nvContentPartPr>
              <p14:xfrm>
                <a:off x="4950993" y="6241702"/>
                <a:ext cx="599040" cy="1000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C703D4D-A8CF-4BFB-BD02-5222AD41F15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14993" y="6205702"/>
                  <a:ext cx="670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3C34A5C-1320-492C-9FA3-C9A105A8D2A7}"/>
                    </a:ext>
                  </a:extLst>
                </p14:cNvPr>
                <p14:cNvContentPartPr/>
                <p14:nvPr/>
              </p14:nvContentPartPr>
              <p14:xfrm>
                <a:off x="8206113" y="3824302"/>
                <a:ext cx="297720" cy="7887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3C34A5C-1320-492C-9FA3-C9A105A8D2A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70069" y="3788302"/>
                  <a:ext cx="369447" cy="86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984C4A6-FA66-4CDF-A392-22CF9D817BD8}"/>
                    </a:ext>
                  </a:extLst>
                </p14:cNvPr>
                <p14:cNvContentPartPr/>
                <p14:nvPr/>
              </p14:nvContentPartPr>
              <p14:xfrm>
                <a:off x="6884553" y="6175822"/>
                <a:ext cx="857880" cy="1497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984C4A6-FA66-4CDF-A392-22CF9D817BD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48553" y="6139822"/>
                  <a:ext cx="9295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8E7EDE0-76B7-46FD-89EC-82B339705F6D}"/>
                    </a:ext>
                  </a:extLst>
                </p14:cNvPr>
                <p14:cNvContentPartPr/>
                <p14:nvPr/>
              </p14:nvContentPartPr>
              <p14:xfrm>
                <a:off x="8344353" y="5138662"/>
                <a:ext cx="303840" cy="5745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8E7EDE0-76B7-46FD-89EC-82B339705F6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308396" y="5102639"/>
                  <a:ext cx="375395" cy="6462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C332249-D5A9-428C-8D2B-BA8C1FFE69F0}"/>
                    </a:ext>
                  </a:extLst>
                </p14:cNvPr>
                <p14:cNvContentPartPr/>
                <p14:nvPr/>
              </p14:nvContentPartPr>
              <p14:xfrm>
                <a:off x="8021073" y="5754982"/>
                <a:ext cx="512640" cy="4089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C332249-D5A9-428C-8D2B-BA8C1FFE69F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985073" y="5718982"/>
                  <a:ext cx="584280" cy="48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CE0DA3F1-8702-4463-A3D8-EE8731BD620A}"/>
                  </a:ext>
                </a:extLst>
              </p14:cNvPr>
              <p14:cNvContentPartPr/>
              <p14:nvPr/>
            </p14:nvContentPartPr>
            <p14:xfrm>
              <a:off x="4141713" y="5403262"/>
              <a:ext cx="3971160" cy="72396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CE0DA3F1-8702-4463-A3D8-EE8731BD620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078713" y="5340262"/>
                <a:ext cx="4096800" cy="84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E7B37628-F465-4762-B19C-FF13BA94BA8D}"/>
                  </a:ext>
                </a:extLst>
              </p14:cNvPr>
              <p14:cNvContentPartPr/>
              <p14:nvPr/>
            </p14:nvContentPartPr>
            <p14:xfrm>
              <a:off x="3455913" y="3306262"/>
              <a:ext cx="687960" cy="251100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E7B37628-F465-4762-B19C-FF13BA94BA8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92913" y="3243262"/>
                <a:ext cx="813600" cy="263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9CD6EF7A-8FBD-4A39-B01B-9E407064701A}"/>
                  </a:ext>
                </a:extLst>
              </p14:cNvPr>
              <p14:cNvContentPartPr/>
              <p14:nvPr/>
            </p14:nvContentPartPr>
            <p14:xfrm>
              <a:off x="8026833" y="4475902"/>
              <a:ext cx="332640" cy="119700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9CD6EF7A-8FBD-4A39-B01B-9E407064701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963833" y="4412902"/>
                <a:ext cx="458280" cy="13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53A084F9-EF63-4C9B-98A5-3C49CD73C618}"/>
                  </a:ext>
                </a:extLst>
              </p14:cNvPr>
              <p14:cNvContentPartPr/>
              <p14:nvPr/>
            </p14:nvContentPartPr>
            <p14:xfrm>
              <a:off x="3349713" y="2751862"/>
              <a:ext cx="361800" cy="32436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53A084F9-EF63-4C9B-98A5-3C49CD73C61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86650" y="2688862"/>
                <a:ext cx="487565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5D2A3774-507F-4586-A418-EFED811D2809}"/>
                  </a:ext>
                </a:extLst>
              </p14:cNvPr>
              <p14:cNvContentPartPr/>
              <p14:nvPr/>
            </p14:nvContentPartPr>
            <p14:xfrm>
              <a:off x="2672553" y="2704342"/>
              <a:ext cx="1066680" cy="230580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5D2A3774-507F-4586-A418-EFED811D280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609553" y="2641342"/>
                <a:ext cx="1192320" cy="24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648FD67A-5653-40F8-B0D4-CECE8C039ADF}"/>
                  </a:ext>
                </a:extLst>
              </p14:cNvPr>
              <p14:cNvContentPartPr/>
              <p14:nvPr/>
            </p14:nvContentPartPr>
            <p14:xfrm>
              <a:off x="2766873" y="4980262"/>
              <a:ext cx="5928120" cy="177012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648FD67A-5653-40F8-B0D4-CECE8C039AD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703873" y="4917262"/>
                <a:ext cx="6053760" cy="18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D5124C75-FBA3-4FB6-AF3B-9A5EBA068EB9}"/>
                  </a:ext>
                </a:extLst>
              </p14:cNvPr>
              <p14:cNvContentPartPr/>
              <p14:nvPr/>
            </p14:nvContentPartPr>
            <p14:xfrm>
              <a:off x="1986753" y="4644742"/>
              <a:ext cx="6716520" cy="232128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D5124C75-FBA3-4FB6-AF3B-9A5EBA068EB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923753" y="4581742"/>
                <a:ext cx="6842160" cy="244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4DE6EE4C-8D0E-4966-81E7-5BD8707F1DA1}"/>
                  </a:ext>
                </a:extLst>
              </p14:cNvPr>
              <p14:cNvContentPartPr/>
              <p14:nvPr/>
            </p14:nvContentPartPr>
            <p14:xfrm>
              <a:off x="7938633" y="3326313"/>
              <a:ext cx="1036080" cy="277020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4DE6EE4C-8D0E-4966-81E7-5BD8707F1DA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875633" y="3263313"/>
                <a:ext cx="1161720" cy="28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3778B3A1-09E8-488B-96EE-D33F8C072AC6}"/>
                  </a:ext>
                </a:extLst>
              </p14:cNvPr>
              <p14:cNvContentPartPr/>
              <p14:nvPr/>
            </p14:nvContentPartPr>
            <p14:xfrm>
              <a:off x="8120073" y="2686233"/>
              <a:ext cx="2118240" cy="331812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3778B3A1-09E8-488B-96EE-D33F8C072AC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057062" y="2623233"/>
                <a:ext cx="2243901" cy="344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833FE47A-D4EC-42EB-B092-484DA4065746}"/>
              </a:ext>
            </a:extLst>
          </p:cNvPr>
          <p:cNvGrpSpPr/>
          <p:nvPr/>
        </p:nvGrpSpPr>
        <p:grpSpPr>
          <a:xfrm>
            <a:off x="7656753" y="2408673"/>
            <a:ext cx="2453400" cy="4465800"/>
            <a:chOff x="7656753" y="2408673"/>
            <a:chExt cx="2453400" cy="446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82E8693-11AA-45A9-A074-F914B3438542}"/>
                    </a:ext>
                  </a:extLst>
                </p14:cNvPr>
                <p14:cNvContentPartPr/>
                <p14:nvPr/>
              </p14:nvContentPartPr>
              <p14:xfrm>
                <a:off x="7717233" y="2526753"/>
                <a:ext cx="1747440" cy="41086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82E8693-11AA-45A9-A074-F914B343854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654233" y="2463753"/>
                  <a:ext cx="1873080" cy="42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AFB4CF9-C2A9-4CCB-9AA4-4CDA90CDFA11}"/>
                    </a:ext>
                  </a:extLst>
                </p14:cNvPr>
                <p14:cNvContentPartPr/>
                <p14:nvPr/>
              </p14:nvContentPartPr>
              <p14:xfrm>
                <a:off x="8961753" y="4195713"/>
                <a:ext cx="212040" cy="17218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AFB4CF9-C2A9-4CCB-9AA4-4CDA90CDFA1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898753" y="4132713"/>
                  <a:ext cx="337680" cy="18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6E98403-EB1E-4ACF-AD15-57806FF1C5E6}"/>
                    </a:ext>
                  </a:extLst>
                </p14:cNvPr>
                <p14:cNvContentPartPr/>
                <p14:nvPr/>
              </p14:nvContentPartPr>
              <p14:xfrm>
                <a:off x="8094873" y="4554633"/>
                <a:ext cx="1703520" cy="23198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6E98403-EB1E-4ACF-AD15-57806FF1C5E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31873" y="4491633"/>
                  <a:ext cx="1829160" cy="244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16D042A4-B658-4A6D-BEE2-3EF5D54727B1}"/>
                    </a:ext>
                  </a:extLst>
                </p14:cNvPr>
                <p14:cNvContentPartPr/>
                <p14:nvPr/>
              </p14:nvContentPartPr>
              <p14:xfrm>
                <a:off x="7779513" y="2479593"/>
                <a:ext cx="1577160" cy="17773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16D042A4-B658-4A6D-BEE2-3EF5D54727B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16513" y="2416593"/>
                  <a:ext cx="1702800" cy="19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62EF75F-0DB5-4BC7-87BC-211C7829B3A3}"/>
                    </a:ext>
                  </a:extLst>
                </p14:cNvPr>
                <p14:cNvContentPartPr/>
                <p14:nvPr/>
              </p14:nvContentPartPr>
              <p14:xfrm>
                <a:off x="7992273" y="2430273"/>
                <a:ext cx="372600" cy="5641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62EF75F-0DB5-4BC7-87BC-211C7829B3A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929273" y="2367273"/>
                  <a:ext cx="498240" cy="68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586F638-F6F1-4B02-83B8-027128183F52}"/>
                    </a:ext>
                  </a:extLst>
                </p14:cNvPr>
                <p14:cNvContentPartPr/>
                <p14:nvPr/>
              </p14:nvContentPartPr>
              <p14:xfrm>
                <a:off x="7656753" y="2408673"/>
                <a:ext cx="1349280" cy="9824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586F638-F6F1-4B02-83B8-027128183F5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93753" y="2345673"/>
                  <a:ext cx="1474920" cy="11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DE82F04-D8BF-4B8E-86A1-F44EE59465B3}"/>
                    </a:ext>
                  </a:extLst>
                </p14:cNvPr>
                <p14:cNvContentPartPr/>
                <p14:nvPr/>
              </p14:nvContentPartPr>
              <p14:xfrm>
                <a:off x="8511753" y="3244593"/>
                <a:ext cx="1598400" cy="21456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DE82F04-D8BF-4B8E-86A1-F44EE59465B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48739" y="3181593"/>
                  <a:ext cx="1724068" cy="22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AE318FE-E7C4-49D6-93C2-29EF35F5787A}"/>
                    </a:ext>
                  </a:extLst>
                </p14:cNvPr>
                <p14:cNvContentPartPr/>
                <p14:nvPr/>
              </p14:nvContentPartPr>
              <p14:xfrm>
                <a:off x="8351913" y="6103353"/>
                <a:ext cx="1456200" cy="7430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AE318FE-E7C4-49D6-93C2-29EF35F5787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288913" y="6040353"/>
                  <a:ext cx="1581840" cy="86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95C72A3-1116-47C4-A44E-BD60D737A842}"/>
                    </a:ext>
                  </a:extLst>
                </p14:cNvPr>
                <p14:cNvContentPartPr/>
                <p14:nvPr/>
              </p14:nvContentPartPr>
              <p14:xfrm>
                <a:off x="8591313" y="6675753"/>
                <a:ext cx="290160" cy="1915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95C72A3-1116-47C4-A44E-BD60D737A84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528313" y="6612753"/>
                  <a:ext cx="4158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4276337-C2E5-4C7E-BB6A-4225BD503AD6}"/>
                    </a:ext>
                  </a:extLst>
                </p14:cNvPr>
                <p14:cNvContentPartPr/>
                <p14:nvPr/>
              </p14:nvContentPartPr>
              <p14:xfrm>
                <a:off x="9072993" y="6331953"/>
                <a:ext cx="675360" cy="2426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4276337-C2E5-4C7E-BB6A-4225BD503AD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009993" y="6268859"/>
                  <a:ext cx="801000" cy="36846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DF7C8C7B-C83E-4630-B9E2-98FD6D86F2C7}"/>
              </a:ext>
            </a:extLst>
          </p:cNvPr>
          <p:cNvGrpSpPr/>
          <p:nvPr/>
        </p:nvGrpSpPr>
        <p:grpSpPr>
          <a:xfrm>
            <a:off x="1771833" y="2519913"/>
            <a:ext cx="4380120" cy="4531680"/>
            <a:chOff x="1771833" y="2519913"/>
            <a:chExt cx="4380120" cy="453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43C75A1-6BE6-44B4-B85B-11C50EF672C4}"/>
                    </a:ext>
                  </a:extLst>
                </p14:cNvPr>
                <p14:cNvContentPartPr/>
                <p14:nvPr/>
              </p14:nvContentPartPr>
              <p14:xfrm>
                <a:off x="2186913" y="2645662"/>
                <a:ext cx="1509480" cy="21412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43C75A1-6BE6-44B4-B85B-11C50EF672C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23913" y="2582662"/>
                  <a:ext cx="1635120" cy="22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03EF579-B392-4E1F-9EFE-ACAFCA3617D6}"/>
                    </a:ext>
                  </a:extLst>
                </p14:cNvPr>
                <p14:cNvContentPartPr/>
                <p14:nvPr/>
              </p14:nvContentPartPr>
              <p14:xfrm>
                <a:off x="2725113" y="4917982"/>
                <a:ext cx="19080" cy="54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03EF579-B392-4E1F-9EFE-ACAFCA3617D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62113" y="4854982"/>
                  <a:ext cx="144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753D4E4-07E5-4576-A9C1-9EFD88C01115}"/>
                    </a:ext>
                  </a:extLst>
                </p14:cNvPr>
                <p14:cNvContentPartPr/>
                <p14:nvPr/>
              </p14:nvContentPartPr>
              <p14:xfrm>
                <a:off x="2676873" y="4886302"/>
                <a:ext cx="127800" cy="3531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753D4E4-07E5-4576-A9C1-9EFD88C0111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614050" y="4823302"/>
                  <a:ext cx="253087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84412DF-7521-4822-8BC4-F67F6191D7BB}"/>
                    </a:ext>
                  </a:extLst>
                </p14:cNvPr>
                <p14:cNvContentPartPr/>
                <p14:nvPr/>
              </p14:nvContentPartPr>
              <p14:xfrm>
                <a:off x="2688753" y="4841662"/>
                <a:ext cx="3463200" cy="19080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84412DF-7521-4822-8BC4-F67F6191D7B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625753" y="4778662"/>
                  <a:ext cx="3588840" cy="20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9DF992C-7107-4197-BD81-8D787376EE34}"/>
                    </a:ext>
                  </a:extLst>
                </p14:cNvPr>
                <p14:cNvContentPartPr/>
                <p14:nvPr/>
              </p14:nvContentPartPr>
              <p14:xfrm>
                <a:off x="2729793" y="4917262"/>
                <a:ext cx="140760" cy="3859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9DF992C-7107-4197-BD81-8D787376EE3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666793" y="4854262"/>
                  <a:ext cx="26640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1FFD45C-7D48-43C9-9F6E-7D56CC9D6F9F}"/>
                    </a:ext>
                  </a:extLst>
                </p14:cNvPr>
                <p14:cNvContentPartPr/>
                <p14:nvPr/>
              </p14:nvContentPartPr>
              <p14:xfrm>
                <a:off x="1771833" y="2519913"/>
                <a:ext cx="2210040" cy="45316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1FFD45C-7D48-43C9-9F6E-7D56CC9D6F9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708833" y="2456913"/>
                  <a:ext cx="2335680" cy="46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50448FC-EF19-4E84-B668-B07B257B852E}"/>
                    </a:ext>
                  </a:extLst>
                </p14:cNvPr>
                <p14:cNvContentPartPr/>
                <p14:nvPr/>
              </p14:nvContentPartPr>
              <p14:xfrm>
                <a:off x="3200313" y="6488247"/>
                <a:ext cx="1055160" cy="4514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50448FC-EF19-4E84-B668-B07B257B852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137313" y="6425247"/>
                  <a:ext cx="1180800" cy="5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5DB358E-21BE-44CD-9638-D293605F8028}"/>
                    </a:ext>
                  </a:extLst>
                </p14:cNvPr>
                <p14:cNvContentPartPr/>
                <p14:nvPr/>
              </p14:nvContentPartPr>
              <p14:xfrm>
                <a:off x="1821513" y="2650647"/>
                <a:ext cx="1391400" cy="35978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5DB358E-21BE-44CD-9638-D293605F802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758513" y="2587647"/>
                  <a:ext cx="1517040" cy="372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A5CC97CB-4525-4F4F-BD11-CCC9BB38C2AC}"/>
                  </a:ext>
                </a:extLst>
              </p14:cNvPr>
              <p14:cNvContentPartPr/>
              <p14:nvPr/>
            </p14:nvContentPartPr>
            <p14:xfrm>
              <a:off x="3714393" y="2928207"/>
              <a:ext cx="92880" cy="32328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A5CC97CB-4525-4F4F-BD11-CCC9BB38C2A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05393" y="2919207"/>
                <a:ext cx="110520" cy="34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EE25C257-9B25-4600-B55D-D03A204974F0}"/>
              </a:ext>
            </a:extLst>
          </p:cNvPr>
          <p:cNvGrpSpPr/>
          <p:nvPr/>
        </p:nvGrpSpPr>
        <p:grpSpPr>
          <a:xfrm>
            <a:off x="3132993" y="2782822"/>
            <a:ext cx="908640" cy="1382400"/>
            <a:chOff x="3132993" y="2782822"/>
            <a:chExt cx="908640" cy="138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44F6F31-53A1-408E-9D2D-500E2D1ADB40}"/>
                    </a:ext>
                  </a:extLst>
                </p14:cNvPr>
                <p14:cNvContentPartPr/>
                <p14:nvPr/>
              </p14:nvContentPartPr>
              <p14:xfrm>
                <a:off x="3639513" y="2998462"/>
                <a:ext cx="20160" cy="604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44F6F31-53A1-408E-9D2D-500E2D1ADB4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576513" y="2935835"/>
                  <a:ext cx="145800" cy="1853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2EFFD17-4E6F-4046-97C3-97C31118E5CF}"/>
                    </a:ext>
                  </a:extLst>
                </p14:cNvPr>
                <p14:cNvContentPartPr/>
                <p14:nvPr/>
              </p14:nvContentPartPr>
              <p14:xfrm>
                <a:off x="3132993" y="2782822"/>
                <a:ext cx="908640" cy="13824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2EFFD17-4E6F-4046-97C3-97C31118E5C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069993" y="2719806"/>
                  <a:ext cx="1034280" cy="15080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5FBC454-6D01-424E-BFB0-6B4C69E04AAF}"/>
                    </a:ext>
                  </a:extLst>
                </p14:cNvPr>
                <p14:cNvContentPartPr/>
                <p14:nvPr/>
              </p14:nvContentPartPr>
              <p14:xfrm>
                <a:off x="3730953" y="2957727"/>
                <a:ext cx="45000" cy="3502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5FBC454-6D01-424E-BFB0-6B4C69E04AA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721953" y="2948727"/>
                  <a:ext cx="62640" cy="36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171C0970-66DD-4470-95F2-93A40DCAC0BE}"/>
              </a:ext>
            </a:extLst>
          </p:cNvPr>
          <p:cNvGrpSpPr/>
          <p:nvPr/>
        </p:nvGrpSpPr>
        <p:grpSpPr>
          <a:xfrm>
            <a:off x="4105713" y="5775807"/>
            <a:ext cx="330480" cy="56520"/>
            <a:chOff x="4105713" y="5775807"/>
            <a:chExt cx="330480" cy="5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C76DE82-BE5F-4293-B9A3-9783CF1D397D}"/>
                    </a:ext>
                  </a:extLst>
                </p14:cNvPr>
                <p14:cNvContentPartPr/>
                <p14:nvPr/>
              </p14:nvContentPartPr>
              <p14:xfrm>
                <a:off x="4138473" y="5791647"/>
                <a:ext cx="239040" cy="406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C76DE82-BE5F-4293-B9A3-9783CF1D397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29473" y="5782647"/>
                  <a:ext cx="2566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7C096A4-0C57-4E59-A749-4A20D1B9C0B9}"/>
                    </a:ext>
                  </a:extLst>
                </p14:cNvPr>
                <p14:cNvContentPartPr/>
                <p14:nvPr/>
              </p14:nvContentPartPr>
              <p14:xfrm>
                <a:off x="4109673" y="5775807"/>
                <a:ext cx="326520" cy="550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7C096A4-0C57-4E59-A749-4A20D1B9C0B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00673" y="5766865"/>
                  <a:ext cx="344160" cy="72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0E74B70-DE0B-4BE2-AB8D-9871405288E0}"/>
                    </a:ext>
                  </a:extLst>
                </p14:cNvPr>
                <p14:cNvContentPartPr/>
                <p14:nvPr/>
              </p14:nvContentPartPr>
              <p14:xfrm>
                <a:off x="4105713" y="5787327"/>
                <a:ext cx="309600" cy="367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0E74B70-DE0B-4BE2-AB8D-9871405288E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96713" y="5778327"/>
                  <a:ext cx="327240" cy="543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1" name="Inhaltsplatzhalter 30">
            <a:extLst>
              <a:ext uri="{FF2B5EF4-FFF2-40B4-BE49-F238E27FC236}">
                <a16:creationId xmlns:a16="http://schemas.microsoft.com/office/drawing/2014/main" id="{19955608-9160-4EB0-94E9-90C564474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0">
            <a:extLst>
              <a:ext uri="{BEBA8EAE-BF5A-486C-A8C5-ECC9F3942E4B}">
                <a14:imgProps xmlns:a14="http://schemas.microsoft.com/office/drawing/2010/main">
                  <a14:imgLayer r:embed="rId111">
                    <a14:imgEffect>
                      <a14:backgroundRemoval t="652" b="99069" l="2542" r="99542">
                        <a14:foregroundMark x1="26375" y1="6797" x2="6333" y2="8613"/>
                        <a14:foregroundMark x1="6333" y1="8613" x2="13875" y2="21974"/>
                        <a14:foregroundMark x1="13875" y1="21974" x2="25292" y2="24814"/>
                        <a14:foregroundMark x1="25292" y1="24814" x2="26375" y2="25885"/>
                        <a14:foregroundMark x1="11458" y1="59916" x2="19417" y2="95019"/>
                        <a14:foregroundMark x1="19417" y1="95019" x2="29958" y2="94274"/>
                        <a14:foregroundMark x1="29958" y1="94274" x2="29583" y2="81238"/>
                        <a14:foregroundMark x1="36583" y1="91574" x2="58500" y2="83939"/>
                        <a14:foregroundMark x1="58500" y1="83939" x2="80458" y2="88547"/>
                        <a14:foregroundMark x1="80458" y1="88547" x2="86417" y2="76723"/>
                        <a14:foregroundMark x1="86417" y1="76723" x2="86542" y2="75372"/>
                        <a14:foregroundMark x1="73792" y1="61872" x2="82750" y2="52281"/>
                        <a14:foregroundMark x1="82750" y1="52281" x2="84500" y2="62803"/>
                        <a14:foregroundMark x1="84500" y1="62803" x2="74708" y2="59171"/>
                        <a14:foregroundMark x1="66667" y1="35335" x2="37792" y2="54655"/>
                        <a14:foregroundMark x1="14476" y1="2636" x2="12417" y2="1024"/>
                        <a14:foregroundMark x1="27458" y1="12803" x2="15896" y2="3748"/>
                        <a14:foregroundMark x1="5437" y1="3588" x2="3417" y2="4330"/>
                        <a14:foregroundMark x1="12417" y1="1024" x2="9359" y2="2147"/>
                        <a14:foregroundMark x1="3417" y1="4330" x2="5750" y2="16201"/>
                        <a14:foregroundMark x1="5750" y1="16201" x2="7708" y2="19553"/>
                        <a14:foregroundMark x1="5667" y1="5307" x2="5417" y2="13547"/>
                        <a14:foregroundMark x1="18583" y1="8007" x2="19125" y2="8287"/>
                        <a14:foregroundMark x1="25042" y1="1536" x2="26500" y2="15037"/>
                        <a14:foregroundMark x1="2583" y1="2281" x2="5417" y2="18669"/>
                        <a14:foregroundMark x1="5417" y1="18669" x2="6208" y2="19693"/>
                        <a14:foregroundMark x1="19917" y1="931" x2="19792" y2="8007"/>
                        <a14:foregroundMark x1="18292" y1="13873" x2="12917" y2="46881"/>
                        <a14:foregroundMark x1="23125" y1="21508" x2="21542" y2="52886"/>
                        <a14:foregroundMark x1="11708" y1="28724" x2="11708" y2="28724"/>
                        <a14:foregroundMark x1="10667" y1="36499" x2="13875" y2="26304"/>
                        <a14:foregroundMark x1="13875" y1="26304" x2="14125" y2="26304"/>
                        <a14:foregroundMark x1="35250" y1="65317" x2="67292" y2="62477"/>
                        <a14:foregroundMark x1="67292" y1="62477" x2="69083" y2="62477"/>
                        <a14:foregroundMark x1="88000" y1="52281" x2="94500" y2="60615"/>
                        <a14:foregroundMark x1="94500" y1="60615" x2="88292" y2="85149"/>
                        <a14:foregroundMark x1="97542" y1="63082" x2="97542" y2="63082"/>
                        <a14:foregroundMark x1="92458" y1="56331" x2="99583" y2="63827"/>
                        <a14:foregroundMark x1="75792" y1="80773" x2="58083" y2="77281"/>
                        <a14:foregroundMark x1="58083" y1="77281" x2="33875" y2="80354"/>
                        <a14:foregroundMark x1="74167" y1="26443" x2="61417" y2="50186"/>
                        <a14:foregroundMark x1="61417" y1="50186" x2="61417" y2="50186"/>
                        <a14:foregroundMark x1="53208" y1="30819" x2="20708" y2="44460"/>
                        <a14:foregroundMark x1="33875" y1="53631" x2="23542" y2="66387"/>
                        <a14:foregroundMark x1="12125" y1="32169" x2="12125" y2="44320"/>
                        <a14:foregroundMark x1="86667" y1="31425" x2="88417" y2="44460"/>
                        <a14:foregroundMark x1="15750" y1="98045" x2="28917" y2="96555"/>
                        <a14:foregroundMark x1="21917" y1="12197" x2="26250" y2="698"/>
                        <a14:foregroundMark x1="26250" y1="698" x2="27583" y2="652"/>
                        <a14:foregroundMark x1="10500" y1="73277" x2="15083" y2="96974"/>
                        <a14:foregroundMark x1="7167" y1="70298" x2="11708" y2="76862"/>
                        <a14:foregroundMark x1="10375" y1="73743" x2="14125" y2="77933"/>
                        <a14:foregroundMark x1="14000" y1="87709" x2="14833" y2="96229"/>
                        <a14:foregroundMark x1="9458" y1="72812" x2="15750" y2="76862"/>
                        <a14:foregroundMark x1="19712" y1="98672" x2="31958" y2="96788"/>
                        <a14:foregroundMark x1="31958" y1="96788" x2="34417" y2="97579"/>
                        <a14:foregroundMark x1="95250" y1="69972" x2="92292" y2="89479"/>
                        <a14:foregroundMark x1="88292" y1="39665" x2="88833" y2="48836"/>
                        <a14:foregroundMark x1="88667" y1="35009" x2="89208" y2="47905"/>
                        <a14:foregroundMark x1="10125" y1="74162" x2="14292" y2="79562"/>
                        <a14:foregroundMark x1="10375" y1="74488" x2="11333" y2="77467"/>
                        <a14:foregroundMark x1="11333" y1="79283" x2="14542" y2="97300"/>
                        <a14:foregroundMark x1="20469" y1="98672" x2="29792" y2="97579"/>
                        <a14:foregroundMark x1="29792" y1="97579" x2="32958" y2="97579"/>
                        <a14:foregroundMark x1="9042" y1="75372" x2="10917" y2="75838"/>
                        <a14:foregroundMark x1="14292" y1="79143" x2="14292" y2="79143"/>
                        <a14:foregroundMark x1="8792" y1="72393" x2="12125" y2="77933"/>
                        <a14:foregroundMark x1="7708" y1="71648" x2="15208" y2="79749"/>
                        <a14:foregroundMark x1="8917" y1="34404" x2="13333" y2="57356"/>
                        <a14:foregroundMark x1="10667" y1="40270" x2="12250" y2="54655"/>
                        <a14:foregroundMark x1="12250" y1="54655" x2="13083" y2="56797"/>
                        <a14:foregroundMark x1="9613" y1="43466" x2="12250" y2="57216"/>
                        <a14:foregroundMark x1="37375" y1="95624" x2="35750" y2="95624"/>
                        <a14:foregroundMark x1="61708" y1="92644" x2="71958" y2="91806"/>
                        <a14:foregroundMark x1="71958" y1="91806" x2="65833" y2="93250"/>
                        <a14:foregroundMark x1="36458" y1="95345" x2="48375" y2="93855"/>
                        <a14:foregroundMark x1="89083" y1="39525" x2="89625" y2="51071"/>
                        <a14:foregroundMark x1="20208" y1="4702" x2="19792" y2="5168"/>
                        <a14:foregroundMark x1="18833" y1="4562" x2="8625" y2="6192"/>
                        <a14:foregroundMark x1="5667" y1="53911" x2="12667" y2="54655"/>
                        <a14:foregroundMark x1="48375" y1="92318" x2="61167" y2="89804"/>
                        <a14:foregroundMark x1="10917" y1="75233" x2="13458" y2="83799"/>
                        <a14:foregroundMark x1="9167" y1="74488" x2="14958" y2="92039"/>
                        <a14:backgroundMark x1="69750" y1="8147" x2="60500" y2="9637"/>
                        <a14:backgroundMark x1="60500" y1="9637" x2="68792" y2="8473"/>
                        <a14:backgroundMark x1="7292" y1="1723" x2="7583" y2="2607"/>
                        <a14:backgroundMark x1="15750" y1="2747" x2="15750" y2="3957"/>
                        <a14:backgroundMark x1="8792" y1="1723" x2="6875" y2="4423"/>
                        <a14:backgroundMark x1="6500" y1="2747" x2="6500" y2="3957"/>
                        <a14:backgroundMark x1="15625" y1="2142" x2="16167" y2="3631"/>
                        <a14:backgroundMark x1="16042" y1="3352" x2="16042" y2="3937"/>
                        <a14:backgroundMark x1="14833" y1="2607" x2="14929" y2="4115"/>
                        <a14:backgroundMark x1="23542" y1="3073" x2="23292" y2="652"/>
                        <a14:backgroundMark x1="22208" y1="99674" x2="16583" y2="99674"/>
                        <a14:backgroundMark x1="42" y1="1397" x2="42" y2="7263"/>
                        <a14:backgroundMark x1="8250" y1="38315" x2="8917" y2="435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2077" y="1189132"/>
            <a:ext cx="5157895" cy="4616316"/>
          </a:xfrm>
        </p:spPr>
      </p:pic>
      <p:sp>
        <p:nvSpPr>
          <p:cNvPr id="32" name="Legende: Linie 31">
            <a:extLst>
              <a:ext uri="{FF2B5EF4-FFF2-40B4-BE49-F238E27FC236}">
                <a16:creationId xmlns:a16="http://schemas.microsoft.com/office/drawing/2014/main" id="{488BD0D6-1543-40F2-BC06-0A3603758D53}"/>
              </a:ext>
            </a:extLst>
          </p:cNvPr>
          <p:cNvSpPr/>
          <p:nvPr/>
        </p:nvSpPr>
        <p:spPr>
          <a:xfrm>
            <a:off x="8793421" y="1928809"/>
            <a:ext cx="1800000" cy="900000"/>
          </a:xfrm>
          <a:prstGeom prst="borderCallout1">
            <a:avLst>
              <a:gd name="adj1" fmla="val 94993"/>
              <a:gd name="adj2" fmla="val 2092"/>
              <a:gd name="adj3" fmla="val 214492"/>
              <a:gd name="adj4" fmla="val -61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/>
              <a:t>Trum</a:t>
            </a:r>
            <a:endParaRPr lang="de-AT" dirty="0"/>
          </a:p>
        </p:txBody>
      </p:sp>
      <p:sp>
        <p:nvSpPr>
          <p:cNvPr id="33" name="Legende: Linie 32">
            <a:extLst>
              <a:ext uri="{FF2B5EF4-FFF2-40B4-BE49-F238E27FC236}">
                <a16:creationId xmlns:a16="http://schemas.microsoft.com/office/drawing/2014/main" id="{321E0774-4314-468B-880E-6B5C22CA0CFC}"/>
              </a:ext>
            </a:extLst>
          </p:cNvPr>
          <p:cNvSpPr/>
          <p:nvPr/>
        </p:nvSpPr>
        <p:spPr>
          <a:xfrm>
            <a:off x="9259906" y="3429000"/>
            <a:ext cx="1800000" cy="900000"/>
          </a:xfrm>
          <a:prstGeom prst="borderCallout1">
            <a:avLst>
              <a:gd name="adj1" fmla="val 52452"/>
              <a:gd name="adj2" fmla="val 1320"/>
              <a:gd name="adj3" fmla="val 199012"/>
              <a:gd name="adj4" fmla="val -1726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Fallgitter</a:t>
            </a:r>
          </a:p>
        </p:txBody>
      </p:sp>
      <p:sp>
        <p:nvSpPr>
          <p:cNvPr id="34" name="Legende: Linie 33">
            <a:extLst>
              <a:ext uri="{FF2B5EF4-FFF2-40B4-BE49-F238E27FC236}">
                <a16:creationId xmlns:a16="http://schemas.microsoft.com/office/drawing/2014/main" id="{3E1E5621-DAF8-4FE9-8BD4-37E496D93F52}"/>
              </a:ext>
            </a:extLst>
          </p:cNvPr>
          <p:cNvSpPr/>
          <p:nvPr/>
        </p:nvSpPr>
        <p:spPr>
          <a:xfrm>
            <a:off x="702143" y="3513899"/>
            <a:ext cx="1800000" cy="900000"/>
          </a:xfrm>
          <a:prstGeom prst="borderCallout1">
            <a:avLst>
              <a:gd name="adj1" fmla="val 81181"/>
              <a:gd name="adj2" fmla="val 90509"/>
              <a:gd name="adj3" fmla="val 166149"/>
              <a:gd name="adj4" fmla="val 2048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Schießscharte</a:t>
            </a:r>
          </a:p>
        </p:txBody>
      </p:sp>
      <p:sp>
        <p:nvSpPr>
          <p:cNvPr id="55" name="Legende: Linie 54">
            <a:extLst>
              <a:ext uri="{FF2B5EF4-FFF2-40B4-BE49-F238E27FC236}">
                <a16:creationId xmlns:a16="http://schemas.microsoft.com/office/drawing/2014/main" id="{E4686FB8-EA3A-413B-B6CE-0006812D1AD7}"/>
              </a:ext>
            </a:extLst>
          </p:cNvPr>
          <p:cNvSpPr/>
          <p:nvPr/>
        </p:nvSpPr>
        <p:spPr>
          <a:xfrm>
            <a:off x="702143" y="5097487"/>
            <a:ext cx="1800000" cy="900000"/>
          </a:xfrm>
          <a:prstGeom prst="borderCallout1">
            <a:avLst>
              <a:gd name="adj1" fmla="val 71501"/>
              <a:gd name="adj2" fmla="val 165708"/>
              <a:gd name="adj3" fmla="val 82113"/>
              <a:gd name="adj4" fmla="val 77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Wassergraben</a:t>
            </a:r>
          </a:p>
        </p:txBody>
      </p:sp>
      <p:sp>
        <p:nvSpPr>
          <p:cNvPr id="35" name="Legende: Linie 34">
            <a:extLst>
              <a:ext uri="{FF2B5EF4-FFF2-40B4-BE49-F238E27FC236}">
                <a16:creationId xmlns:a16="http://schemas.microsoft.com/office/drawing/2014/main" id="{7C888E1A-899C-4283-AD91-0211910F9FAC}"/>
              </a:ext>
            </a:extLst>
          </p:cNvPr>
          <p:cNvSpPr/>
          <p:nvPr/>
        </p:nvSpPr>
        <p:spPr>
          <a:xfrm>
            <a:off x="4986732" y="315806"/>
            <a:ext cx="1800000" cy="900000"/>
          </a:xfrm>
          <a:prstGeom prst="borderCallout1">
            <a:avLst>
              <a:gd name="adj1" fmla="val 86526"/>
              <a:gd name="adj2" fmla="val 49813"/>
              <a:gd name="adj3" fmla="val 213500"/>
              <a:gd name="adj4" fmla="val 19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Festungsmauer</a:t>
            </a:r>
          </a:p>
        </p:txBody>
      </p:sp>
      <p:sp>
        <p:nvSpPr>
          <p:cNvPr id="36" name="Legende: Linie 35">
            <a:extLst>
              <a:ext uri="{FF2B5EF4-FFF2-40B4-BE49-F238E27FC236}">
                <a16:creationId xmlns:a16="http://schemas.microsoft.com/office/drawing/2014/main" id="{D0DF2478-A0E6-4089-9339-3591577EDCAE}"/>
              </a:ext>
            </a:extLst>
          </p:cNvPr>
          <p:cNvSpPr/>
          <p:nvPr/>
        </p:nvSpPr>
        <p:spPr>
          <a:xfrm>
            <a:off x="7340076" y="498826"/>
            <a:ext cx="1800000" cy="900000"/>
          </a:xfrm>
          <a:prstGeom prst="borderCallout1">
            <a:avLst>
              <a:gd name="adj1" fmla="val 94993"/>
              <a:gd name="adj2" fmla="val 2092"/>
              <a:gd name="adj3" fmla="val 361127"/>
              <a:gd name="adj4" fmla="val -851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Burghof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F0C63A41-2288-42F7-B3A0-4C30644A92E0}"/>
                  </a:ext>
                </a:extLst>
              </p14:cNvPr>
              <p14:cNvContentPartPr/>
              <p14:nvPr/>
            </p14:nvContentPartPr>
            <p14:xfrm>
              <a:off x="5811033" y="5509767"/>
              <a:ext cx="780840" cy="129708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F0C63A41-2288-42F7-B3A0-4C30644A92E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775033" y="5473777"/>
                <a:ext cx="852480" cy="1368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9CB84D1D-947D-4BC8-B5C1-E6A4A646076B}"/>
                  </a:ext>
                </a:extLst>
              </p14:cNvPr>
              <p14:cNvContentPartPr/>
              <p14:nvPr/>
            </p14:nvContentPartPr>
            <p14:xfrm>
              <a:off x="5822913" y="5503287"/>
              <a:ext cx="633240" cy="5832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9CB84D1D-947D-4BC8-B5C1-E6A4A646076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786913" y="5467287"/>
                <a:ext cx="7048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F4811944-336E-46A0-862C-08D0B1EE99D4}"/>
                  </a:ext>
                </a:extLst>
              </p14:cNvPr>
              <p14:cNvContentPartPr/>
              <p14:nvPr/>
            </p14:nvContentPartPr>
            <p14:xfrm>
              <a:off x="5839473" y="5543967"/>
              <a:ext cx="667800" cy="126036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F4811944-336E-46A0-862C-08D0B1EE99D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803473" y="5507967"/>
                <a:ext cx="739440" cy="133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uppieren 158">
            <a:extLst>
              <a:ext uri="{FF2B5EF4-FFF2-40B4-BE49-F238E27FC236}">
                <a16:creationId xmlns:a16="http://schemas.microsoft.com/office/drawing/2014/main" id="{9E36F265-6E5C-4800-AD78-2EDF30548F45}"/>
              </a:ext>
            </a:extLst>
          </p:cNvPr>
          <p:cNvGrpSpPr/>
          <p:nvPr/>
        </p:nvGrpSpPr>
        <p:grpSpPr>
          <a:xfrm>
            <a:off x="5703393" y="5501487"/>
            <a:ext cx="943560" cy="1207080"/>
            <a:chOff x="5703393" y="5501487"/>
            <a:chExt cx="943560" cy="12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4F576B4-C110-45C6-A2C2-A7D504AE6293}"/>
                    </a:ext>
                  </a:extLst>
                </p14:cNvPr>
                <p14:cNvContentPartPr/>
                <p14:nvPr/>
              </p14:nvContentPartPr>
              <p14:xfrm>
                <a:off x="5790513" y="5554407"/>
                <a:ext cx="60480" cy="11246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4F576B4-C110-45C6-A2C2-A7D504AE629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754513" y="5518407"/>
                  <a:ext cx="132120" cy="11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C3B7E15-2391-4728-AA7E-C0BC010802BB}"/>
                    </a:ext>
                  </a:extLst>
                </p14:cNvPr>
                <p14:cNvContentPartPr/>
                <p14:nvPr/>
              </p14:nvContentPartPr>
              <p14:xfrm>
                <a:off x="6481353" y="5501487"/>
                <a:ext cx="110520" cy="12070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C3B7E15-2391-4728-AA7E-C0BC010802B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45353" y="5465487"/>
                  <a:ext cx="182160" cy="12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ED802EB-8F36-4DC9-B901-702BA9B52660}"/>
                    </a:ext>
                  </a:extLst>
                </p14:cNvPr>
                <p14:cNvContentPartPr/>
                <p14:nvPr/>
              </p14:nvContentPartPr>
              <p14:xfrm>
                <a:off x="5737953" y="5700927"/>
                <a:ext cx="801360" cy="565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ED802EB-8F36-4DC9-B901-702BA9B5266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74953" y="5638326"/>
                  <a:ext cx="927000" cy="1813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4E6DA74B-671E-4DE1-861A-3B83480EC107}"/>
                    </a:ext>
                  </a:extLst>
                </p14:cNvPr>
                <p14:cNvContentPartPr/>
                <p14:nvPr/>
              </p14:nvContentPartPr>
              <p14:xfrm>
                <a:off x="5703393" y="6599847"/>
                <a:ext cx="943560" cy="424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4E6DA74B-671E-4DE1-861A-3B83480EC10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640393" y="6537376"/>
                  <a:ext cx="1069200" cy="16706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64775DC2-30B9-46AE-895A-AC4F824C1347}"/>
              </a:ext>
            </a:extLst>
          </p:cNvPr>
          <p:cNvGrpSpPr/>
          <p:nvPr/>
        </p:nvGrpSpPr>
        <p:grpSpPr>
          <a:xfrm>
            <a:off x="5635713" y="5470887"/>
            <a:ext cx="1079640" cy="1363320"/>
            <a:chOff x="5635713" y="5470887"/>
            <a:chExt cx="1079640" cy="13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F98E735-E64A-4C96-9D94-2D95B2AEF286}"/>
                    </a:ext>
                  </a:extLst>
                </p14:cNvPr>
                <p14:cNvContentPartPr/>
                <p14:nvPr/>
              </p14:nvContentPartPr>
              <p14:xfrm>
                <a:off x="5779713" y="5551887"/>
                <a:ext cx="56160" cy="12384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F98E735-E64A-4C96-9D94-2D95B2AEF28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775393" y="5547567"/>
                  <a:ext cx="64800" cy="12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941F0434-4228-46C3-934D-75E52234F005}"/>
                    </a:ext>
                  </a:extLst>
                </p14:cNvPr>
                <p14:cNvContentPartPr/>
                <p14:nvPr/>
              </p14:nvContentPartPr>
              <p14:xfrm>
                <a:off x="6484233" y="5491407"/>
                <a:ext cx="110160" cy="13428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941F0434-4228-46C3-934D-75E52234F00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479913" y="5487086"/>
                  <a:ext cx="118800" cy="13514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2F366EB-7842-4EF5-BE9D-4A6770791F80}"/>
                    </a:ext>
                  </a:extLst>
                </p14:cNvPr>
                <p14:cNvContentPartPr/>
                <p14:nvPr/>
              </p14:nvContentPartPr>
              <p14:xfrm>
                <a:off x="5786913" y="5470887"/>
                <a:ext cx="713880" cy="500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2F366EB-7842-4EF5-BE9D-4A6770791F8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82593" y="5466567"/>
                  <a:ext cx="7225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6FC876E-3FB1-4C5E-8FBF-BD867337F11B}"/>
                    </a:ext>
                  </a:extLst>
                </p14:cNvPr>
                <p14:cNvContentPartPr/>
                <p14:nvPr/>
              </p14:nvContentPartPr>
              <p14:xfrm>
                <a:off x="5853873" y="6787407"/>
                <a:ext cx="682560" cy="342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6FC876E-3FB1-4C5E-8FBF-BD867337F11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849553" y="6783041"/>
                  <a:ext cx="691200" cy="429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B29260A-C3A8-487B-A708-2032FA348B9C}"/>
                    </a:ext>
                  </a:extLst>
                </p14:cNvPr>
                <p14:cNvContentPartPr/>
                <p14:nvPr/>
              </p14:nvContentPartPr>
              <p14:xfrm>
                <a:off x="5884833" y="5517687"/>
                <a:ext cx="93960" cy="12524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B29260A-C3A8-487B-A708-2032FA348B9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880513" y="5513366"/>
                  <a:ext cx="102600" cy="12610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8EBA661-B51C-4995-A0D1-3BD476E76E36}"/>
                    </a:ext>
                  </a:extLst>
                </p14:cNvPr>
                <p14:cNvContentPartPr/>
                <p14:nvPr/>
              </p14:nvContentPartPr>
              <p14:xfrm>
                <a:off x="5991393" y="5516607"/>
                <a:ext cx="112320" cy="12704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8EBA661-B51C-4995-A0D1-3BD476E76E3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987073" y="5512287"/>
                  <a:ext cx="120960" cy="12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5F95264-DF71-4080-A128-17470284C250}"/>
                    </a:ext>
                  </a:extLst>
                </p14:cNvPr>
                <p14:cNvContentPartPr/>
                <p14:nvPr/>
              </p14:nvContentPartPr>
              <p14:xfrm>
                <a:off x="6128193" y="5478807"/>
                <a:ext cx="74160" cy="12848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5F95264-DF71-4080-A128-17470284C25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123873" y="5474487"/>
                  <a:ext cx="82800" cy="12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9CC1291-0A3E-477B-ACA8-3D1D913B8F60}"/>
                    </a:ext>
                  </a:extLst>
                </p14:cNvPr>
                <p14:cNvContentPartPr/>
                <p14:nvPr/>
              </p14:nvContentPartPr>
              <p14:xfrm>
                <a:off x="6258153" y="5491407"/>
                <a:ext cx="107280" cy="12790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9CC1291-0A3E-477B-ACA8-3D1D913B8F6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253833" y="5487086"/>
                  <a:ext cx="115920" cy="12877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FE266F3-C568-4CC0-B3E1-489ED272AB74}"/>
                    </a:ext>
                  </a:extLst>
                </p14:cNvPr>
                <p14:cNvContentPartPr/>
                <p14:nvPr/>
              </p14:nvContentPartPr>
              <p14:xfrm>
                <a:off x="6376233" y="5488887"/>
                <a:ext cx="86400" cy="12668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FE266F3-C568-4CC0-B3E1-489ED272AB7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371913" y="5484567"/>
                  <a:ext cx="95040" cy="12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63B185E-384E-41B0-8BCB-CCE3840FFDA3}"/>
                    </a:ext>
                  </a:extLst>
                </p14:cNvPr>
                <p14:cNvContentPartPr/>
                <p14:nvPr/>
              </p14:nvContentPartPr>
              <p14:xfrm>
                <a:off x="5703033" y="5660607"/>
                <a:ext cx="864000" cy="1648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63B185E-384E-41B0-8BCB-CCE3840FFDA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698713" y="5656287"/>
                  <a:ext cx="8726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CC755D8-0F1A-4800-8E35-35F4995DD134}"/>
                    </a:ext>
                  </a:extLst>
                </p14:cNvPr>
                <p14:cNvContentPartPr/>
                <p14:nvPr/>
              </p14:nvContentPartPr>
              <p14:xfrm>
                <a:off x="5715633" y="5668887"/>
                <a:ext cx="833760" cy="309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CC755D8-0F1A-4800-8E35-35F4995DD13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711313" y="5664567"/>
                  <a:ext cx="842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3BF1F91-7E9C-450E-A43F-22A7D21540D8}"/>
                    </a:ext>
                  </a:extLst>
                </p14:cNvPr>
                <p14:cNvContentPartPr/>
                <p14:nvPr/>
              </p14:nvContentPartPr>
              <p14:xfrm>
                <a:off x="5635713" y="6531447"/>
                <a:ext cx="1079640" cy="1717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3BF1F91-7E9C-450E-A43F-22A7D21540D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631393" y="6527127"/>
                  <a:ext cx="108828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6FCD1923-48D3-4C92-9A3D-5B1734D1EF94}"/>
              </a:ext>
            </a:extLst>
          </p:cNvPr>
          <p:cNvGrpSpPr/>
          <p:nvPr/>
        </p:nvGrpSpPr>
        <p:grpSpPr>
          <a:xfrm>
            <a:off x="5661273" y="4897047"/>
            <a:ext cx="914400" cy="1836000"/>
            <a:chOff x="5661273" y="4897047"/>
            <a:chExt cx="914400" cy="183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CD11C90F-C6D5-470D-8953-A22D2CE1FA62}"/>
                    </a:ext>
                  </a:extLst>
                </p14:cNvPr>
                <p14:cNvContentPartPr/>
                <p14:nvPr/>
              </p14:nvContentPartPr>
              <p14:xfrm>
                <a:off x="6519153" y="4897047"/>
                <a:ext cx="56520" cy="18360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CD11C90F-C6D5-470D-8953-A22D2CE1FA6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510095" y="4888047"/>
                  <a:ext cx="74273" cy="18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77D79DB1-A02E-4614-B4E7-0ECF38D01E5F}"/>
                    </a:ext>
                  </a:extLst>
                </p14:cNvPr>
                <p14:cNvContentPartPr/>
                <p14:nvPr/>
              </p14:nvContentPartPr>
              <p14:xfrm>
                <a:off x="5661273" y="4975527"/>
                <a:ext cx="189360" cy="17384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77D79DB1-A02E-4614-B4E7-0ECF38D01E5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652273" y="4966527"/>
                  <a:ext cx="207000" cy="1756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6" name="Legende: Linie 55">
            <a:extLst>
              <a:ext uri="{FF2B5EF4-FFF2-40B4-BE49-F238E27FC236}">
                <a16:creationId xmlns:a16="http://schemas.microsoft.com/office/drawing/2014/main" id="{6D90F172-C3D1-4810-A413-44EC8A5059FF}"/>
              </a:ext>
            </a:extLst>
          </p:cNvPr>
          <p:cNvSpPr/>
          <p:nvPr/>
        </p:nvSpPr>
        <p:spPr>
          <a:xfrm>
            <a:off x="8753012" y="5743743"/>
            <a:ext cx="1800000" cy="900000"/>
          </a:xfrm>
          <a:prstGeom prst="borderCallout1">
            <a:avLst>
              <a:gd name="adj1" fmla="val 48811"/>
              <a:gd name="adj2" fmla="val 2862"/>
              <a:gd name="adj3" fmla="val 19871"/>
              <a:gd name="adj4" fmla="val -1284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Zugbrücke</a:t>
            </a:r>
          </a:p>
        </p:txBody>
      </p:sp>
      <p:pic>
        <p:nvPicPr>
          <p:cNvPr id="96" name="Grafik 95">
            <a:extLst>
              <a:ext uri="{FF2B5EF4-FFF2-40B4-BE49-F238E27FC236}">
                <a16:creationId xmlns:a16="http://schemas.microsoft.com/office/drawing/2014/main" id="{0B53EF27-FB6A-45CD-8972-D9B4583F6153}"/>
              </a:ext>
            </a:extLst>
          </p:cNvPr>
          <p:cNvPicPr>
            <a:picLocks noChangeAspect="1"/>
          </p:cNvPicPr>
          <p:nvPr/>
        </p:nvPicPr>
        <p:blipFill>
          <a:blip r:embed="rId154">
            <a:duotone>
              <a:srgbClr val="8F4F58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5">
                    <a14:imgEffect>
                      <a14:backgroundRemoval t="6378" b="99541" l="2592" r="99406">
                        <a14:foregroundMark x1="35367" y1="69195" x2="10097" y2="79491"/>
                        <a14:foregroundMark x1="10097" y1="79491" x2="8099" y2="87787"/>
                        <a14:foregroundMark x1="14417" y1="84243" x2="34233" y2="88328"/>
                        <a14:foregroundMark x1="34233" y1="88328" x2="72138" y2="82493"/>
                        <a14:foregroundMark x1="34503" y1="84494" x2="33369" y2="88245"/>
                        <a14:foregroundMark x1="16145" y1="62985" x2="2592" y2="90038"/>
                        <a14:foregroundMark x1="2592" y1="90038" x2="16145" y2="82910"/>
                        <a14:foregroundMark x1="32505" y1="84910" x2="42549" y2="88454"/>
                        <a14:foregroundMark x1="35691" y1="86494" x2="37419" y2="83160"/>
                        <a14:foregroundMark x1="62689" y1="83827" x2="80778" y2="92914"/>
                        <a14:foregroundMark x1="80778" y1="92914" x2="82181" y2="92914"/>
                        <a14:foregroundMark x1="90821" y1="74281" x2="75864" y2="89579"/>
                        <a14:foregroundMark x1="75864" y1="89579" x2="72462" y2="90454"/>
                        <a14:foregroundMark x1="91091" y1="78699" x2="96004" y2="91580"/>
                        <a14:foregroundMark x1="82505" y1="51897" x2="92470" y2="22682"/>
                        <a14:foregroundMark x1="90038" y1="18966" x2="81707" y2="12117"/>
                        <a14:foregroundMark x1="61905" y1="5999" x2="46598" y2="6419"/>
                        <a14:foregroundMark x1="46598" y1="6419" x2="22840" y2="20592"/>
                        <a14:foregroundMark x1="22840" y1="20592" x2="18143" y2="46061"/>
                        <a14:foregroundMark x1="18143" y1="46061" x2="25594" y2="58108"/>
                        <a14:foregroundMark x1="67819" y1="21301" x2="48920" y2="23802"/>
                        <a14:foregroundMark x1="48920" y1="23802" x2="80454" y2="23718"/>
                        <a14:foregroundMark x1="80454" y1="23718" x2="81048" y2="26594"/>
                        <a14:foregroundMark x1="73002" y1="46103" x2="52430" y2="51396"/>
                        <a14:foregroundMark x1="52430" y1="51396" x2="50324" y2="49437"/>
                        <a14:foregroundMark x1="35097" y1="16173" x2="66361" y2="7253"/>
                        <a14:foregroundMark x1="66361" y1="7253" x2="77646" y2="16007"/>
                        <a14:foregroundMark x1="77646" y1="16007" x2="86771" y2="31930"/>
                        <a14:foregroundMark x1="86771" y1="31930" x2="86771" y2="31930"/>
                        <a14:foregroundMark x1="27052" y1="77616" x2="29104" y2="91080"/>
                        <a14:foregroundMark x1="29104" y1="91080" x2="38553" y2="83827"/>
                        <a14:foregroundMark x1="51458" y1="82034" x2="63823" y2="81576"/>
                        <a14:foregroundMark x1="6102" y1="88704" x2="9827" y2="86911"/>
                        <a14:foregroundMark x1="32775" y1="86703" x2="37689" y2="92914"/>
                        <a14:foregroundMark x1="53186" y1="87120" x2="53186" y2="93122"/>
                        <a14:foregroundMark x1="50918" y1="77157" x2="52322" y2="96915"/>
                        <a14:foregroundMark x1="61825" y1="83576" x2="61825" y2="83576"/>
                        <a14:foregroundMark x1="66091" y1="80950" x2="54914" y2="93122"/>
                        <a14:foregroundMark x1="95140" y1="82701" x2="86771" y2="89787"/>
                        <a14:foregroundMark x1="83909" y1="86036" x2="96868" y2="90454"/>
                        <a14:foregroundMark x1="97408" y1="81367" x2="97408" y2="91371"/>
                        <a14:foregroundMark x1="97408" y1="80492" x2="99460" y2="93581"/>
                        <a14:foregroundMark x1="99460" y1="93581" x2="99460" y2="93581"/>
                        <a14:foregroundMark x1="10097" y1="84035" x2="8369" y2="86703"/>
                        <a14:foregroundMark x1="9017" y1="84035" x2="31425" y2="84494"/>
                        <a14:foregroundMark x1="20518" y1="84910" x2="38607" y2="94831"/>
                        <a14:foregroundMark x1="38607" y1="94831" x2="42873" y2="86703"/>
                        <a14:foregroundMark x1="21382" y1="84910" x2="3240" y2="94456"/>
                        <a14:foregroundMark x1="3564" y1="92664" x2="23056" y2="82493"/>
                        <a14:foregroundMark x1="22516" y1="85160" x2="33693" y2="99541"/>
                        <a14:foregroundMark x1="36879" y1="92038" x2="39471" y2="90913"/>
                        <a14:backgroundMark x1="83369" y1="6419" x2="81371" y2="8879"/>
                        <a14:backgroundMark x1="69870" y1="4669" x2="83369" y2="8212"/>
                        <a14:backgroundMark x1="66469" y1="3752" x2="83963" y2="11963"/>
                        <a14:backgroundMark x1="69600" y1="6003" x2="61879" y2="4419"/>
                        <a14:backgroundMark x1="65281" y1="4669" x2="65281" y2="4669"/>
                        <a14:backgroundMark x1="93737" y1="19967" x2="93737" y2="19967"/>
                        <a14:backgroundMark x1="93467" y1="21301" x2="93467" y2="21301"/>
                        <a14:backgroundMark x1="91739" y1="20842" x2="91739" y2="20842"/>
                        <a14:backgroundMark x1="90281" y1="18841" x2="96868" y2="25261"/>
                        <a14:backgroundMark x1="67009" y1="5085" x2="59557" y2="4669"/>
                        <a14:backgroundMark x1="68197" y1="6669" x2="59557" y2="46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03300">
            <a:off x="356526" y="2181522"/>
            <a:ext cx="1600133" cy="2072743"/>
          </a:xfrm>
          <a:prstGeom prst="rect">
            <a:avLst/>
          </a:prstGeom>
        </p:spPr>
      </p:pic>
      <p:sp>
        <p:nvSpPr>
          <p:cNvPr id="108" name="Sprechblase: oval 107">
            <a:extLst>
              <a:ext uri="{FF2B5EF4-FFF2-40B4-BE49-F238E27FC236}">
                <a16:creationId xmlns:a16="http://schemas.microsoft.com/office/drawing/2014/main" id="{DC48C144-80AB-4A3B-A3D4-24B035D1911E}"/>
              </a:ext>
            </a:extLst>
          </p:cNvPr>
          <p:cNvSpPr/>
          <p:nvPr/>
        </p:nvSpPr>
        <p:spPr>
          <a:xfrm>
            <a:off x="1611438" y="1194976"/>
            <a:ext cx="2773045" cy="1322772"/>
          </a:xfrm>
          <a:prstGeom prst="wedgeEllipseCallout">
            <a:avLst>
              <a:gd name="adj1" fmla="val -36871"/>
              <a:gd name="adj2" fmla="val 788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There are different parts of a castle!</a:t>
            </a:r>
          </a:p>
        </p:txBody>
      </p:sp>
    </p:spTree>
    <p:extLst>
      <p:ext uri="{BB962C8B-B14F-4D97-AF65-F5344CB8AC3E}">
        <p14:creationId xmlns:p14="http://schemas.microsoft.com/office/powerpoint/2010/main" val="381416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0.06706 0.04005 C 0.08099 0.04908 0.10196 0.05394 0.12396 0.05394 C 0.14896 0.05394 0.16901 0.04908 0.18294 0.04005 L 0.25 -2.96296E-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96296E-6 L 0.25 0.00047 C 0.14831 -0.00833 0.18906 -0.00185 0.128 -0.01319 C 0.11953 -0.01597 0.1112 -0.01828 0.10274 -0.02245 C 0.07852 -0.03426 0.04935 -0.05648 0.02748 -0.07963 C 0.02057 -0.08703 0.01341 -0.09328 0.00651 -0.10185 C -0.00482 -0.11597 -0.00286 -0.11736 -0.01159 -0.13865 C -0.01536 -0.14838 -0.01966 -0.15694 -0.02344 -0.16666 C -0.02565 -0.17199 -0.02552 -0.17129 -0.02552 -0.17546 " pathEditMode="relative" rAng="0" ptsTypes="AAAAAAAAA">
                                      <p:cBhvr>
                                        <p:cTn id="6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9" y="-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55" grpId="0" animBg="1"/>
      <p:bldP spid="35" grpId="0" animBg="1"/>
      <p:bldP spid="36" grpId="0" animBg="1"/>
      <p:bldP spid="56" grpId="0" animBg="1"/>
      <p:bldP spid="108" grpId="0" animBg="1"/>
      <p:bldP spid="108" grpId="1" animBg="1"/>
      <p:bldP spid="108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5B66E6-E04F-4F4B-BBD5-7324A6DC4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10" y="87144"/>
            <a:ext cx="9634011" cy="1325563"/>
          </a:xfrm>
        </p:spPr>
        <p:txBody>
          <a:bodyPr/>
          <a:lstStyle/>
          <a:p>
            <a:r>
              <a:rPr lang="en-GB" dirty="0"/>
              <a:t>Parts of a castle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5F4DD8FE-E79F-4638-8B60-ADDB7CE7E03C}"/>
                  </a:ext>
                </a:extLst>
              </p14:cNvPr>
              <p14:cNvContentPartPr/>
              <p14:nvPr/>
            </p14:nvContentPartPr>
            <p14:xfrm>
              <a:off x="2855793" y="2853742"/>
              <a:ext cx="5899320" cy="35690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5F4DD8FE-E79F-4638-8B60-ADDB7CE7E0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2797" y="2790742"/>
                <a:ext cx="6024952" cy="36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D85BD855-CCB5-4CC8-8F1A-1AB7299D4134}"/>
                  </a:ext>
                </a:extLst>
              </p14:cNvPr>
              <p14:cNvContentPartPr/>
              <p14:nvPr/>
            </p14:nvContentPartPr>
            <p14:xfrm>
              <a:off x="3423153" y="5227582"/>
              <a:ext cx="327240" cy="3132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D85BD855-CCB5-4CC8-8F1A-1AB7299D41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0222" y="5164582"/>
                <a:ext cx="452742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350D4455-5089-459C-893E-1DC34A5C4F0A}"/>
                  </a:ext>
                </a:extLst>
              </p14:cNvPr>
              <p14:cNvContentPartPr/>
              <p14:nvPr/>
            </p14:nvContentPartPr>
            <p14:xfrm>
              <a:off x="3250713" y="5443582"/>
              <a:ext cx="2457360" cy="8892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350D4455-5089-459C-893E-1DC34A5C4F0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87722" y="5380582"/>
                <a:ext cx="2582982" cy="10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ABD74561-A483-402D-B97C-D1754C4258B6}"/>
                  </a:ext>
                </a:extLst>
              </p14:cNvPr>
              <p14:cNvContentPartPr/>
              <p14:nvPr/>
            </p14:nvContentPartPr>
            <p14:xfrm>
              <a:off x="2956233" y="4091062"/>
              <a:ext cx="1362600" cy="204012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ABD74561-A483-402D-B97C-D1754C4258B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93216" y="4028062"/>
                <a:ext cx="1488273" cy="21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42741345-E189-44BC-92FB-9FC5A3CD8DB8}"/>
                  </a:ext>
                </a:extLst>
              </p14:cNvPr>
              <p14:cNvContentPartPr/>
              <p14:nvPr/>
            </p14:nvContentPartPr>
            <p14:xfrm>
              <a:off x="7864473" y="3374302"/>
              <a:ext cx="1011960" cy="260028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42741345-E189-44BC-92FB-9FC5A3CD8D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01473" y="3311302"/>
                <a:ext cx="1137600" cy="27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ECF3C01A-54AD-4E03-947B-3971309FF9CC}"/>
                  </a:ext>
                </a:extLst>
              </p14:cNvPr>
              <p14:cNvContentPartPr/>
              <p14:nvPr/>
            </p14:nvContentPartPr>
            <p14:xfrm>
              <a:off x="3567513" y="5974222"/>
              <a:ext cx="4658400" cy="59868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ECF3C01A-54AD-4E03-947B-3971309FF9C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04513" y="5911184"/>
                <a:ext cx="4784040" cy="724396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EB771B3D-9E28-4A48-8010-C97BB0ED6493}"/>
              </a:ext>
            </a:extLst>
          </p:cNvPr>
          <p:cNvGrpSpPr/>
          <p:nvPr/>
        </p:nvGrpSpPr>
        <p:grpSpPr>
          <a:xfrm>
            <a:off x="3716553" y="4882342"/>
            <a:ext cx="5089680" cy="1326600"/>
            <a:chOff x="3716553" y="4882342"/>
            <a:chExt cx="5089680" cy="13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4BA41B6-95EA-4D26-9875-CCE57AA49517}"/>
                    </a:ext>
                  </a:extLst>
                </p14:cNvPr>
                <p14:cNvContentPartPr/>
                <p14:nvPr/>
              </p14:nvContentPartPr>
              <p14:xfrm>
                <a:off x="3716553" y="5706742"/>
                <a:ext cx="4631400" cy="5022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4BA41B6-95EA-4D26-9875-CCE57AA4951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53548" y="5643742"/>
                  <a:ext cx="475705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6974C0A-951A-423D-9578-A490C143EDED}"/>
                    </a:ext>
                  </a:extLst>
                </p14:cNvPr>
                <p14:cNvContentPartPr/>
                <p14:nvPr/>
              </p14:nvContentPartPr>
              <p14:xfrm>
                <a:off x="8642433" y="5090062"/>
                <a:ext cx="137880" cy="492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6974C0A-951A-423D-9578-A490C143EDE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579433" y="5027062"/>
                  <a:ext cx="26352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AC17F33-D48F-4B43-8005-BA351AD1353D}"/>
                    </a:ext>
                  </a:extLst>
                </p14:cNvPr>
                <p14:cNvContentPartPr/>
                <p14:nvPr/>
              </p14:nvContentPartPr>
              <p14:xfrm>
                <a:off x="8637393" y="4882342"/>
                <a:ext cx="168840" cy="4536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AC17F33-D48F-4B43-8005-BA351AD1353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574393" y="4819342"/>
                  <a:ext cx="294480" cy="57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3414EEDC-35FF-4CFD-B535-1C64ACE59573}"/>
                  </a:ext>
                </a:extLst>
              </p14:cNvPr>
              <p14:cNvContentPartPr/>
              <p14:nvPr/>
            </p14:nvContentPartPr>
            <p14:xfrm>
              <a:off x="4194993" y="5209222"/>
              <a:ext cx="4258080" cy="93888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3414EEDC-35FF-4CFD-B535-1C64ACE5957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31993" y="5146222"/>
                <a:ext cx="4383720" cy="106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8C64A48F-4C22-4104-B897-3413AEDFB53E}"/>
              </a:ext>
            </a:extLst>
          </p:cNvPr>
          <p:cNvGrpSpPr/>
          <p:nvPr/>
        </p:nvGrpSpPr>
        <p:grpSpPr>
          <a:xfrm>
            <a:off x="2982153" y="3106822"/>
            <a:ext cx="5666040" cy="3234960"/>
            <a:chOff x="2982153" y="3106822"/>
            <a:chExt cx="5666040" cy="323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556C0A9-38B1-458A-8B3B-0DEBA9997ECE}"/>
                    </a:ext>
                  </a:extLst>
                </p14:cNvPr>
                <p14:cNvContentPartPr/>
                <p14:nvPr/>
              </p14:nvContentPartPr>
              <p14:xfrm>
                <a:off x="3372753" y="3106822"/>
                <a:ext cx="303120" cy="4971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556C0A9-38B1-458A-8B3B-0DEBA9997EC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36753" y="3070848"/>
                  <a:ext cx="374760" cy="5687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B05902E-8649-4579-9C87-64C2116CF5EF}"/>
                    </a:ext>
                  </a:extLst>
                </p14:cNvPr>
                <p14:cNvContentPartPr/>
                <p14:nvPr/>
              </p14:nvContentPartPr>
              <p14:xfrm>
                <a:off x="3264393" y="3477262"/>
                <a:ext cx="230040" cy="6786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B05902E-8649-4579-9C87-64C2116CF5E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28393" y="3441262"/>
                  <a:ext cx="301680" cy="75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F93F268-5B5F-49A0-8648-7D646C115B1B}"/>
                    </a:ext>
                  </a:extLst>
                </p14:cNvPr>
                <p14:cNvContentPartPr/>
                <p14:nvPr/>
              </p14:nvContentPartPr>
              <p14:xfrm>
                <a:off x="2982153" y="4253422"/>
                <a:ext cx="216000" cy="8362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F93F268-5B5F-49A0-8648-7D646C115B1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46213" y="4217437"/>
                  <a:ext cx="287521" cy="9078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CA598E8-9F68-4E78-B12A-25E6418F347A}"/>
                    </a:ext>
                  </a:extLst>
                </p14:cNvPr>
                <p14:cNvContentPartPr/>
                <p14:nvPr/>
              </p14:nvContentPartPr>
              <p14:xfrm>
                <a:off x="3270873" y="4619542"/>
                <a:ext cx="200520" cy="7855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CA598E8-9F68-4E78-B12A-25E6418F347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34873" y="4583542"/>
                  <a:ext cx="272160" cy="85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7BA12ED-C51B-4B7D-9568-651D965A1737}"/>
                    </a:ext>
                  </a:extLst>
                </p14:cNvPr>
                <p14:cNvContentPartPr/>
                <p14:nvPr/>
              </p14:nvContentPartPr>
              <p14:xfrm>
                <a:off x="3600993" y="5691622"/>
                <a:ext cx="563400" cy="3268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7BA12ED-C51B-4B7D-9568-651D965A173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64993" y="5655622"/>
                  <a:ext cx="63504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C703D4D-A8CF-4BFB-BD02-5222AD41F15F}"/>
                    </a:ext>
                  </a:extLst>
                </p14:cNvPr>
                <p14:cNvContentPartPr/>
                <p14:nvPr/>
              </p14:nvContentPartPr>
              <p14:xfrm>
                <a:off x="4950993" y="6241702"/>
                <a:ext cx="599040" cy="1000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C703D4D-A8CF-4BFB-BD02-5222AD41F15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14993" y="6205702"/>
                  <a:ext cx="670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3C34A5C-1320-492C-9FA3-C9A105A8D2A7}"/>
                    </a:ext>
                  </a:extLst>
                </p14:cNvPr>
                <p14:cNvContentPartPr/>
                <p14:nvPr/>
              </p14:nvContentPartPr>
              <p14:xfrm>
                <a:off x="8206113" y="3824302"/>
                <a:ext cx="297720" cy="7887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3C34A5C-1320-492C-9FA3-C9A105A8D2A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70069" y="3788302"/>
                  <a:ext cx="369447" cy="86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984C4A6-FA66-4CDF-A392-22CF9D817BD8}"/>
                    </a:ext>
                  </a:extLst>
                </p14:cNvPr>
                <p14:cNvContentPartPr/>
                <p14:nvPr/>
              </p14:nvContentPartPr>
              <p14:xfrm>
                <a:off x="6884553" y="6175822"/>
                <a:ext cx="857880" cy="1497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984C4A6-FA66-4CDF-A392-22CF9D817BD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48553" y="6139822"/>
                  <a:ext cx="9295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8E7EDE0-76B7-46FD-89EC-82B339705F6D}"/>
                    </a:ext>
                  </a:extLst>
                </p14:cNvPr>
                <p14:cNvContentPartPr/>
                <p14:nvPr/>
              </p14:nvContentPartPr>
              <p14:xfrm>
                <a:off x="8344353" y="5138662"/>
                <a:ext cx="303840" cy="5745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8E7EDE0-76B7-46FD-89EC-82B339705F6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308396" y="5102639"/>
                  <a:ext cx="375395" cy="6462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C332249-D5A9-428C-8D2B-BA8C1FFE69F0}"/>
                    </a:ext>
                  </a:extLst>
                </p14:cNvPr>
                <p14:cNvContentPartPr/>
                <p14:nvPr/>
              </p14:nvContentPartPr>
              <p14:xfrm>
                <a:off x="8021073" y="5754982"/>
                <a:ext cx="512640" cy="4089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C332249-D5A9-428C-8D2B-BA8C1FFE69F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985073" y="5718982"/>
                  <a:ext cx="584280" cy="48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CE0DA3F1-8702-4463-A3D8-EE8731BD620A}"/>
                  </a:ext>
                </a:extLst>
              </p14:cNvPr>
              <p14:cNvContentPartPr/>
              <p14:nvPr/>
            </p14:nvContentPartPr>
            <p14:xfrm>
              <a:off x="4141713" y="5403262"/>
              <a:ext cx="3971160" cy="72396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CE0DA3F1-8702-4463-A3D8-EE8731BD620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078713" y="5340262"/>
                <a:ext cx="4096800" cy="84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E7B37628-F465-4762-B19C-FF13BA94BA8D}"/>
                  </a:ext>
                </a:extLst>
              </p14:cNvPr>
              <p14:cNvContentPartPr/>
              <p14:nvPr/>
            </p14:nvContentPartPr>
            <p14:xfrm>
              <a:off x="3455913" y="3306262"/>
              <a:ext cx="687960" cy="251100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E7B37628-F465-4762-B19C-FF13BA94BA8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92913" y="3243262"/>
                <a:ext cx="813600" cy="263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9CD6EF7A-8FBD-4A39-B01B-9E407064701A}"/>
                  </a:ext>
                </a:extLst>
              </p14:cNvPr>
              <p14:cNvContentPartPr/>
              <p14:nvPr/>
            </p14:nvContentPartPr>
            <p14:xfrm>
              <a:off x="8026833" y="4475902"/>
              <a:ext cx="332640" cy="119700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9CD6EF7A-8FBD-4A39-B01B-9E407064701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963833" y="4412902"/>
                <a:ext cx="458280" cy="13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53A084F9-EF63-4C9B-98A5-3C49CD73C618}"/>
                  </a:ext>
                </a:extLst>
              </p14:cNvPr>
              <p14:cNvContentPartPr/>
              <p14:nvPr/>
            </p14:nvContentPartPr>
            <p14:xfrm>
              <a:off x="3349713" y="2751862"/>
              <a:ext cx="361800" cy="32436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53A084F9-EF63-4C9B-98A5-3C49CD73C61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86650" y="2688862"/>
                <a:ext cx="487565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5D2A3774-507F-4586-A418-EFED811D2809}"/>
                  </a:ext>
                </a:extLst>
              </p14:cNvPr>
              <p14:cNvContentPartPr/>
              <p14:nvPr/>
            </p14:nvContentPartPr>
            <p14:xfrm>
              <a:off x="2672553" y="2704342"/>
              <a:ext cx="1066680" cy="230580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5D2A3774-507F-4586-A418-EFED811D280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609553" y="2641342"/>
                <a:ext cx="1192320" cy="24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648FD67A-5653-40F8-B0D4-CECE8C039ADF}"/>
                  </a:ext>
                </a:extLst>
              </p14:cNvPr>
              <p14:cNvContentPartPr/>
              <p14:nvPr/>
            </p14:nvContentPartPr>
            <p14:xfrm>
              <a:off x="2766873" y="4980262"/>
              <a:ext cx="5928120" cy="177012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648FD67A-5653-40F8-B0D4-CECE8C039AD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703873" y="4917262"/>
                <a:ext cx="6053760" cy="18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D5124C75-FBA3-4FB6-AF3B-9A5EBA068EB9}"/>
                  </a:ext>
                </a:extLst>
              </p14:cNvPr>
              <p14:cNvContentPartPr/>
              <p14:nvPr/>
            </p14:nvContentPartPr>
            <p14:xfrm>
              <a:off x="1986753" y="4644742"/>
              <a:ext cx="6716520" cy="232128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D5124C75-FBA3-4FB6-AF3B-9A5EBA068EB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923753" y="4581742"/>
                <a:ext cx="6842160" cy="244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4DE6EE4C-8D0E-4966-81E7-5BD8707F1DA1}"/>
                  </a:ext>
                </a:extLst>
              </p14:cNvPr>
              <p14:cNvContentPartPr/>
              <p14:nvPr/>
            </p14:nvContentPartPr>
            <p14:xfrm>
              <a:off x="7938633" y="3326313"/>
              <a:ext cx="1036080" cy="277020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4DE6EE4C-8D0E-4966-81E7-5BD8707F1DA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875633" y="3263313"/>
                <a:ext cx="1161720" cy="28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3778B3A1-09E8-488B-96EE-D33F8C072AC6}"/>
                  </a:ext>
                </a:extLst>
              </p14:cNvPr>
              <p14:cNvContentPartPr/>
              <p14:nvPr/>
            </p14:nvContentPartPr>
            <p14:xfrm>
              <a:off x="8120073" y="2686233"/>
              <a:ext cx="2118240" cy="331812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3778B3A1-09E8-488B-96EE-D33F8C072AC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057062" y="2623233"/>
                <a:ext cx="2243901" cy="344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833FE47A-D4EC-42EB-B092-484DA4065746}"/>
              </a:ext>
            </a:extLst>
          </p:cNvPr>
          <p:cNvGrpSpPr/>
          <p:nvPr/>
        </p:nvGrpSpPr>
        <p:grpSpPr>
          <a:xfrm>
            <a:off x="7656753" y="2408673"/>
            <a:ext cx="2453400" cy="4465800"/>
            <a:chOff x="7656753" y="2408673"/>
            <a:chExt cx="2453400" cy="446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82E8693-11AA-45A9-A074-F914B3438542}"/>
                    </a:ext>
                  </a:extLst>
                </p14:cNvPr>
                <p14:cNvContentPartPr/>
                <p14:nvPr/>
              </p14:nvContentPartPr>
              <p14:xfrm>
                <a:off x="7717233" y="2526753"/>
                <a:ext cx="1747440" cy="41086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82E8693-11AA-45A9-A074-F914B343854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654233" y="2463753"/>
                  <a:ext cx="1873080" cy="42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AFB4CF9-C2A9-4CCB-9AA4-4CDA90CDFA11}"/>
                    </a:ext>
                  </a:extLst>
                </p14:cNvPr>
                <p14:cNvContentPartPr/>
                <p14:nvPr/>
              </p14:nvContentPartPr>
              <p14:xfrm>
                <a:off x="8961753" y="4195713"/>
                <a:ext cx="212040" cy="17218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AFB4CF9-C2A9-4CCB-9AA4-4CDA90CDFA1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898753" y="4132713"/>
                  <a:ext cx="337680" cy="18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6E98403-EB1E-4ACF-AD15-57806FF1C5E6}"/>
                    </a:ext>
                  </a:extLst>
                </p14:cNvPr>
                <p14:cNvContentPartPr/>
                <p14:nvPr/>
              </p14:nvContentPartPr>
              <p14:xfrm>
                <a:off x="8094873" y="4554633"/>
                <a:ext cx="1703520" cy="23198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6E98403-EB1E-4ACF-AD15-57806FF1C5E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31873" y="4491633"/>
                  <a:ext cx="1829160" cy="244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16D042A4-B658-4A6D-BEE2-3EF5D54727B1}"/>
                    </a:ext>
                  </a:extLst>
                </p14:cNvPr>
                <p14:cNvContentPartPr/>
                <p14:nvPr/>
              </p14:nvContentPartPr>
              <p14:xfrm>
                <a:off x="7779513" y="2479593"/>
                <a:ext cx="1577160" cy="17773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16D042A4-B658-4A6D-BEE2-3EF5D54727B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16513" y="2416593"/>
                  <a:ext cx="1702800" cy="19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62EF75F-0DB5-4BC7-87BC-211C7829B3A3}"/>
                    </a:ext>
                  </a:extLst>
                </p14:cNvPr>
                <p14:cNvContentPartPr/>
                <p14:nvPr/>
              </p14:nvContentPartPr>
              <p14:xfrm>
                <a:off x="7992273" y="2430273"/>
                <a:ext cx="372600" cy="5641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62EF75F-0DB5-4BC7-87BC-211C7829B3A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929273" y="2367273"/>
                  <a:ext cx="498240" cy="68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586F638-F6F1-4B02-83B8-027128183F52}"/>
                    </a:ext>
                  </a:extLst>
                </p14:cNvPr>
                <p14:cNvContentPartPr/>
                <p14:nvPr/>
              </p14:nvContentPartPr>
              <p14:xfrm>
                <a:off x="7656753" y="2408673"/>
                <a:ext cx="1349280" cy="9824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586F638-F6F1-4B02-83B8-027128183F5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93753" y="2345673"/>
                  <a:ext cx="1474920" cy="11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DE82F04-D8BF-4B8E-86A1-F44EE59465B3}"/>
                    </a:ext>
                  </a:extLst>
                </p14:cNvPr>
                <p14:cNvContentPartPr/>
                <p14:nvPr/>
              </p14:nvContentPartPr>
              <p14:xfrm>
                <a:off x="8511753" y="3244593"/>
                <a:ext cx="1598400" cy="21456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DE82F04-D8BF-4B8E-86A1-F44EE59465B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48739" y="3181593"/>
                  <a:ext cx="1724068" cy="22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AE318FE-E7C4-49D6-93C2-29EF35F5787A}"/>
                    </a:ext>
                  </a:extLst>
                </p14:cNvPr>
                <p14:cNvContentPartPr/>
                <p14:nvPr/>
              </p14:nvContentPartPr>
              <p14:xfrm>
                <a:off x="8351913" y="6103353"/>
                <a:ext cx="1456200" cy="7430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AE318FE-E7C4-49D6-93C2-29EF35F5787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288913" y="6040353"/>
                  <a:ext cx="1581840" cy="86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95C72A3-1116-47C4-A44E-BD60D737A842}"/>
                    </a:ext>
                  </a:extLst>
                </p14:cNvPr>
                <p14:cNvContentPartPr/>
                <p14:nvPr/>
              </p14:nvContentPartPr>
              <p14:xfrm>
                <a:off x="8591313" y="6675753"/>
                <a:ext cx="290160" cy="1915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95C72A3-1116-47C4-A44E-BD60D737A84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528313" y="6612753"/>
                  <a:ext cx="4158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4276337-C2E5-4C7E-BB6A-4225BD503AD6}"/>
                    </a:ext>
                  </a:extLst>
                </p14:cNvPr>
                <p14:cNvContentPartPr/>
                <p14:nvPr/>
              </p14:nvContentPartPr>
              <p14:xfrm>
                <a:off x="9072993" y="6331953"/>
                <a:ext cx="675360" cy="2426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4276337-C2E5-4C7E-BB6A-4225BD503AD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009993" y="6268859"/>
                  <a:ext cx="801000" cy="36846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DF7C8C7B-C83E-4630-B9E2-98FD6D86F2C7}"/>
              </a:ext>
            </a:extLst>
          </p:cNvPr>
          <p:cNvGrpSpPr/>
          <p:nvPr/>
        </p:nvGrpSpPr>
        <p:grpSpPr>
          <a:xfrm>
            <a:off x="1771833" y="2519913"/>
            <a:ext cx="4380120" cy="4531680"/>
            <a:chOff x="1771833" y="2519913"/>
            <a:chExt cx="4380120" cy="453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43C75A1-6BE6-44B4-B85B-11C50EF672C4}"/>
                    </a:ext>
                  </a:extLst>
                </p14:cNvPr>
                <p14:cNvContentPartPr/>
                <p14:nvPr/>
              </p14:nvContentPartPr>
              <p14:xfrm>
                <a:off x="2186913" y="2645662"/>
                <a:ext cx="1509480" cy="21412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43C75A1-6BE6-44B4-B85B-11C50EF672C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23913" y="2582662"/>
                  <a:ext cx="1635120" cy="22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03EF579-B392-4E1F-9EFE-ACAFCA3617D6}"/>
                    </a:ext>
                  </a:extLst>
                </p14:cNvPr>
                <p14:cNvContentPartPr/>
                <p14:nvPr/>
              </p14:nvContentPartPr>
              <p14:xfrm>
                <a:off x="2725113" y="4917982"/>
                <a:ext cx="19080" cy="54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03EF579-B392-4E1F-9EFE-ACAFCA3617D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62113" y="4854982"/>
                  <a:ext cx="144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753D4E4-07E5-4576-A9C1-9EFD88C01115}"/>
                    </a:ext>
                  </a:extLst>
                </p14:cNvPr>
                <p14:cNvContentPartPr/>
                <p14:nvPr/>
              </p14:nvContentPartPr>
              <p14:xfrm>
                <a:off x="2676873" y="4886302"/>
                <a:ext cx="127800" cy="3531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753D4E4-07E5-4576-A9C1-9EFD88C0111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614050" y="4823302"/>
                  <a:ext cx="253087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84412DF-7521-4822-8BC4-F67F6191D7BB}"/>
                    </a:ext>
                  </a:extLst>
                </p14:cNvPr>
                <p14:cNvContentPartPr/>
                <p14:nvPr/>
              </p14:nvContentPartPr>
              <p14:xfrm>
                <a:off x="2688753" y="4841662"/>
                <a:ext cx="3463200" cy="19080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84412DF-7521-4822-8BC4-F67F6191D7B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625753" y="4778662"/>
                  <a:ext cx="3588840" cy="20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9DF992C-7107-4197-BD81-8D787376EE34}"/>
                    </a:ext>
                  </a:extLst>
                </p14:cNvPr>
                <p14:cNvContentPartPr/>
                <p14:nvPr/>
              </p14:nvContentPartPr>
              <p14:xfrm>
                <a:off x="2729793" y="4917262"/>
                <a:ext cx="140760" cy="3859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9DF992C-7107-4197-BD81-8D787376EE3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666793" y="4854262"/>
                  <a:ext cx="26640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1FFD45C-7D48-43C9-9F6E-7D56CC9D6F9F}"/>
                    </a:ext>
                  </a:extLst>
                </p14:cNvPr>
                <p14:cNvContentPartPr/>
                <p14:nvPr/>
              </p14:nvContentPartPr>
              <p14:xfrm>
                <a:off x="1771833" y="2519913"/>
                <a:ext cx="2210040" cy="45316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1FFD45C-7D48-43C9-9F6E-7D56CC9D6F9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708833" y="2456913"/>
                  <a:ext cx="2335680" cy="46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50448FC-EF19-4E84-B668-B07B257B852E}"/>
                    </a:ext>
                  </a:extLst>
                </p14:cNvPr>
                <p14:cNvContentPartPr/>
                <p14:nvPr/>
              </p14:nvContentPartPr>
              <p14:xfrm>
                <a:off x="3200313" y="6488247"/>
                <a:ext cx="1055160" cy="4514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50448FC-EF19-4E84-B668-B07B257B852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137313" y="6425247"/>
                  <a:ext cx="1180800" cy="5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5DB358E-21BE-44CD-9638-D293605F8028}"/>
                    </a:ext>
                  </a:extLst>
                </p14:cNvPr>
                <p14:cNvContentPartPr/>
                <p14:nvPr/>
              </p14:nvContentPartPr>
              <p14:xfrm>
                <a:off x="1821513" y="2650647"/>
                <a:ext cx="1391400" cy="35978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5DB358E-21BE-44CD-9638-D293605F802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758513" y="2587647"/>
                  <a:ext cx="1517040" cy="372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A5CC97CB-4525-4F4F-BD11-CCC9BB38C2AC}"/>
                  </a:ext>
                </a:extLst>
              </p14:cNvPr>
              <p14:cNvContentPartPr/>
              <p14:nvPr/>
            </p14:nvContentPartPr>
            <p14:xfrm>
              <a:off x="3714393" y="2928207"/>
              <a:ext cx="92880" cy="32328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A5CC97CB-4525-4F4F-BD11-CCC9BB38C2A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05393" y="2919207"/>
                <a:ext cx="110520" cy="34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EE25C257-9B25-4600-B55D-D03A204974F0}"/>
              </a:ext>
            </a:extLst>
          </p:cNvPr>
          <p:cNvGrpSpPr/>
          <p:nvPr/>
        </p:nvGrpSpPr>
        <p:grpSpPr>
          <a:xfrm>
            <a:off x="3132993" y="2782822"/>
            <a:ext cx="908640" cy="1382400"/>
            <a:chOff x="3132993" y="2782822"/>
            <a:chExt cx="908640" cy="138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44F6F31-53A1-408E-9D2D-500E2D1ADB40}"/>
                    </a:ext>
                  </a:extLst>
                </p14:cNvPr>
                <p14:cNvContentPartPr/>
                <p14:nvPr/>
              </p14:nvContentPartPr>
              <p14:xfrm>
                <a:off x="3639513" y="2998462"/>
                <a:ext cx="20160" cy="604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44F6F31-53A1-408E-9D2D-500E2D1ADB4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576513" y="2935835"/>
                  <a:ext cx="145800" cy="1853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2EFFD17-4E6F-4046-97C3-97C31118E5CF}"/>
                    </a:ext>
                  </a:extLst>
                </p14:cNvPr>
                <p14:cNvContentPartPr/>
                <p14:nvPr/>
              </p14:nvContentPartPr>
              <p14:xfrm>
                <a:off x="3132993" y="2782822"/>
                <a:ext cx="908640" cy="13824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2EFFD17-4E6F-4046-97C3-97C31118E5C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069993" y="2719806"/>
                  <a:ext cx="1034280" cy="15080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5FBC454-6D01-424E-BFB0-6B4C69E04AAF}"/>
                    </a:ext>
                  </a:extLst>
                </p14:cNvPr>
                <p14:cNvContentPartPr/>
                <p14:nvPr/>
              </p14:nvContentPartPr>
              <p14:xfrm>
                <a:off x="3730953" y="2957727"/>
                <a:ext cx="45000" cy="3502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5FBC454-6D01-424E-BFB0-6B4C69E04AA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721953" y="2948727"/>
                  <a:ext cx="62640" cy="36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171C0970-66DD-4470-95F2-93A40DCAC0BE}"/>
              </a:ext>
            </a:extLst>
          </p:cNvPr>
          <p:cNvGrpSpPr/>
          <p:nvPr/>
        </p:nvGrpSpPr>
        <p:grpSpPr>
          <a:xfrm>
            <a:off x="4105713" y="5775807"/>
            <a:ext cx="330480" cy="56520"/>
            <a:chOff x="4105713" y="5775807"/>
            <a:chExt cx="330480" cy="5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C76DE82-BE5F-4293-B9A3-9783CF1D397D}"/>
                    </a:ext>
                  </a:extLst>
                </p14:cNvPr>
                <p14:cNvContentPartPr/>
                <p14:nvPr/>
              </p14:nvContentPartPr>
              <p14:xfrm>
                <a:off x="4138473" y="5791647"/>
                <a:ext cx="239040" cy="406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C76DE82-BE5F-4293-B9A3-9783CF1D397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29473" y="5782647"/>
                  <a:ext cx="2566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7C096A4-0C57-4E59-A749-4A20D1B9C0B9}"/>
                    </a:ext>
                  </a:extLst>
                </p14:cNvPr>
                <p14:cNvContentPartPr/>
                <p14:nvPr/>
              </p14:nvContentPartPr>
              <p14:xfrm>
                <a:off x="4109673" y="5775807"/>
                <a:ext cx="326520" cy="550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7C096A4-0C57-4E59-A749-4A20D1B9C0B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00673" y="5766865"/>
                  <a:ext cx="344160" cy="72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0E74B70-DE0B-4BE2-AB8D-9871405288E0}"/>
                    </a:ext>
                  </a:extLst>
                </p14:cNvPr>
                <p14:cNvContentPartPr/>
                <p14:nvPr/>
              </p14:nvContentPartPr>
              <p14:xfrm>
                <a:off x="4105713" y="5787327"/>
                <a:ext cx="309600" cy="367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0E74B70-DE0B-4BE2-AB8D-9871405288E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96713" y="5778327"/>
                  <a:ext cx="327240" cy="543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1" name="Inhaltsplatzhalter 30">
            <a:extLst>
              <a:ext uri="{FF2B5EF4-FFF2-40B4-BE49-F238E27FC236}">
                <a16:creationId xmlns:a16="http://schemas.microsoft.com/office/drawing/2014/main" id="{19955608-9160-4EB0-94E9-90C564474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0">
            <a:extLst>
              <a:ext uri="{BEBA8EAE-BF5A-486C-A8C5-ECC9F3942E4B}">
                <a14:imgProps xmlns:a14="http://schemas.microsoft.com/office/drawing/2010/main">
                  <a14:imgLayer r:embed="rId111">
                    <a14:imgEffect>
                      <a14:backgroundRemoval t="652" b="99069" l="2542" r="99542">
                        <a14:foregroundMark x1="26375" y1="6797" x2="6333" y2="8613"/>
                        <a14:foregroundMark x1="6333" y1="8613" x2="13875" y2="21974"/>
                        <a14:foregroundMark x1="13875" y1="21974" x2="25292" y2="24814"/>
                        <a14:foregroundMark x1="25292" y1="24814" x2="26375" y2="25885"/>
                        <a14:foregroundMark x1="11458" y1="59916" x2="19417" y2="95019"/>
                        <a14:foregroundMark x1="19417" y1="95019" x2="29958" y2="94274"/>
                        <a14:foregroundMark x1="29958" y1="94274" x2="29583" y2="81238"/>
                        <a14:foregroundMark x1="36583" y1="91574" x2="58500" y2="83939"/>
                        <a14:foregroundMark x1="58500" y1="83939" x2="80458" y2="88547"/>
                        <a14:foregroundMark x1="80458" y1="88547" x2="86417" y2="76723"/>
                        <a14:foregroundMark x1="86417" y1="76723" x2="86542" y2="75372"/>
                        <a14:foregroundMark x1="73792" y1="61872" x2="82750" y2="52281"/>
                        <a14:foregroundMark x1="82750" y1="52281" x2="84500" y2="62803"/>
                        <a14:foregroundMark x1="84500" y1="62803" x2="74708" y2="59171"/>
                        <a14:foregroundMark x1="66667" y1="35335" x2="37792" y2="54655"/>
                        <a14:foregroundMark x1="14476" y1="2636" x2="12417" y2="1024"/>
                        <a14:foregroundMark x1="27458" y1="12803" x2="15896" y2="3748"/>
                        <a14:foregroundMark x1="5437" y1="3588" x2="3417" y2="4330"/>
                        <a14:foregroundMark x1="12417" y1="1024" x2="9359" y2="2147"/>
                        <a14:foregroundMark x1="3417" y1="4330" x2="5750" y2="16201"/>
                        <a14:foregroundMark x1="5750" y1="16201" x2="7708" y2="19553"/>
                        <a14:foregroundMark x1="5667" y1="5307" x2="5417" y2="13547"/>
                        <a14:foregroundMark x1="18583" y1="8007" x2="19125" y2="8287"/>
                        <a14:foregroundMark x1="25042" y1="1536" x2="26500" y2="15037"/>
                        <a14:foregroundMark x1="2583" y1="2281" x2="5417" y2="18669"/>
                        <a14:foregroundMark x1="5417" y1="18669" x2="6208" y2="19693"/>
                        <a14:foregroundMark x1="19917" y1="931" x2="19792" y2="8007"/>
                        <a14:foregroundMark x1="18292" y1="13873" x2="12917" y2="46881"/>
                        <a14:foregroundMark x1="23125" y1="21508" x2="21542" y2="52886"/>
                        <a14:foregroundMark x1="11708" y1="28724" x2="11708" y2="28724"/>
                        <a14:foregroundMark x1="10667" y1="36499" x2="13875" y2="26304"/>
                        <a14:foregroundMark x1="13875" y1="26304" x2="14125" y2="26304"/>
                        <a14:foregroundMark x1="35250" y1="65317" x2="67292" y2="62477"/>
                        <a14:foregroundMark x1="67292" y1="62477" x2="69083" y2="62477"/>
                        <a14:foregroundMark x1="88000" y1="52281" x2="94500" y2="60615"/>
                        <a14:foregroundMark x1="94500" y1="60615" x2="88292" y2="85149"/>
                        <a14:foregroundMark x1="97542" y1="63082" x2="97542" y2="63082"/>
                        <a14:foregroundMark x1="92458" y1="56331" x2="99583" y2="63827"/>
                        <a14:foregroundMark x1="75792" y1="80773" x2="58083" y2="77281"/>
                        <a14:foregroundMark x1="58083" y1="77281" x2="33875" y2="80354"/>
                        <a14:foregroundMark x1="74167" y1="26443" x2="61417" y2="50186"/>
                        <a14:foregroundMark x1="61417" y1="50186" x2="61417" y2="50186"/>
                        <a14:foregroundMark x1="53208" y1="30819" x2="20708" y2="44460"/>
                        <a14:foregroundMark x1="33875" y1="53631" x2="23542" y2="66387"/>
                        <a14:foregroundMark x1="12125" y1="32169" x2="12125" y2="44320"/>
                        <a14:foregroundMark x1="86667" y1="31425" x2="88417" y2="44460"/>
                        <a14:foregroundMark x1="15750" y1="98045" x2="28917" y2="96555"/>
                        <a14:foregroundMark x1="21917" y1="12197" x2="26250" y2="698"/>
                        <a14:foregroundMark x1="26250" y1="698" x2="27583" y2="652"/>
                        <a14:foregroundMark x1="10500" y1="73277" x2="15083" y2="96974"/>
                        <a14:foregroundMark x1="7167" y1="70298" x2="11708" y2="76862"/>
                        <a14:foregroundMark x1="10375" y1="73743" x2="14125" y2="77933"/>
                        <a14:foregroundMark x1="14000" y1="87709" x2="14833" y2="96229"/>
                        <a14:foregroundMark x1="9458" y1="72812" x2="15750" y2="76862"/>
                        <a14:foregroundMark x1="19712" y1="98672" x2="31958" y2="96788"/>
                        <a14:foregroundMark x1="31958" y1="96788" x2="34417" y2="97579"/>
                        <a14:foregroundMark x1="95250" y1="69972" x2="92292" y2="89479"/>
                        <a14:foregroundMark x1="88292" y1="39665" x2="88833" y2="48836"/>
                        <a14:foregroundMark x1="88667" y1="35009" x2="89208" y2="47905"/>
                        <a14:foregroundMark x1="10125" y1="74162" x2="14292" y2="79562"/>
                        <a14:foregroundMark x1="10375" y1="74488" x2="11333" y2="77467"/>
                        <a14:foregroundMark x1="11333" y1="79283" x2="14542" y2="97300"/>
                        <a14:foregroundMark x1="20469" y1="98672" x2="29792" y2="97579"/>
                        <a14:foregroundMark x1="29792" y1="97579" x2="32958" y2="97579"/>
                        <a14:foregroundMark x1="9042" y1="75372" x2="10917" y2="75838"/>
                        <a14:foregroundMark x1="14292" y1="79143" x2="14292" y2="79143"/>
                        <a14:foregroundMark x1="8792" y1="72393" x2="12125" y2="77933"/>
                        <a14:foregroundMark x1="7708" y1="71648" x2="15208" y2="79749"/>
                        <a14:foregroundMark x1="8917" y1="34404" x2="13333" y2="57356"/>
                        <a14:foregroundMark x1="10667" y1="40270" x2="12250" y2="54655"/>
                        <a14:foregroundMark x1="12250" y1="54655" x2="13083" y2="56797"/>
                        <a14:foregroundMark x1="9613" y1="43466" x2="12250" y2="57216"/>
                        <a14:foregroundMark x1="37375" y1="95624" x2="35750" y2="95624"/>
                        <a14:foregroundMark x1="61708" y1="92644" x2="71958" y2="91806"/>
                        <a14:foregroundMark x1="71958" y1="91806" x2="65833" y2="93250"/>
                        <a14:foregroundMark x1="36458" y1="95345" x2="48375" y2="93855"/>
                        <a14:foregroundMark x1="89083" y1="39525" x2="89625" y2="51071"/>
                        <a14:foregroundMark x1="20208" y1="4702" x2="19792" y2="5168"/>
                        <a14:foregroundMark x1="18833" y1="4562" x2="8625" y2="6192"/>
                        <a14:foregroundMark x1="5667" y1="53911" x2="12667" y2="54655"/>
                        <a14:foregroundMark x1="48375" y1="92318" x2="61167" y2="89804"/>
                        <a14:foregroundMark x1="10917" y1="75233" x2="13458" y2="83799"/>
                        <a14:foregroundMark x1="9167" y1="74488" x2="14958" y2="92039"/>
                        <a14:backgroundMark x1="69750" y1="8147" x2="60500" y2="9637"/>
                        <a14:backgroundMark x1="60500" y1="9637" x2="68792" y2="8473"/>
                        <a14:backgroundMark x1="7292" y1="1723" x2="7583" y2="2607"/>
                        <a14:backgroundMark x1="15750" y1="2747" x2="15750" y2="3957"/>
                        <a14:backgroundMark x1="8792" y1="1723" x2="6875" y2="4423"/>
                        <a14:backgroundMark x1="6500" y1="2747" x2="6500" y2="3957"/>
                        <a14:backgroundMark x1="15625" y1="2142" x2="16167" y2="3631"/>
                        <a14:backgroundMark x1="16042" y1="3352" x2="16042" y2="3937"/>
                        <a14:backgroundMark x1="14833" y1="2607" x2="14929" y2="4115"/>
                        <a14:backgroundMark x1="23542" y1="3073" x2="23292" y2="652"/>
                        <a14:backgroundMark x1="22208" y1="99674" x2="16583" y2="99674"/>
                        <a14:backgroundMark x1="42" y1="1397" x2="42" y2="7263"/>
                        <a14:backgroundMark x1="8250" y1="38315" x2="8917" y2="435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2077" y="1189132"/>
            <a:ext cx="5157895" cy="4616316"/>
          </a:xfrm>
        </p:spPr>
      </p:pic>
      <p:sp>
        <p:nvSpPr>
          <p:cNvPr id="32" name="Legende: Linie 31">
            <a:extLst>
              <a:ext uri="{FF2B5EF4-FFF2-40B4-BE49-F238E27FC236}">
                <a16:creationId xmlns:a16="http://schemas.microsoft.com/office/drawing/2014/main" id="{488BD0D6-1543-40F2-BC06-0A3603758D53}"/>
              </a:ext>
            </a:extLst>
          </p:cNvPr>
          <p:cNvSpPr/>
          <p:nvPr/>
        </p:nvSpPr>
        <p:spPr>
          <a:xfrm>
            <a:off x="8793421" y="1928809"/>
            <a:ext cx="1800000" cy="900000"/>
          </a:xfrm>
          <a:prstGeom prst="borderCallout1">
            <a:avLst>
              <a:gd name="adj1" fmla="val 94993"/>
              <a:gd name="adj2" fmla="val 2092"/>
              <a:gd name="adj3" fmla="val 214492"/>
              <a:gd name="adj4" fmla="val -61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tower</a:t>
            </a:r>
          </a:p>
        </p:txBody>
      </p:sp>
      <p:sp>
        <p:nvSpPr>
          <p:cNvPr id="33" name="Legende: Linie 32">
            <a:extLst>
              <a:ext uri="{FF2B5EF4-FFF2-40B4-BE49-F238E27FC236}">
                <a16:creationId xmlns:a16="http://schemas.microsoft.com/office/drawing/2014/main" id="{321E0774-4314-468B-880E-6B5C22CA0CFC}"/>
              </a:ext>
            </a:extLst>
          </p:cNvPr>
          <p:cNvSpPr/>
          <p:nvPr/>
        </p:nvSpPr>
        <p:spPr>
          <a:xfrm>
            <a:off x="9259906" y="3429000"/>
            <a:ext cx="1800000" cy="900000"/>
          </a:xfrm>
          <a:prstGeom prst="borderCallout1">
            <a:avLst>
              <a:gd name="adj1" fmla="val 52452"/>
              <a:gd name="adj2" fmla="val 1320"/>
              <a:gd name="adj3" fmla="val 199012"/>
              <a:gd name="adj4" fmla="val -1726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portcullis</a:t>
            </a:r>
          </a:p>
        </p:txBody>
      </p:sp>
      <p:sp>
        <p:nvSpPr>
          <p:cNvPr id="34" name="Legende: Linie 33">
            <a:extLst>
              <a:ext uri="{FF2B5EF4-FFF2-40B4-BE49-F238E27FC236}">
                <a16:creationId xmlns:a16="http://schemas.microsoft.com/office/drawing/2014/main" id="{3E1E5621-DAF8-4FE9-8BD4-37E496D93F52}"/>
              </a:ext>
            </a:extLst>
          </p:cNvPr>
          <p:cNvSpPr/>
          <p:nvPr/>
        </p:nvSpPr>
        <p:spPr>
          <a:xfrm>
            <a:off x="702143" y="3513899"/>
            <a:ext cx="1800000" cy="900000"/>
          </a:xfrm>
          <a:prstGeom prst="borderCallout1">
            <a:avLst>
              <a:gd name="adj1" fmla="val 81181"/>
              <a:gd name="adj2" fmla="val 90509"/>
              <a:gd name="adj3" fmla="val 166149"/>
              <a:gd name="adj4" fmla="val 2048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arrow loops</a:t>
            </a:r>
          </a:p>
        </p:txBody>
      </p:sp>
      <p:sp>
        <p:nvSpPr>
          <p:cNvPr id="55" name="Legende: Linie 54">
            <a:extLst>
              <a:ext uri="{FF2B5EF4-FFF2-40B4-BE49-F238E27FC236}">
                <a16:creationId xmlns:a16="http://schemas.microsoft.com/office/drawing/2014/main" id="{E4686FB8-EA3A-413B-B6CE-0006812D1AD7}"/>
              </a:ext>
            </a:extLst>
          </p:cNvPr>
          <p:cNvSpPr/>
          <p:nvPr/>
        </p:nvSpPr>
        <p:spPr>
          <a:xfrm>
            <a:off x="702143" y="5097487"/>
            <a:ext cx="1800000" cy="900000"/>
          </a:xfrm>
          <a:prstGeom prst="borderCallout1">
            <a:avLst>
              <a:gd name="adj1" fmla="val 67623"/>
              <a:gd name="adj2" fmla="val 168423"/>
              <a:gd name="adj3" fmla="val 82113"/>
              <a:gd name="adj4" fmla="val 77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moat</a:t>
            </a:r>
          </a:p>
        </p:txBody>
      </p:sp>
      <p:sp>
        <p:nvSpPr>
          <p:cNvPr id="35" name="Legende: Linie 34">
            <a:extLst>
              <a:ext uri="{FF2B5EF4-FFF2-40B4-BE49-F238E27FC236}">
                <a16:creationId xmlns:a16="http://schemas.microsoft.com/office/drawing/2014/main" id="{7C888E1A-899C-4283-AD91-0211910F9FAC}"/>
              </a:ext>
            </a:extLst>
          </p:cNvPr>
          <p:cNvSpPr/>
          <p:nvPr/>
        </p:nvSpPr>
        <p:spPr>
          <a:xfrm>
            <a:off x="4986732" y="315806"/>
            <a:ext cx="1800000" cy="900000"/>
          </a:xfrm>
          <a:prstGeom prst="borderCallout1">
            <a:avLst>
              <a:gd name="adj1" fmla="val 86526"/>
              <a:gd name="adj2" fmla="val 49813"/>
              <a:gd name="adj3" fmla="val 213500"/>
              <a:gd name="adj4" fmla="val 19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battlements</a:t>
            </a:r>
          </a:p>
        </p:txBody>
      </p:sp>
      <p:sp>
        <p:nvSpPr>
          <p:cNvPr id="36" name="Legende: Linie 35">
            <a:extLst>
              <a:ext uri="{FF2B5EF4-FFF2-40B4-BE49-F238E27FC236}">
                <a16:creationId xmlns:a16="http://schemas.microsoft.com/office/drawing/2014/main" id="{D0DF2478-A0E6-4089-9339-3591577EDCAE}"/>
              </a:ext>
            </a:extLst>
          </p:cNvPr>
          <p:cNvSpPr/>
          <p:nvPr/>
        </p:nvSpPr>
        <p:spPr>
          <a:xfrm>
            <a:off x="7340076" y="498826"/>
            <a:ext cx="1800000" cy="900000"/>
          </a:xfrm>
          <a:prstGeom prst="borderCallout1">
            <a:avLst>
              <a:gd name="adj1" fmla="val 94993"/>
              <a:gd name="adj2" fmla="val 2092"/>
              <a:gd name="adj3" fmla="val 361127"/>
              <a:gd name="adj4" fmla="val -851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bailey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F0C63A41-2288-42F7-B3A0-4C30644A92E0}"/>
                  </a:ext>
                </a:extLst>
              </p14:cNvPr>
              <p14:cNvContentPartPr/>
              <p14:nvPr/>
            </p14:nvContentPartPr>
            <p14:xfrm>
              <a:off x="5811033" y="5509767"/>
              <a:ext cx="780840" cy="129708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F0C63A41-2288-42F7-B3A0-4C30644A92E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775033" y="5473777"/>
                <a:ext cx="852480" cy="1368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9CB84D1D-947D-4BC8-B5C1-E6A4A646076B}"/>
                  </a:ext>
                </a:extLst>
              </p14:cNvPr>
              <p14:cNvContentPartPr/>
              <p14:nvPr/>
            </p14:nvContentPartPr>
            <p14:xfrm>
              <a:off x="5822913" y="5503287"/>
              <a:ext cx="633240" cy="5832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9CB84D1D-947D-4BC8-B5C1-E6A4A646076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786913" y="5467287"/>
                <a:ext cx="7048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F4811944-336E-46A0-862C-08D0B1EE99D4}"/>
                  </a:ext>
                </a:extLst>
              </p14:cNvPr>
              <p14:cNvContentPartPr/>
              <p14:nvPr/>
            </p14:nvContentPartPr>
            <p14:xfrm>
              <a:off x="5839473" y="5543967"/>
              <a:ext cx="667800" cy="126036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F4811944-336E-46A0-862C-08D0B1EE99D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803473" y="5507967"/>
                <a:ext cx="739440" cy="133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uppieren 158">
            <a:extLst>
              <a:ext uri="{FF2B5EF4-FFF2-40B4-BE49-F238E27FC236}">
                <a16:creationId xmlns:a16="http://schemas.microsoft.com/office/drawing/2014/main" id="{9E36F265-6E5C-4800-AD78-2EDF30548F45}"/>
              </a:ext>
            </a:extLst>
          </p:cNvPr>
          <p:cNvGrpSpPr/>
          <p:nvPr/>
        </p:nvGrpSpPr>
        <p:grpSpPr>
          <a:xfrm>
            <a:off x="5703393" y="5501487"/>
            <a:ext cx="943560" cy="1207080"/>
            <a:chOff x="5703393" y="5501487"/>
            <a:chExt cx="943560" cy="12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4F576B4-C110-45C6-A2C2-A7D504AE6293}"/>
                    </a:ext>
                  </a:extLst>
                </p14:cNvPr>
                <p14:cNvContentPartPr/>
                <p14:nvPr/>
              </p14:nvContentPartPr>
              <p14:xfrm>
                <a:off x="5790513" y="5554407"/>
                <a:ext cx="60480" cy="11246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4F576B4-C110-45C6-A2C2-A7D504AE629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754513" y="5518407"/>
                  <a:ext cx="132120" cy="11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C3B7E15-2391-4728-AA7E-C0BC010802BB}"/>
                    </a:ext>
                  </a:extLst>
                </p14:cNvPr>
                <p14:cNvContentPartPr/>
                <p14:nvPr/>
              </p14:nvContentPartPr>
              <p14:xfrm>
                <a:off x="6481353" y="5501487"/>
                <a:ext cx="110520" cy="12070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C3B7E15-2391-4728-AA7E-C0BC010802B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45353" y="5465487"/>
                  <a:ext cx="182160" cy="12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ED802EB-8F36-4DC9-B901-702BA9B52660}"/>
                    </a:ext>
                  </a:extLst>
                </p14:cNvPr>
                <p14:cNvContentPartPr/>
                <p14:nvPr/>
              </p14:nvContentPartPr>
              <p14:xfrm>
                <a:off x="5737953" y="5700927"/>
                <a:ext cx="801360" cy="565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ED802EB-8F36-4DC9-B901-702BA9B5266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74953" y="5638326"/>
                  <a:ext cx="927000" cy="1813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4E6DA74B-671E-4DE1-861A-3B83480EC107}"/>
                    </a:ext>
                  </a:extLst>
                </p14:cNvPr>
                <p14:cNvContentPartPr/>
                <p14:nvPr/>
              </p14:nvContentPartPr>
              <p14:xfrm>
                <a:off x="5703393" y="6599847"/>
                <a:ext cx="943560" cy="424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4E6DA74B-671E-4DE1-861A-3B83480EC10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640393" y="6537376"/>
                  <a:ext cx="1069200" cy="16706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64775DC2-30B9-46AE-895A-AC4F824C1347}"/>
              </a:ext>
            </a:extLst>
          </p:cNvPr>
          <p:cNvGrpSpPr/>
          <p:nvPr/>
        </p:nvGrpSpPr>
        <p:grpSpPr>
          <a:xfrm>
            <a:off x="5635713" y="5470887"/>
            <a:ext cx="1079640" cy="1363320"/>
            <a:chOff x="5635713" y="5470887"/>
            <a:chExt cx="1079640" cy="13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F98E735-E64A-4C96-9D94-2D95B2AEF286}"/>
                    </a:ext>
                  </a:extLst>
                </p14:cNvPr>
                <p14:cNvContentPartPr/>
                <p14:nvPr/>
              </p14:nvContentPartPr>
              <p14:xfrm>
                <a:off x="5779713" y="5551887"/>
                <a:ext cx="56160" cy="12384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F98E735-E64A-4C96-9D94-2D95B2AEF28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775393" y="5547567"/>
                  <a:ext cx="64800" cy="12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941F0434-4228-46C3-934D-75E52234F005}"/>
                    </a:ext>
                  </a:extLst>
                </p14:cNvPr>
                <p14:cNvContentPartPr/>
                <p14:nvPr/>
              </p14:nvContentPartPr>
              <p14:xfrm>
                <a:off x="6484233" y="5491407"/>
                <a:ext cx="110160" cy="13428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941F0434-4228-46C3-934D-75E52234F00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479913" y="5487086"/>
                  <a:ext cx="118800" cy="13514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2F366EB-7842-4EF5-BE9D-4A6770791F80}"/>
                    </a:ext>
                  </a:extLst>
                </p14:cNvPr>
                <p14:cNvContentPartPr/>
                <p14:nvPr/>
              </p14:nvContentPartPr>
              <p14:xfrm>
                <a:off x="5786913" y="5470887"/>
                <a:ext cx="713880" cy="500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2F366EB-7842-4EF5-BE9D-4A6770791F8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82593" y="5466567"/>
                  <a:ext cx="7225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6FC876E-3FB1-4C5E-8FBF-BD867337F11B}"/>
                    </a:ext>
                  </a:extLst>
                </p14:cNvPr>
                <p14:cNvContentPartPr/>
                <p14:nvPr/>
              </p14:nvContentPartPr>
              <p14:xfrm>
                <a:off x="5853873" y="6787407"/>
                <a:ext cx="682560" cy="342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6FC876E-3FB1-4C5E-8FBF-BD867337F11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849553" y="6783041"/>
                  <a:ext cx="691200" cy="429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B29260A-C3A8-487B-A708-2032FA348B9C}"/>
                    </a:ext>
                  </a:extLst>
                </p14:cNvPr>
                <p14:cNvContentPartPr/>
                <p14:nvPr/>
              </p14:nvContentPartPr>
              <p14:xfrm>
                <a:off x="5884833" y="5517687"/>
                <a:ext cx="93960" cy="12524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B29260A-C3A8-487B-A708-2032FA348B9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880513" y="5513366"/>
                  <a:ext cx="102600" cy="12610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8EBA661-B51C-4995-A0D1-3BD476E76E36}"/>
                    </a:ext>
                  </a:extLst>
                </p14:cNvPr>
                <p14:cNvContentPartPr/>
                <p14:nvPr/>
              </p14:nvContentPartPr>
              <p14:xfrm>
                <a:off x="5991393" y="5516607"/>
                <a:ext cx="112320" cy="12704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8EBA661-B51C-4995-A0D1-3BD476E76E3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987073" y="5512287"/>
                  <a:ext cx="120960" cy="12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5F95264-DF71-4080-A128-17470284C250}"/>
                    </a:ext>
                  </a:extLst>
                </p14:cNvPr>
                <p14:cNvContentPartPr/>
                <p14:nvPr/>
              </p14:nvContentPartPr>
              <p14:xfrm>
                <a:off x="6128193" y="5478807"/>
                <a:ext cx="74160" cy="12848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5F95264-DF71-4080-A128-17470284C25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123873" y="5474487"/>
                  <a:ext cx="82800" cy="12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9CC1291-0A3E-477B-ACA8-3D1D913B8F60}"/>
                    </a:ext>
                  </a:extLst>
                </p14:cNvPr>
                <p14:cNvContentPartPr/>
                <p14:nvPr/>
              </p14:nvContentPartPr>
              <p14:xfrm>
                <a:off x="6258153" y="5491407"/>
                <a:ext cx="107280" cy="12790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9CC1291-0A3E-477B-ACA8-3D1D913B8F6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253833" y="5487086"/>
                  <a:ext cx="115920" cy="12877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FE266F3-C568-4CC0-B3E1-489ED272AB74}"/>
                    </a:ext>
                  </a:extLst>
                </p14:cNvPr>
                <p14:cNvContentPartPr/>
                <p14:nvPr/>
              </p14:nvContentPartPr>
              <p14:xfrm>
                <a:off x="6376233" y="5488887"/>
                <a:ext cx="86400" cy="12668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FE266F3-C568-4CC0-B3E1-489ED272AB7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371913" y="5484567"/>
                  <a:ext cx="95040" cy="12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63B185E-384E-41B0-8BCB-CCE3840FFDA3}"/>
                    </a:ext>
                  </a:extLst>
                </p14:cNvPr>
                <p14:cNvContentPartPr/>
                <p14:nvPr/>
              </p14:nvContentPartPr>
              <p14:xfrm>
                <a:off x="5703033" y="5660607"/>
                <a:ext cx="864000" cy="1648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63B185E-384E-41B0-8BCB-CCE3840FFDA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698713" y="5656287"/>
                  <a:ext cx="8726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CC755D8-0F1A-4800-8E35-35F4995DD134}"/>
                    </a:ext>
                  </a:extLst>
                </p14:cNvPr>
                <p14:cNvContentPartPr/>
                <p14:nvPr/>
              </p14:nvContentPartPr>
              <p14:xfrm>
                <a:off x="5715633" y="5668887"/>
                <a:ext cx="833760" cy="309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CC755D8-0F1A-4800-8E35-35F4995DD13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711313" y="5664567"/>
                  <a:ext cx="842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3BF1F91-7E9C-450E-A43F-22A7D21540D8}"/>
                    </a:ext>
                  </a:extLst>
                </p14:cNvPr>
                <p14:cNvContentPartPr/>
                <p14:nvPr/>
              </p14:nvContentPartPr>
              <p14:xfrm>
                <a:off x="5635713" y="6531447"/>
                <a:ext cx="1079640" cy="1717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3BF1F91-7E9C-450E-A43F-22A7D21540D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631393" y="6527127"/>
                  <a:ext cx="108828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6FCD1923-48D3-4C92-9A3D-5B1734D1EF94}"/>
              </a:ext>
            </a:extLst>
          </p:cNvPr>
          <p:cNvGrpSpPr/>
          <p:nvPr/>
        </p:nvGrpSpPr>
        <p:grpSpPr>
          <a:xfrm>
            <a:off x="5661273" y="4897047"/>
            <a:ext cx="914400" cy="1836000"/>
            <a:chOff x="5661273" y="4897047"/>
            <a:chExt cx="914400" cy="183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CD11C90F-C6D5-470D-8953-A22D2CE1FA62}"/>
                    </a:ext>
                  </a:extLst>
                </p14:cNvPr>
                <p14:cNvContentPartPr/>
                <p14:nvPr/>
              </p14:nvContentPartPr>
              <p14:xfrm>
                <a:off x="6519153" y="4897047"/>
                <a:ext cx="56520" cy="18360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CD11C90F-C6D5-470D-8953-A22D2CE1FA6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510095" y="4888047"/>
                  <a:ext cx="74273" cy="18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77D79DB1-A02E-4614-B4E7-0ECF38D01E5F}"/>
                    </a:ext>
                  </a:extLst>
                </p14:cNvPr>
                <p14:cNvContentPartPr/>
                <p14:nvPr/>
              </p14:nvContentPartPr>
              <p14:xfrm>
                <a:off x="5661273" y="4975527"/>
                <a:ext cx="189360" cy="17384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77D79DB1-A02E-4614-B4E7-0ECF38D01E5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652273" y="4966527"/>
                  <a:ext cx="207000" cy="1756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6" name="Legende: Linie 55">
            <a:extLst>
              <a:ext uri="{FF2B5EF4-FFF2-40B4-BE49-F238E27FC236}">
                <a16:creationId xmlns:a16="http://schemas.microsoft.com/office/drawing/2014/main" id="{6D90F172-C3D1-4810-A413-44EC8A5059FF}"/>
              </a:ext>
            </a:extLst>
          </p:cNvPr>
          <p:cNvSpPr/>
          <p:nvPr/>
        </p:nvSpPr>
        <p:spPr>
          <a:xfrm>
            <a:off x="8753012" y="5743743"/>
            <a:ext cx="1800000" cy="900000"/>
          </a:xfrm>
          <a:prstGeom prst="borderCallout1">
            <a:avLst>
              <a:gd name="adj1" fmla="val 48811"/>
              <a:gd name="adj2" fmla="val 2862"/>
              <a:gd name="adj3" fmla="val 19871"/>
              <a:gd name="adj4" fmla="val -1284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drawbridge</a:t>
            </a:r>
          </a:p>
        </p:txBody>
      </p:sp>
      <p:pic>
        <p:nvPicPr>
          <p:cNvPr id="96" name="Grafik 95">
            <a:extLst>
              <a:ext uri="{FF2B5EF4-FFF2-40B4-BE49-F238E27FC236}">
                <a16:creationId xmlns:a16="http://schemas.microsoft.com/office/drawing/2014/main" id="{0B53EF27-FB6A-45CD-8972-D9B4583F6153}"/>
              </a:ext>
            </a:extLst>
          </p:cNvPr>
          <p:cNvPicPr>
            <a:picLocks noChangeAspect="1"/>
          </p:cNvPicPr>
          <p:nvPr/>
        </p:nvPicPr>
        <p:blipFill>
          <a:blip r:embed="rId154">
            <a:duotone>
              <a:srgbClr val="8F4F58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5">
                    <a14:imgEffect>
                      <a14:backgroundRemoval t="6378" b="99541" l="2592" r="99406">
                        <a14:foregroundMark x1="35367" y1="69195" x2="10097" y2="79491"/>
                        <a14:foregroundMark x1="10097" y1="79491" x2="8099" y2="87787"/>
                        <a14:foregroundMark x1="14417" y1="84243" x2="34233" y2="88328"/>
                        <a14:foregroundMark x1="34233" y1="88328" x2="72138" y2="82493"/>
                        <a14:foregroundMark x1="34503" y1="84494" x2="33369" y2="88245"/>
                        <a14:foregroundMark x1="16145" y1="62985" x2="2592" y2="90038"/>
                        <a14:foregroundMark x1="2592" y1="90038" x2="16145" y2="82910"/>
                        <a14:foregroundMark x1="32505" y1="84910" x2="42549" y2="88454"/>
                        <a14:foregroundMark x1="35691" y1="86494" x2="37419" y2="83160"/>
                        <a14:foregroundMark x1="62689" y1="83827" x2="80778" y2="92914"/>
                        <a14:foregroundMark x1="80778" y1="92914" x2="82181" y2="92914"/>
                        <a14:foregroundMark x1="90821" y1="74281" x2="75864" y2="89579"/>
                        <a14:foregroundMark x1="75864" y1="89579" x2="72462" y2="90454"/>
                        <a14:foregroundMark x1="91091" y1="78699" x2="96004" y2="91580"/>
                        <a14:foregroundMark x1="82505" y1="51897" x2="92470" y2="22682"/>
                        <a14:foregroundMark x1="90038" y1="18966" x2="81707" y2="12117"/>
                        <a14:foregroundMark x1="61905" y1="5999" x2="46598" y2="6419"/>
                        <a14:foregroundMark x1="46598" y1="6419" x2="22840" y2="20592"/>
                        <a14:foregroundMark x1="22840" y1="20592" x2="18143" y2="46061"/>
                        <a14:foregroundMark x1="18143" y1="46061" x2="25594" y2="58108"/>
                        <a14:foregroundMark x1="67819" y1="21301" x2="48920" y2="23802"/>
                        <a14:foregroundMark x1="48920" y1="23802" x2="80454" y2="23718"/>
                        <a14:foregroundMark x1="80454" y1="23718" x2="81048" y2="26594"/>
                        <a14:foregroundMark x1="73002" y1="46103" x2="52430" y2="51396"/>
                        <a14:foregroundMark x1="52430" y1="51396" x2="50324" y2="49437"/>
                        <a14:foregroundMark x1="35097" y1="16173" x2="66361" y2="7253"/>
                        <a14:foregroundMark x1="66361" y1="7253" x2="77646" y2="16007"/>
                        <a14:foregroundMark x1="77646" y1="16007" x2="86771" y2="31930"/>
                        <a14:foregroundMark x1="86771" y1="31930" x2="86771" y2="31930"/>
                        <a14:foregroundMark x1="27052" y1="77616" x2="29104" y2="91080"/>
                        <a14:foregroundMark x1="29104" y1="91080" x2="38553" y2="83827"/>
                        <a14:foregroundMark x1="51458" y1="82034" x2="63823" y2="81576"/>
                        <a14:foregroundMark x1="6102" y1="88704" x2="9827" y2="86911"/>
                        <a14:foregroundMark x1="32775" y1="86703" x2="37689" y2="92914"/>
                        <a14:foregroundMark x1="53186" y1="87120" x2="53186" y2="93122"/>
                        <a14:foregroundMark x1="50918" y1="77157" x2="52322" y2="96915"/>
                        <a14:foregroundMark x1="61825" y1="83576" x2="61825" y2="83576"/>
                        <a14:foregroundMark x1="66091" y1="80950" x2="54914" y2="93122"/>
                        <a14:foregroundMark x1="95140" y1="82701" x2="86771" y2="89787"/>
                        <a14:foregroundMark x1="83909" y1="86036" x2="96868" y2="90454"/>
                        <a14:foregroundMark x1="97408" y1="81367" x2="97408" y2="91371"/>
                        <a14:foregroundMark x1="97408" y1="80492" x2="99460" y2="93581"/>
                        <a14:foregroundMark x1="99460" y1="93581" x2="99460" y2="93581"/>
                        <a14:foregroundMark x1="10097" y1="84035" x2="8369" y2="86703"/>
                        <a14:foregroundMark x1="9017" y1="84035" x2="31425" y2="84494"/>
                        <a14:foregroundMark x1="20518" y1="84910" x2="38607" y2="94831"/>
                        <a14:foregroundMark x1="38607" y1="94831" x2="42873" y2="86703"/>
                        <a14:foregroundMark x1="21382" y1="84910" x2="3240" y2="94456"/>
                        <a14:foregroundMark x1="3564" y1="92664" x2="23056" y2="82493"/>
                        <a14:foregroundMark x1="22516" y1="85160" x2="33693" y2="99541"/>
                        <a14:foregroundMark x1="36879" y1="92038" x2="39471" y2="90913"/>
                        <a14:backgroundMark x1="83369" y1="6419" x2="81371" y2="8879"/>
                        <a14:backgroundMark x1="69870" y1="4669" x2="83369" y2="8212"/>
                        <a14:backgroundMark x1="66469" y1="3752" x2="83963" y2="11963"/>
                        <a14:backgroundMark x1="69600" y1="6003" x2="61879" y2="4419"/>
                        <a14:backgroundMark x1="65281" y1="4669" x2="65281" y2="4669"/>
                        <a14:backgroundMark x1="93737" y1="19967" x2="93737" y2="19967"/>
                        <a14:backgroundMark x1="93467" y1="21301" x2="93467" y2="21301"/>
                        <a14:backgroundMark x1="91739" y1="20842" x2="91739" y2="20842"/>
                        <a14:backgroundMark x1="90281" y1="18841" x2="96868" y2="25261"/>
                        <a14:backgroundMark x1="67009" y1="5085" x2="59557" y2="4669"/>
                        <a14:backgroundMark x1="68197" y1="6669" x2="59557" y2="46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03300">
            <a:off x="356526" y="2181522"/>
            <a:ext cx="1600133" cy="2072743"/>
          </a:xfrm>
          <a:prstGeom prst="rect">
            <a:avLst/>
          </a:prstGeom>
        </p:spPr>
      </p:pic>
      <p:sp>
        <p:nvSpPr>
          <p:cNvPr id="108" name="Sprechblase: oval 107">
            <a:extLst>
              <a:ext uri="{FF2B5EF4-FFF2-40B4-BE49-F238E27FC236}">
                <a16:creationId xmlns:a16="http://schemas.microsoft.com/office/drawing/2014/main" id="{DC48C144-80AB-4A3B-A3D4-24B035D1911E}"/>
              </a:ext>
            </a:extLst>
          </p:cNvPr>
          <p:cNvSpPr/>
          <p:nvPr/>
        </p:nvSpPr>
        <p:spPr>
          <a:xfrm>
            <a:off x="1611438" y="1194976"/>
            <a:ext cx="2773045" cy="1322772"/>
          </a:xfrm>
          <a:prstGeom prst="wedgeEllipseCallout">
            <a:avLst>
              <a:gd name="adj1" fmla="val -36871"/>
              <a:gd name="adj2" fmla="val 788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Can you name those parts in English?</a:t>
            </a:r>
          </a:p>
        </p:txBody>
      </p:sp>
    </p:spTree>
    <p:extLst>
      <p:ext uri="{BB962C8B-B14F-4D97-AF65-F5344CB8AC3E}">
        <p14:creationId xmlns:p14="http://schemas.microsoft.com/office/powerpoint/2010/main" val="244019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0.06706 0.04005 C 0.08099 0.04908 0.10196 0.05394 0.12396 0.05394 C 0.14896 0.05394 0.16901 0.04908 0.18294 0.04005 L 0.25 -2.96296E-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96296E-6 L 0.25 0.00047 C 0.14831 -0.00833 0.18906 -0.00185 0.128 -0.01319 C 0.11953 -0.01597 0.1112 -0.01828 0.10274 -0.02245 C 0.07852 -0.03426 0.04935 -0.05648 0.02748 -0.07963 C 0.02057 -0.08703 0.01341 -0.09328 0.00651 -0.10185 C -0.00482 -0.11597 -0.00286 -0.11736 -0.01159 -0.13865 C -0.01536 -0.14838 -0.01966 -0.15694 -0.02344 -0.16666 C -0.02565 -0.17199 -0.02552 -0.17129 -0.02552 -0.17546 " pathEditMode="relative" rAng="0" ptsTypes="AAAAAAAAA">
                                      <p:cBhvr>
                                        <p:cTn id="6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9" y="-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75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75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55" grpId="0" animBg="1"/>
      <p:bldP spid="35" grpId="0" animBg="1"/>
      <p:bldP spid="36" grpId="0" animBg="1"/>
      <p:bldP spid="56" grpId="0" animBg="1"/>
      <p:bldP spid="108" grpId="0" animBg="1"/>
      <p:bldP spid="108" grpId="1" animBg="1"/>
      <p:bldP spid="108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5B66E6-E04F-4F4B-BBD5-7324A6DC4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10" y="87144"/>
            <a:ext cx="9634011" cy="1325563"/>
          </a:xfrm>
        </p:spPr>
        <p:txBody>
          <a:bodyPr/>
          <a:lstStyle/>
          <a:p>
            <a:r>
              <a:rPr lang="en-GB"/>
              <a:t>Parts of a castle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5F4DD8FE-E79F-4638-8B60-ADDB7CE7E03C}"/>
                  </a:ext>
                </a:extLst>
              </p14:cNvPr>
              <p14:cNvContentPartPr/>
              <p14:nvPr/>
            </p14:nvContentPartPr>
            <p14:xfrm>
              <a:off x="2855793" y="2853742"/>
              <a:ext cx="5899320" cy="35690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5F4DD8FE-E79F-4638-8B60-ADDB7CE7E0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2797" y="2790742"/>
                <a:ext cx="6024952" cy="36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D85BD855-CCB5-4CC8-8F1A-1AB7299D4134}"/>
                  </a:ext>
                </a:extLst>
              </p14:cNvPr>
              <p14:cNvContentPartPr/>
              <p14:nvPr/>
            </p14:nvContentPartPr>
            <p14:xfrm>
              <a:off x="3423153" y="5227582"/>
              <a:ext cx="327240" cy="3132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D85BD855-CCB5-4CC8-8F1A-1AB7299D41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0222" y="5164582"/>
                <a:ext cx="452742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350D4455-5089-459C-893E-1DC34A5C4F0A}"/>
                  </a:ext>
                </a:extLst>
              </p14:cNvPr>
              <p14:cNvContentPartPr/>
              <p14:nvPr/>
            </p14:nvContentPartPr>
            <p14:xfrm>
              <a:off x="3250713" y="5443582"/>
              <a:ext cx="2457360" cy="8892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350D4455-5089-459C-893E-1DC34A5C4F0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87722" y="5380582"/>
                <a:ext cx="2582982" cy="10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ABD74561-A483-402D-B97C-D1754C4258B6}"/>
                  </a:ext>
                </a:extLst>
              </p14:cNvPr>
              <p14:cNvContentPartPr/>
              <p14:nvPr/>
            </p14:nvContentPartPr>
            <p14:xfrm>
              <a:off x="2956233" y="4091062"/>
              <a:ext cx="1362600" cy="204012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ABD74561-A483-402D-B97C-D1754C4258B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93216" y="4028062"/>
                <a:ext cx="1488273" cy="21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42741345-E189-44BC-92FB-9FC5A3CD8DB8}"/>
                  </a:ext>
                </a:extLst>
              </p14:cNvPr>
              <p14:cNvContentPartPr/>
              <p14:nvPr/>
            </p14:nvContentPartPr>
            <p14:xfrm>
              <a:off x="7864473" y="3374302"/>
              <a:ext cx="1011960" cy="260028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42741345-E189-44BC-92FB-9FC5A3CD8D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01473" y="3311302"/>
                <a:ext cx="1137600" cy="27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ECF3C01A-54AD-4E03-947B-3971309FF9CC}"/>
                  </a:ext>
                </a:extLst>
              </p14:cNvPr>
              <p14:cNvContentPartPr/>
              <p14:nvPr/>
            </p14:nvContentPartPr>
            <p14:xfrm>
              <a:off x="3567513" y="5974222"/>
              <a:ext cx="4658400" cy="59868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ECF3C01A-54AD-4E03-947B-3971309FF9C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04513" y="5911184"/>
                <a:ext cx="4784040" cy="724396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EB771B3D-9E28-4A48-8010-C97BB0ED6493}"/>
              </a:ext>
            </a:extLst>
          </p:cNvPr>
          <p:cNvGrpSpPr/>
          <p:nvPr/>
        </p:nvGrpSpPr>
        <p:grpSpPr>
          <a:xfrm>
            <a:off x="3716553" y="4882342"/>
            <a:ext cx="5089680" cy="1326600"/>
            <a:chOff x="3716553" y="4882342"/>
            <a:chExt cx="5089680" cy="13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4BA41B6-95EA-4D26-9875-CCE57AA49517}"/>
                    </a:ext>
                  </a:extLst>
                </p14:cNvPr>
                <p14:cNvContentPartPr/>
                <p14:nvPr/>
              </p14:nvContentPartPr>
              <p14:xfrm>
                <a:off x="3716553" y="5706742"/>
                <a:ext cx="4631400" cy="5022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4BA41B6-95EA-4D26-9875-CCE57AA4951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53548" y="5643742"/>
                  <a:ext cx="475705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6974C0A-951A-423D-9578-A490C143EDED}"/>
                    </a:ext>
                  </a:extLst>
                </p14:cNvPr>
                <p14:cNvContentPartPr/>
                <p14:nvPr/>
              </p14:nvContentPartPr>
              <p14:xfrm>
                <a:off x="8642433" y="5090062"/>
                <a:ext cx="137880" cy="492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6974C0A-951A-423D-9578-A490C143EDE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579433" y="5027062"/>
                  <a:ext cx="26352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AC17F33-D48F-4B43-8005-BA351AD1353D}"/>
                    </a:ext>
                  </a:extLst>
                </p14:cNvPr>
                <p14:cNvContentPartPr/>
                <p14:nvPr/>
              </p14:nvContentPartPr>
              <p14:xfrm>
                <a:off x="8637393" y="4882342"/>
                <a:ext cx="168840" cy="4536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AC17F33-D48F-4B43-8005-BA351AD1353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574393" y="4819342"/>
                  <a:ext cx="294480" cy="57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3414EEDC-35FF-4CFD-B535-1C64ACE59573}"/>
                  </a:ext>
                </a:extLst>
              </p14:cNvPr>
              <p14:cNvContentPartPr/>
              <p14:nvPr/>
            </p14:nvContentPartPr>
            <p14:xfrm>
              <a:off x="4194993" y="5209222"/>
              <a:ext cx="4258080" cy="93888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3414EEDC-35FF-4CFD-B535-1C64ACE5957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31993" y="5146222"/>
                <a:ext cx="4383720" cy="106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8C64A48F-4C22-4104-B897-3413AEDFB53E}"/>
              </a:ext>
            </a:extLst>
          </p:cNvPr>
          <p:cNvGrpSpPr/>
          <p:nvPr/>
        </p:nvGrpSpPr>
        <p:grpSpPr>
          <a:xfrm>
            <a:off x="2982153" y="3106822"/>
            <a:ext cx="5666040" cy="3234960"/>
            <a:chOff x="2982153" y="3106822"/>
            <a:chExt cx="5666040" cy="323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556C0A9-38B1-458A-8B3B-0DEBA9997ECE}"/>
                    </a:ext>
                  </a:extLst>
                </p14:cNvPr>
                <p14:cNvContentPartPr/>
                <p14:nvPr/>
              </p14:nvContentPartPr>
              <p14:xfrm>
                <a:off x="3372753" y="3106822"/>
                <a:ext cx="303120" cy="4971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556C0A9-38B1-458A-8B3B-0DEBA9997EC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36753" y="3070848"/>
                  <a:ext cx="374760" cy="5687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B05902E-8649-4579-9C87-64C2116CF5EF}"/>
                    </a:ext>
                  </a:extLst>
                </p14:cNvPr>
                <p14:cNvContentPartPr/>
                <p14:nvPr/>
              </p14:nvContentPartPr>
              <p14:xfrm>
                <a:off x="3264393" y="3477262"/>
                <a:ext cx="230040" cy="6786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B05902E-8649-4579-9C87-64C2116CF5E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28393" y="3441262"/>
                  <a:ext cx="301680" cy="75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F93F268-5B5F-49A0-8648-7D646C115B1B}"/>
                    </a:ext>
                  </a:extLst>
                </p14:cNvPr>
                <p14:cNvContentPartPr/>
                <p14:nvPr/>
              </p14:nvContentPartPr>
              <p14:xfrm>
                <a:off x="2982153" y="4253422"/>
                <a:ext cx="216000" cy="8362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F93F268-5B5F-49A0-8648-7D646C115B1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46213" y="4217437"/>
                  <a:ext cx="287521" cy="9078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CA598E8-9F68-4E78-B12A-25E6418F347A}"/>
                    </a:ext>
                  </a:extLst>
                </p14:cNvPr>
                <p14:cNvContentPartPr/>
                <p14:nvPr/>
              </p14:nvContentPartPr>
              <p14:xfrm>
                <a:off x="3270873" y="4619542"/>
                <a:ext cx="200520" cy="7855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CA598E8-9F68-4E78-B12A-25E6418F347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34873" y="4583542"/>
                  <a:ext cx="272160" cy="85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7BA12ED-C51B-4B7D-9568-651D965A1737}"/>
                    </a:ext>
                  </a:extLst>
                </p14:cNvPr>
                <p14:cNvContentPartPr/>
                <p14:nvPr/>
              </p14:nvContentPartPr>
              <p14:xfrm>
                <a:off x="3600993" y="5691622"/>
                <a:ext cx="563400" cy="3268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7BA12ED-C51B-4B7D-9568-651D965A173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64993" y="5655622"/>
                  <a:ext cx="63504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C703D4D-A8CF-4BFB-BD02-5222AD41F15F}"/>
                    </a:ext>
                  </a:extLst>
                </p14:cNvPr>
                <p14:cNvContentPartPr/>
                <p14:nvPr/>
              </p14:nvContentPartPr>
              <p14:xfrm>
                <a:off x="4950993" y="6241702"/>
                <a:ext cx="599040" cy="1000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C703D4D-A8CF-4BFB-BD02-5222AD41F15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14993" y="6205702"/>
                  <a:ext cx="670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3C34A5C-1320-492C-9FA3-C9A105A8D2A7}"/>
                    </a:ext>
                  </a:extLst>
                </p14:cNvPr>
                <p14:cNvContentPartPr/>
                <p14:nvPr/>
              </p14:nvContentPartPr>
              <p14:xfrm>
                <a:off x="8206113" y="3824302"/>
                <a:ext cx="297720" cy="7887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3C34A5C-1320-492C-9FA3-C9A105A8D2A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70069" y="3788302"/>
                  <a:ext cx="369447" cy="86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984C4A6-FA66-4CDF-A392-22CF9D817BD8}"/>
                    </a:ext>
                  </a:extLst>
                </p14:cNvPr>
                <p14:cNvContentPartPr/>
                <p14:nvPr/>
              </p14:nvContentPartPr>
              <p14:xfrm>
                <a:off x="6884553" y="6175822"/>
                <a:ext cx="857880" cy="1497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984C4A6-FA66-4CDF-A392-22CF9D817BD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48553" y="6139822"/>
                  <a:ext cx="9295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8E7EDE0-76B7-46FD-89EC-82B339705F6D}"/>
                    </a:ext>
                  </a:extLst>
                </p14:cNvPr>
                <p14:cNvContentPartPr/>
                <p14:nvPr/>
              </p14:nvContentPartPr>
              <p14:xfrm>
                <a:off x="8344353" y="5138662"/>
                <a:ext cx="303840" cy="5745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8E7EDE0-76B7-46FD-89EC-82B339705F6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308396" y="5102639"/>
                  <a:ext cx="375395" cy="6462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C332249-D5A9-428C-8D2B-BA8C1FFE69F0}"/>
                    </a:ext>
                  </a:extLst>
                </p14:cNvPr>
                <p14:cNvContentPartPr/>
                <p14:nvPr/>
              </p14:nvContentPartPr>
              <p14:xfrm>
                <a:off x="8021073" y="5754982"/>
                <a:ext cx="512640" cy="4089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C332249-D5A9-428C-8D2B-BA8C1FFE69F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985073" y="5718982"/>
                  <a:ext cx="584280" cy="48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CE0DA3F1-8702-4463-A3D8-EE8731BD620A}"/>
                  </a:ext>
                </a:extLst>
              </p14:cNvPr>
              <p14:cNvContentPartPr/>
              <p14:nvPr/>
            </p14:nvContentPartPr>
            <p14:xfrm>
              <a:off x="4141713" y="5403262"/>
              <a:ext cx="3971160" cy="72396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CE0DA3F1-8702-4463-A3D8-EE8731BD620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078713" y="5340262"/>
                <a:ext cx="4096800" cy="84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E7B37628-F465-4762-B19C-FF13BA94BA8D}"/>
                  </a:ext>
                </a:extLst>
              </p14:cNvPr>
              <p14:cNvContentPartPr/>
              <p14:nvPr/>
            </p14:nvContentPartPr>
            <p14:xfrm>
              <a:off x="3455913" y="3306262"/>
              <a:ext cx="687960" cy="251100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E7B37628-F465-4762-B19C-FF13BA94BA8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92913" y="3243262"/>
                <a:ext cx="813600" cy="263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9CD6EF7A-8FBD-4A39-B01B-9E407064701A}"/>
                  </a:ext>
                </a:extLst>
              </p14:cNvPr>
              <p14:cNvContentPartPr/>
              <p14:nvPr/>
            </p14:nvContentPartPr>
            <p14:xfrm>
              <a:off x="8026833" y="4475902"/>
              <a:ext cx="332640" cy="119700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9CD6EF7A-8FBD-4A39-B01B-9E407064701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963833" y="4412902"/>
                <a:ext cx="458280" cy="13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53A084F9-EF63-4C9B-98A5-3C49CD73C618}"/>
                  </a:ext>
                </a:extLst>
              </p14:cNvPr>
              <p14:cNvContentPartPr/>
              <p14:nvPr/>
            </p14:nvContentPartPr>
            <p14:xfrm>
              <a:off x="3349713" y="2751862"/>
              <a:ext cx="361800" cy="32436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53A084F9-EF63-4C9B-98A5-3C49CD73C61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86650" y="2688862"/>
                <a:ext cx="487565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5D2A3774-507F-4586-A418-EFED811D2809}"/>
                  </a:ext>
                </a:extLst>
              </p14:cNvPr>
              <p14:cNvContentPartPr/>
              <p14:nvPr/>
            </p14:nvContentPartPr>
            <p14:xfrm>
              <a:off x="2672553" y="2704342"/>
              <a:ext cx="1066680" cy="230580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5D2A3774-507F-4586-A418-EFED811D280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609553" y="2641342"/>
                <a:ext cx="1192320" cy="24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648FD67A-5653-40F8-B0D4-CECE8C039ADF}"/>
                  </a:ext>
                </a:extLst>
              </p14:cNvPr>
              <p14:cNvContentPartPr/>
              <p14:nvPr/>
            </p14:nvContentPartPr>
            <p14:xfrm>
              <a:off x="2766873" y="4980262"/>
              <a:ext cx="5928120" cy="177012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648FD67A-5653-40F8-B0D4-CECE8C039AD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703873" y="4917262"/>
                <a:ext cx="6053760" cy="18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D5124C75-FBA3-4FB6-AF3B-9A5EBA068EB9}"/>
                  </a:ext>
                </a:extLst>
              </p14:cNvPr>
              <p14:cNvContentPartPr/>
              <p14:nvPr/>
            </p14:nvContentPartPr>
            <p14:xfrm>
              <a:off x="1986753" y="4644742"/>
              <a:ext cx="6716520" cy="232128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D5124C75-FBA3-4FB6-AF3B-9A5EBA068EB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923753" y="4581742"/>
                <a:ext cx="6842160" cy="244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4DE6EE4C-8D0E-4966-81E7-5BD8707F1DA1}"/>
                  </a:ext>
                </a:extLst>
              </p14:cNvPr>
              <p14:cNvContentPartPr/>
              <p14:nvPr/>
            </p14:nvContentPartPr>
            <p14:xfrm>
              <a:off x="7938633" y="3326313"/>
              <a:ext cx="1036080" cy="277020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4DE6EE4C-8D0E-4966-81E7-5BD8707F1DA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875633" y="3263313"/>
                <a:ext cx="1161720" cy="28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3778B3A1-09E8-488B-96EE-D33F8C072AC6}"/>
                  </a:ext>
                </a:extLst>
              </p14:cNvPr>
              <p14:cNvContentPartPr/>
              <p14:nvPr/>
            </p14:nvContentPartPr>
            <p14:xfrm>
              <a:off x="8120073" y="2686233"/>
              <a:ext cx="2118240" cy="331812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3778B3A1-09E8-488B-96EE-D33F8C072AC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057062" y="2623233"/>
                <a:ext cx="2243901" cy="344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833FE47A-D4EC-42EB-B092-484DA4065746}"/>
              </a:ext>
            </a:extLst>
          </p:cNvPr>
          <p:cNvGrpSpPr/>
          <p:nvPr/>
        </p:nvGrpSpPr>
        <p:grpSpPr>
          <a:xfrm>
            <a:off x="7656753" y="2408673"/>
            <a:ext cx="2453400" cy="4465800"/>
            <a:chOff x="7656753" y="2408673"/>
            <a:chExt cx="2453400" cy="446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82E8693-11AA-45A9-A074-F914B3438542}"/>
                    </a:ext>
                  </a:extLst>
                </p14:cNvPr>
                <p14:cNvContentPartPr/>
                <p14:nvPr/>
              </p14:nvContentPartPr>
              <p14:xfrm>
                <a:off x="7717233" y="2526753"/>
                <a:ext cx="1747440" cy="41086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82E8693-11AA-45A9-A074-F914B343854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654233" y="2463753"/>
                  <a:ext cx="1873080" cy="42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AFB4CF9-C2A9-4CCB-9AA4-4CDA90CDFA11}"/>
                    </a:ext>
                  </a:extLst>
                </p14:cNvPr>
                <p14:cNvContentPartPr/>
                <p14:nvPr/>
              </p14:nvContentPartPr>
              <p14:xfrm>
                <a:off x="8961753" y="4195713"/>
                <a:ext cx="212040" cy="17218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AFB4CF9-C2A9-4CCB-9AA4-4CDA90CDFA1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898753" y="4132713"/>
                  <a:ext cx="337680" cy="18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6E98403-EB1E-4ACF-AD15-57806FF1C5E6}"/>
                    </a:ext>
                  </a:extLst>
                </p14:cNvPr>
                <p14:cNvContentPartPr/>
                <p14:nvPr/>
              </p14:nvContentPartPr>
              <p14:xfrm>
                <a:off x="8094873" y="4554633"/>
                <a:ext cx="1703520" cy="23198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6E98403-EB1E-4ACF-AD15-57806FF1C5E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31873" y="4491633"/>
                  <a:ext cx="1829160" cy="244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16D042A4-B658-4A6D-BEE2-3EF5D54727B1}"/>
                    </a:ext>
                  </a:extLst>
                </p14:cNvPr>
                <p14:cNvContentPartPr/>
                <p14:nvPr/>
              </p14:nvContentPartPr>
              <p14:xfrm>
                <a:off x="7779513" y="2479593"/>
                <a:ext cx="1577160" cy="17773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16D042A4-B658-4A6D-BEE2-3EF5D54727B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16513" y="2416593"/>
                  <a:ext cx="1702800" cy="19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62EF75F-0DB5-4BC7-87BC-211C7829B3A3}"/>
                    </a:ext>
                  </a:extLst>
                </p14:cNvPr>
                <p14:cNvContentPartPr/>
                <p14:nvPr/>
              </p14:nvContentPartPr>
              <p14:xfrm>
                <a:off x="7992273" y="2430273"/>
                <a:ext cx="372600" cy="5641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62EF75F-0DB5-4BC7-87BC-211C7829B3A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929273" y="2367273"/>
                  <a:ext cx="498240" cy="68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586F638-F6F1-4B02-83B8-027128183F52}"/>
                    </a:ext>
                  </a:extLst>
                </p14:cNvPr>
                <p14:cNvContentPartPr/>
                <p14:nvPr/>
              </p14:nvContentPartPr>
              <p14:xfrm>
                <a:off x="7656753" y="2408673"/>
                <a:ext cx="1349280" cy="9824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586F638-F6F1-4B02-83B8-027128183F5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93753" y="2345673"/>
                  <a:ext cx="1474920" cy="11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DE82F04-D8BF-4B8E-86A1-F44EE59465B3}"/>
                    </a:ext>
                  </a:extLst>
                </p14:cNvPr>
                <p14:cNvContentPartPr/>
                <p14:nvPr/>
              </p14:nvContentPartPr>
              <p14:xfrm>
                <a:off x="8511753" y="3244593"/>
                <a:ext cx="1598400" cy="21456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DE82F04-D8BF-4B8E-86A1-F44EE59465B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48739" y="3181593"/>
                  <a:ext cx="1724068" cy="22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AE318FE-E7C4-49D6-93C2-29EF35F5787A}"/>
                    </a:ext>
                  </a:extLst>
                </p14:cNvPr>
                <p14:cNvContentPartPr/>
                <p14:nvPr/>
              </p14:nvContentPartPr>
              <p14:xfrm>
                <a:off x="8351913" y="6103353"/>
                <a:ext cx="1456200" cy="7430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AE318FE-E7C4-49D6-93C2-29EF35F5787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288913" y="6040353"/>
                  <a:ext cx="1581840" cy="86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95C72A3-1116-47C4-A44E-BD60D737A842}"/>
                    </a:ext>
                  </a:extLst>
                </p14:cNvPr>
                <p14:cNvContentPartPr/>
                <p14:nvPr/>
              </p14:nvContentPartPr>
              <p14:xfrm>
                <a:off x="8591313" y="6675753"/>
                <a:ext cx="290160" cy="1915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95C72A3-1116-47C4-A44E-BD60D737A84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528313" y="6612753"/>
                  <a:ext cx="4158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4276337-C2E5-4C7E-BB6A-4225BD503AD6}"/>
                    </a:ext>
                  </a:extLst>
                </p14:cNvPr>
                <p14:cNvContentPartPr/>
                <p14:nvPr/>
              </p14:nvContentPartPr>
              <p14:xfrm>
                <a:off x="9072993" y="6331953"/>
                <a:ext cx="675360" cy="2426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4276337-C2E5-4C7E-BB6A-4225BD503AD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009993" y="6268859"/>
                  <a:ext cx="801000" cy="36846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DF7C8C7B-C83E-4630-B9E2-98FD6D86F2C7}"/>
              </a:ext>
            </a:extLst>
          </p:cNvPr>
          <p:cNvGrpSpPr/>
          <p:nvPr/>
        </p:nvGrpSpPr>
        <p:grpSpPr>
          <a:xfrm>
            <a:off x="1771833" y="2519913"/>
            <a:ext cx="4380120" cy="4531680"/>
            <a:chOff x="1771833" y="2519913"/>
            <a:chExt cx="4380120" cy="453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43C75A1-6BE6-44B4-B85B-11C50EF672C4}"/>
                    </a:ext>
                  </a:extLst>
                </p14:cNvPr>
                <p14:cNvContentPartPr/>
                <p14:nvPr/>
              </p14:nvContentPartPr>
              <p14:xfrm>
                <a:off x="2186913" y="2645662"/>
                <a:ext cx="1509480" cy="21412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43C75A1-6BE6-44B4-B85B-11C50EF672C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23913" y="2582662"/>
                  <a:ext cx="1635120" cy="22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03EF579-B392-4E1F-9EFE-ACAFCA3617D6}"/>
                    </a:ext>
                  </a:extLst>
                </p14:cNvPr>
                <p14:cNvContentPartPr/>
                <p14:nvPr/>
              </p14:nvContentPartPr>
              <p14:xfrm>
                <a:off x="2725113" y="4917982"/>
                <a:ext cx="19080" cy="54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03EF579-B392-4E1F-9EFE-ACAFCA3617D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62113" y="4854982"/>
                  <a:ext cx="144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753D4E4-07E5-4576-A9C1-9EFD88C01115}"/>
                    </a:ext>
                  </a:extLst>
                </p14:cNvPr>
                <p14:cNvContentPartPr/>
                <p14:nvPr/>
              </p14:nvContentPartPr>
              <p14:xfrm>
                <a:off x="2676873" y="4886302"/>
                <a:ext cx="127800" cy="3531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753D4E4-07E5-4576-A9C1-9EFD88C0111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614050" y="4823302"/>
                  <a:ext cx="253087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84412DF-7521-4822-8BC4-F67F6191D7BB}"/>
                    </a:ext>
                  </a:extLst>
                </p14:cNvPr>
                <p14:cNvContentPartPr/>
                <p14:nvPr/>
              </p14:nvContentPartPr>
              <p14:xfrm>
                <a:off x="2688753" y="4841662"/>
                <a:ext cx="3463200" cy="19080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84412DF-7521-4822-8BC4-F67F6191D7B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625753" y="4778662"/>
                  <a:ext cx="3588840" cy="20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9DF992C-7107-4197-BD81-8D787376EE34}"/>
                    </a:ext>
                  </a:extLst>
                </p14:cNvPr>
                <p14:cNvContentPartPr/>
                <p14:nvPr/>
              </p14:nvContentPartPr>
              <p14:xfrm>
                <a:off x="2729793" y="4917262"/>
                <a:ext cx="140760" cy="3859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9DF992C-7107-4197-BD81-8D787376EE3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666793" y="4854262"/>
                  <a:ext cx="26640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1FFD45C-7D48-43C9-9F6E-7D56CC9D6F9F}"/>
                    </a:ext>
                  </a:extLst>
                </p14:cNvPr>
                <p14:cNvContentPartPr/>
                <p14:nvPr/>
              </p14:nvContentPartPr>
              <p14:xfrm>
                <a:off x="1771833" y="2519913"/>
                <a:ext cx="2210040" cy="45316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1FFD45C-7D48-43C9-9F6E-7D56CC9D6F9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708833" y="2456913"/>
                  <a:ext cx="2335680" cy="46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50448FC-EF19-4E84-B668-B07B257B852E}"/>
                    </a:ext>
                  </a:extLst>
                </p14:cNvPr>
                <p14:cNvContentPartPr/>
                <p14:nvPr/>
              </p14:nvContentPartPr>
              <p14:xfrm>
                <a:off x="3200313" y="6488247"/>
                <a:ext cx="1055160" cy="4514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50448FC-EF19-4E84-B668-B07B257B852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137313" y="6425247"/>
                  <a:ext cx="1180800" cy="5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5DB358E-21BE-44CD-9638-D293605F8028}"/>
                    </a:ext>
                  </a:extLst>
                </p14:cNvPr>
                <p14:cNvContentPartPr/>
                <p14:nvPr/>
              </p14:nvContentPartPr>
              <p14:xfrm>
                <a:off x="1821513" y="2650647"/>
                <a:ext cx="1391400" cy="35978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5DB358E-21BE-44CD-9638-D293605F802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758513" y="2587647"/>
                  <a:ext cx="1517040" cy="372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A5CC97CB-4525-4F4F-BD11-CCC9BB38C2AC}"/>
                  </a:ext>
                </a:extLst>
              </p14:cNvPr>
              <p14:cNvContentPartPr/>
              <p14:nvPr/>
            </p14:nvContentPartPr>
            <p14:xfrm>
              <a:off x="3714393" y="2928207"/>
              <a:ext cx="92880" cy="32328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A5CC97CB-4525-4F4F-BD11-CCC9BB38C2A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05393" y="2919207"/>
                <a:ext cx="110520" cy="34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EE25C257-9B25-4600-B55D-D03A204974F0}"/>
              </a:ext>
            </a:extLst>
          </p:cNvPr>
          <p:cNvGrpSpPr/>
          <p:nvPr/>
        </p:nvGrpSpPr>
        <p:grpSpPr>
          <a:xfrm>
            <a:off x="3132993" y="2782822"/>
            <a:ext cx="908640" cy="1382400"/>
            <a:chOff x="3132993" y="2782822"/>
            <a:chExt cx="908640" cy="138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44F6F31-53A1-408E-9D2D-500E2D1ADB40}"/>
                    </a:ext>
                  </a:extLst>
                </p14:cNvPr>
                <p14:cNvContentPartPr/>
                <p14:nvPr/>
              </p14:nvContentPartPr>
              <p14:xfrm>
                <a:off x="3639513" y="2998462"/>
                <a:ext cx="20160" cy="604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44F6F31-53A1-408E-9D2D-500E2D1ADB4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576513" y="2935835"/>
                  <a:ext cx="145800" cy="1853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2EFFD17-4E6F-4046-97C3-97C31118E5CF}"/>
                    </a:ext>
                  </a:extLst>
                </p14:cNvPr>
                <p14:cNvContentPartPr/>
                <p14:nvPr/>
              </p14:nvContentPartPr>
              <p14:xfrm>
                <a:off x="3132993" y="2782822"/>
                <a:ext cx="908640" cy="13824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2EFFD17-4E6F-4046-97C3-97C31118E5C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069993" y="2719806"/>
                  <a:ext cx="1034280" cy="15080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5FBC454-6D01-424E-BFB0-6B4C69E04AAF}"/>
                    </a:ext>
                  </a:extLst>
                </p14:cNvPr>
                <p14:cNvContentPartPr/>
                <p14:nvPr/>
              </p14:nvContentPartPr>
              <p14:xfrm>
                <a:off x="3730953" y="2957727"/>
                <a:ext cx="45000" cy="3502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5FBC454-6D01-424E-BFB0-6B4C69E04AA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721953" y="2948727"/>
                  <a:ext cx="62640" cy="36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171C0970-66DD-4470-95F2-93A40DCAC0BE}"/>
              </a:ext>
            </a:extLst>
          </p:cNvPr>
          <p:cNvGrpSpPr/>
          <p:nvPr/>
        </p:nvGrpSpPr>
        <p:grpSpPr>
          <a:xfrm>
            <a:off x="4105713" y="5775807"/>
            <a:ext cx="330480" cy="56520"/>
            <a:chOff x="4105713" y="5775807"/>
            <a:chExt cx="330480" cy="5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C76DE82-BE5F-4293-B9A3-9783CF1D397D}"/>
                    </a:ext>
                  </a:extLst>
                </p14:cNvPr>
                <p14:cNvContentPartPr/>
                <p14:nvPr/>
              </p14:nvContentPartPr>
              <p14:xfrm>
                <a:off x="4138473" y="5791647"/>
                <a:ext cx="239040" cy="406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C76DE82-BE5F-4293-B9A3-9783CF1D397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29473" y="5782647"/>
                  <a:ext cx="2566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7C096A4-0C57-4E59-A749-4A20D1B9C0B9}"/>
                    </a:ext>
                  </a:extLst>
                </p14:cNvPr>
                <p14:cNvContentPartPr/>
                <p14:nvPr/>
              </p14:nvContentPartPr>
              <p14:xfrm>
                <a:off x="4109673" y="5775807"/>
                <a:ext cx="326520" cy="550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7C096A4-0C57-4E59-A749-4A20D1B9C0B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00673" y="5766865"/>
                  <a:ext cx="344160" cy="72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0E74B70-DE0B-4BE2-AB8D-9871405288E0}"/>
                    </a:ext>
                  </a:extLst>
                </p14:cNvPr>
                <p14:cNvContentPartPr/>
                <p14:nvPr/>
              </p14:nvContentPartPr>
              <p14:xfrm>
                <a:off x="4105713" y="5787327"/>
                <a:ext cx="309600" cy="367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0E74B70-DE0B-4BE2-AB8D-9871405288E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96713" y="5778327"/>
                  <a:ext cx="327240" cy="543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1" name="Inhaltsplatzhalter 30">
            <a:extLst>
              <a:ext uri="{FF2B5EF4-FFF2-40B4-BE49-F238E27FC236}">
                <a16:creationId xmlns:a16="http://schemas.microsoft.com/office/drawing/2014/main" id="{19955608-9160-4EB0-94E9-90C564474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0">
            <a:extLst>
              <a:ext uri="{BEBA8EAE-BF5A-486C-A8C5-ECC9F3942E4B}">
                <a14:imgProps xmlns:a14="http://schemas.microsoft.com/office/drawing/2010/main">
                  <a14:imgLayer r:embed="rId111">
                    <a14:imgEffect>
                      <a14:backgroundRemoval t="652" b="99069" l="2542" r="99542">
                        <a14:foregroundMark x1="26375" y1="6797" x2="6333" y2="8613"/>
                        <a14:foregroundMark x1="6333" y1="8613" x2="13875" y2="21974"/>
                        <a14:foregroundMark x1="13875" y1="21974" x2="25292" y2="24814"/>
                        <a14:foregroundMark x1="25292" y1="24814" x2="26375" y2="25885"/>
                        <a14:foregroundMark x1="11458" y1="59916" x2="19417" y2="95019"/>
                        <a14:foregroundMark x1="19417" y1="95019" x2="29958" y2="94274"/>
                        <a14:foregroundMark x1="29958" y1="94274" x2="29583" y2="81238"/>
                        <a14:foregroundMark x1="36583" y1="91574" x2="58500" y2="83939"/>
                        <a14:foregroundMark x1="58500" y1="83939" x2="80458" y2="88547"/>
                        <a14:foregroundMark x1="80458" y1="88547" x2="86417" y2="76723"/>
                        <a14:foregroundMark x1="86417" y1="76723" x2="86542" y2="75372"/>
                        <a14:foregroundMark x1="73792" y1="61872" x2="82750" y2="52281"/>
                        <a14:foregroundMark x1="82750" y1="52281" x2="84500" y2="62803"/>
                        <a14:foregroundMark x1="84500" y1="62803" x2="74708" y2="59171"/>
                        <a14:foregroundMark x1="66667" y1="35335" x2="37792" y2="54655"/>
                        <a14:foregroundMark x1="14476" y1="2636" x2="12417" y2="1024"/>
                        <a14:foregroundMark x1="27458" y1="12803" x2="15896" y2="3748"/>
                        <a14:foregroundMark x1="5437" y1="3588" x2="3417" y2="4330"/>
                        <a14:foregroundMark x1="12417" y1="1024" x2="9359" y2="2147"/>
                        <a14:foregroundMark x1="3417" y1="4330" x2="5750" y2="16201"/>
                        <a14:foregroundMark x1="5750" y1="16201" x2="7708" y2="19553"/>
                        <a14:foregroundMark x1="5667" y1="5307" x2="5417" y2="13547"/>
                        <a14:foregroundMark x1="18583" y1="8007" x2="19125" y2="8287"/>
                        <a14:foregroundMark x1="25042" y1="1536" x2="26500" y2="15037"/>
                        <a14:foregroundMark x1="2583" y1="2281" x2="5417" y2="18669"/>
                        <a14:foregroundMark x1="5417" y1="18669" x2="6208" y2="19693"/>
                        <a14:foregroundMark x1="19917" y1="931" x2="19792" y2="8007"/>
                        <a14:foregroundMark x1="18292" y1="13873" x2="12917" y2="46881"/>
                        <a14:foregroundMark x1="23125" y1="21508" x2="21542" y2="52886"/>
                        <a14:foregroundMark x1="11708" y1="28724" x2="11708" y2="28724"/>
                        <a14:foregroundMark x1="10667" y1="36499" x2="13875" y2="26304"/>
                        <a14:foregroundMark x1="13875" y1="26304" x2="14125" y2="26304"/>
                        <a14:foregroundMark x1="35250" y1="65317" x2="67292" y2="62477"/>
                        <a14:foregroundMark x1="67292" y1="62477" x2="69083" y2="62477"/>
                        <a14:foregroundMark x1="88000" y1="52281" x2="94500" y2="60615"/>
                        <a14:foregroundMark x1="94500" y1="60615" x2="88292" y2="85149"/>
                        <a14:foregroundMark x1="97542" y1="63082" x2="97542" y2="63082"/>
                        <a14:foregroundMark x1="92458" y1="56331" x2="99583" y2="63827"/>
                        <a14:foregroundMark x1="75792" y1="80773" x2="58083" y2="77281"/>
                        <a14:foregroundMark x1="58083" y1="77281" x2="33875" y2="80354"/>
                        <a14:foregroundMark x1="74167" y1="26443" x2="61417" y2="50186"/>
                        <a14:foregroundMark x1="61417" y1="50186" x2="61417" y2="50186"/>
                        <a14:foregroundMark x1="53208" y1="30819" x2="20708" y2="44460"/>
                        <a14:foregroundMark x1="33875" y1="53631" x2="23542" y2="66387"/>
                        <a14:foregroundMark x1="12125" y1="32169" x2="12125" y2="44320"/>
                        <a14:foregroundMark x1="86667" y1="31425" x2="88417" y2="44460"/>
                        <a14:foregroundMark x1="15750" y1="98045" x2="28917" y2="96555"/>
                        <a14:foregroundMark x1="21917" y1="12197" x2="26250" y2="698"/>
                        <a14:foregroundMark x1="26250" y1="698" x2="27583" y2="652"/>
                        <a14:foregroundMark x1="10500" y1="73277" x2="15083" y2="96974"/>
                        <a14:foregroundMark x1="7167" y1="70298" x2="11708" y2="76862"/>
                        <a14:foregroundMark x1="10375" y1="73743" x2="14125" y2="77933"/>
                        <a14:foregroundMark x1="14000" y1="87709" x2="14833" y2="96229"/>
                        <a14:foregroundMark x1="9458" y1="72812" x2="15750" y2="76862"/>
                        <a14:foregroundMark x1="19712" y1="98672" x2="31958" y2="96788"/>
                        <a14:foregroundMark x1="31958" y1="96788" x2="34417" y2="97579"/>
                        <a14:foregroundMark x1="95250" y1="69972" x2="92292" y2="89479"/>
                        <a14:foregroundMark x1="88292" y1="39665" x2="88833" y2="48836"/>
                        <a14:foregroundMark x1="88667" y1="35009" x2="89208" y2="47905"/>
                        <a14:foregroundMark x1="10125" y1="74162" x2="14292" y2="79562"/>
                        <a14:foregroundMark x1="10375" y1="74488" x2="11333" y2="77467"/>
                        <a14:foregroundMark x1="11333" y1="79283" x2="14542" y2="97300"/>
                        <a14:foregroundMark x1="20469" y1="98672" x2="29792" y2="97579"/>
                        <a14:foregroundMark x1="29792" y1="97579" x2="32958" y2="97579"/>
                        <a14:foregroundMark x1="9042" y1="75372" x2="10917" y2="75838"/>
                        <a14:foregroundMark x1="14292" y1="79143" x2="14292" y2="79143"/>
                        <a14:foregroundMark x1="8792" y1="72393" x2="12125" y2="77933"/>
                        <a14:foregroundMark x1="7708" y1="71648" x2="15208" y2="79749"/>
                        <a14:foregroundMark x1="8917" y1="34404" x2="13333" y2="57356"/>
                        <a14:foregroundMark x1="10667" y1="40270" x2="12250" y2="54655"/>
                        <a14:foregroundMark x1="12250" y1="54655" x2="13083" y2="56797"/>
                        <a14:foregroundMark x1="9613" y1="43466" x2="12250" y2="57216"/>
                        <a14:foregroundMark x1="37375" y1="95624" x2="35750" y2="95624"/>
                        <a14:foregroundMark x1="61708" y1="92644" x2="71958" y2="91806"/>
                        <a14:foregroundMark x1="71958" y1="91806" x2="65833" y2="93250"/>
                        <a14:foregroundMark x1="36458" y1="95345" x2="48375" y2="93855"/>
                        <a14:foregroundMark x1="89083" y1="39525" x2="89625" y2="51071"/>
                        <a14:foregroundMark x1="20208" y1="4702" x2="19792" y2="5168"/>
                        <a14:foregroundMark x1="18833" y1="4562" x2="8625" y2="6192"/>
                        <a14:foregroundMark x1="5667" y1="53911" x2="12667" y2="54655"/>
                        <a14:foregroundMark x1="48375" y1="92318" x2="61167" y2="89804"/>
                        <a14:foregroundMark x1="10917" y1="75233" x2="13458" y2="83799"/>
                        <a14:foregroundMark x1="9167" y1="74488" x2="14958" y2="92039"/>
                        <a14:backgroundMark x1="69750" y1="8147" x2="60500" y2="9637"/>
                        <a14:backgroundMark x1="60500" y1="9637" x2="68792" y2="8473"/>
                        <a14:backgroundMark x1="7292" y1="1723" x2="7583" y2="2607"/>
                        <a14:backgroundMark x1="15750" y1="2747" x2="15750" y2="3957"/>
                        <a14:backgroundMark x1="8792" y1="1723" x2="6875" y2="4423"/>
                        <a14:backgroundMark x1="6500" y1="2747" x2="6500" y2="3957"/>
                        <a14:backgroundMark x1="15625" y1="2142" x2="16167" y2="3631"/>
                        <a14:backgroundMark x1="16042" y1="3352" x2="16042" y2="3937"/>
                        <a14:backgroundMark x1="14833" y1="2607" x2="14929" y2="4115"/>
                        <a14:backgroundMark x1="23542" y1="3073" x2="23292" y2="652"/>
                        <a14:backgroundMark x1="22208" y1="99674" x2="16583" y2="99674"/>
                        <a14:backgroundMark x1="42" y1="1397" x2="42" y2="7263"/>
                        <a14:backgroundMark x1="8250" y1="38315" x2="8917" y2="435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2077" y="1189132"/>
            <a:ext cx="5157895" cy="4616316"/>
          </a:xfrm>
        </p:spPr>
      </p:pic>
      <p:sp>
        <p:nvSpPr>
          <p:cNvPr id="32" name="Legende: Linie 31">
            <a:extLst>
              <a:ext uri="{FF2B5EF4-FFF2-40B4-BE49-F238E27FC236}">
                <a16:creationId xmlns:a16="http://schemas.microsoft.com/office/drawing/2014/main" id="{488BD0D6-1543-40F2-BC06-0A3603758D53}"/>
              </a:ext>
            </a:extLst>
          </p:cNvPr>
          <p:cNvSpPr/>
          <p:nvPr/>
        </p:nvSpPr>
        <p:spPr>
          <a:xfrm>
            <a:off x="8793421" y="1928809"/>
            <a:ext cx="1800000" cy="900000"/>
          </a:xfrm>
          <a:prstGeom prst="borderCallout1">
            <a:avLst>
              <a:gd name="adj1" fmla="val 94993"/>
              <a:gd name="adj2" fmla="val 2092"/>
              <a:gd name="adj3" fmla="val 214492"/>
              <a:gd name="adj4" fmla="val -61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5</a:t>
            </a:r>
          </a:p>
        </p:txBody>
      </p:sp>
      <p:sp>
        <p:nvSpPr>
          <p:cNvPr id="33" name="Legende: Linie 32">
            <a:extLst>
              <a:ext uri="{FF2B5EF4-FFF2-40B4-BE49-F238E27FC236}">
                <a16:creationId xmlns:a16="http://schemas.microsoft.com/office/drawing/2014/main" id="{321E0774-4314-468B-880E-6B5C22CA0CFC}"/>
              </a:ext>
            </a:extLst>
          </p:cNvPr>
          <p:cNvSpPr/>
          <p:nvPr/>
        </p:nvSpPr>
        <p:spPr>
          <a:xfrm>
            <a:off x="9259906" y="3429000"/>
            <a:ext cx="1800000" cy="900000"/>
          </a:xfrm>
          <a:prstGeom prst="borderCallout1">
            <a:avLst>
              <a:gd name="adj1" fmla="val 52452"/>
              <a:gd name="adj2" fmla="val 1320"/>
              <a:gd name="adj3" fmla="val 199012"/>
              <a:gd name="adj4" fmla="val -1726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6</a:t>
            </a:r>
          </a:p>
        </p:txBody>
      </p:sp>
      <p:sp>
        <p:nvSpPr>
          <p:cNvPr id="34" name="Legende: Linie 33">
            <a:extLst>
              <a:ext uri="{FF2B5EF4-FFF2-40B4-BE49-F238E27FC236}">
                <a16:creationId xmlns:a16="http://schemas.microsoft.com/office/drawing/2014/main" id="{3E1E5621-DAF8-4FE9-8BD4-37E496D93F52}"/>
              </a:ext>
            </a:extLst>
          </p:cNvPr>
          <p:cNvSpPr/>
          <p:nvPr/>
        </p:nvSpPr>
        <p:spPr>
          <a:xfrm>
            <a:off x="702143" y="3513899"/>
            <a:ext cx="1800000" cy="900000"/>
          </a:xfrm>
          <a:prstGeom prst="borderCallout1">
            <a:avLst>
              <a:gd name="adj1" fmla="val 81181"/>
              <a:gd name="adj2" fmla="val 90509"/>
              <a:gd name="adj3" fmla="val 166149"/>
              <a:gd name="adj4" fmla="val 2048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2</a:t>
            </a:r>
          </a:p>
        </p:txBody>
      </p:sp>
      <p:sp>
        <p:nvSpPr>
          <p:cNvPr id="55" name="Legende: Linie 54">
            <a:extLst>
              <a:ext uri="{FF2B5EF4-FFF2-40B4-BE49-F238E27FC236}">
                <a16:creationId xmlns:a16="http://schemas.microsoft.com/office/drawing/2014/main" id="{E4686FB8-EA3A-413B-B6CE-0006812D1AD7}"/>
              </a:ext>
            </a:extLst>
          </p:cNvPr>
          <p:cNvSpPr/>
          <p:nvPr/>
        </p:nvSpPr>
        <p:spPr>
          <a:xfrm>
            <a:off x="702143" y="5097487"/>
            <a:ext cx="1800000" cy="900000"/>
          </a:xfrm>
          <a:prstGeom prst="borderCallout1">
            <a:avLst>
              <a:gd name="adj1" fmla="val 64521"/>
              <a:gd name="adj2" fmla="val 165708"/>
              <a:gd name="adj3" fmla="val 82113"/>
              <a:gd name="adj4" fmla="val 77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1</a:t>
            </a:r>
          </a:p>
        </p:txBody>
      </p:sp>
      <p:sp>
        <p:nvSpPr>
          <p:cNvPr id="35" name="Legende: Linie 34">
            <a:extLst>
              <a:ext uri="{FF2B5EF4-FFF2-40B4-BE49-F238E27FC236}">
                <a16:creationId xmlns:a16="http://schemas.microsoft.com/office/drawing/2014/main" id="{7C888E1A-899C-4283-AD91-0211910F9FAC}"/>
              </a:ext>
            </a:extLst>
          </p:cNvPr>
          <p:cNvSpPr/>
          <p:nvPr/>
        </p:nvSpPr>
        <p:spPr>
          <a:xfrm>
            <a:off x="4986732" y="315806"/>
            <a:ext cx="1800000" cy="900000"/>
          </a:xfrm>
          <a:prstGeom prst="borderCallout1">
            <a:avLst>
              <a:gd name="adj1" fmla="val 86526"/>
              <a:gd name="adj2" fmla="val 49813"/>
              <a:gd name="adj3" fmla="val 213500"/>
              <a:gd name="adj4" fmla="val 19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3</a:t>
            </a:r>
          </a:p>
        </p:txBody>
      </p:sp>
      <p:sp>
        <p:nvSpPr>
          <p:cNvPr id="36" name="Legende: Linie 35">
            <a:extLst>
              <a:ext uri="{FF2B5EF4-FFF2-40B4-BE49-F238E27FC236}">
                <a16:creationId xmlns:a16="http://schemas.microsoft.com/office/drawing/2014/main" id="{D0DF2478-A0E6-4089-9339-3591577EDCAE}"/>
              </a:ext>
            </a:extLst>
          </p:cNvPr>
          <p:cNvSpPr/>
          <p:nvPr/>
        </p:nvSpPr>
        <p:spPr>
          <a:xfrm>
            <a:off x="7340076" y="498826"/>
            <a:ext cx="1800000" cy="900000"/>
          </a:xfrm>
          <a:prstGeom prst="borderCallout1">
            <a:avLst>
              <a:gd name="adj1" fmla="val 94993"/>
              <a:gd name="adj2" fmla="val 2092"/>
              <a:gd name="adj3" fmla="val 361127"/>
              <a:gd name="adj4" fmla="val -851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F0C63A41-2288-42F7-B3A0-4C30644A92E0}"/>
                  </a:ext>
                </a:extLst>
              </p14:cNvPr>
              <p14:cNvContentPartPr/>
              <p14:nvPr/>
            </p14:nvContentPartPr>
            <p14:xfrm>
              <a:off x="5811033" y="5509767"/>
              <a:ext cx="780840" cy="129708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F0C63A41-2288-42F7-B3A0-4C30644A92E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775033" y="5473777"/>
                <a:ext cx="852480" cy="1368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9CB84D1D-947D-4BC8-B5C1-E6A4A646076B}"/>
                  </a:ext>
                </a:extLst>
              </p14:cNvPr>
              <p14:cNvContentPartPr/>
              <p14:nvPr/>
            </p14:nvContentPartPr>
            <p14:xfrm>
              <a:off x="5822913" y="5503287"/>
              <a:ext cx="633240" cy="5832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9CB84D1D-947D-4BC8-B5C1-E6A4A646076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786913" y="5467287"/>
                <a:ext cx="7048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F4811944-336E-46A0-862C-08D0B1EE99D4}"/>
                  </a:ext>
                </a:extLst>
              </p14:cNvPr>
              <p14:cNvContentPartPr/>
              <p14:nvPr/>
            </p14:nvContentPartPr>
            <p14:xfrm>
              <a:off x="5839473" y="5543967"/>
              <a:ext cx="667800" cy="126036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F4811944-336E-46A0-862C-08D0B1EE99D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803473" y="5507967"/>
                <a:ext cx="739440" cy="133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uppieren 158">
            <a:extLst>
              <a:ext uri="{FF2B5EF4-FFF2-40B4-BE49-F238E27FC236}">
                <a16:creationId xmlns:a16="http://schemas.microsoft.com/office/drawing/2014/main" id="{9E36F265-6E5C-4800-AD78-2EDF30548F45}"/>
              </a:ext>
            </a:extLst>
          </p:cNvPr>
          <p:cNvGrpSpPr/>
          <p:nvPr/>
        </p:nvGrpSpPr>
        <p:grpSpPr>
          <a:xfrm>
            <a:off x="5703393" y="5501487"/>
            <a:ext cx="943560" cy="1207080"/>
            <a:chOff x="5703393" y="5501487"/>
            <a:chExt cx="943560" cy="12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4F576B4-C110-45C6-A2C2-A7D504AE6293}"/>
                    </a:ext>
                  </a:extLst>
                </p14:cNvPr>
                <p14:cNvContentPartPr/>
                <p14:nvPr/>
              </p14:nvContentPartPr>
              <p14:xfrm>
                <a:off x="5790513" y="5554407"/>
                <a:ext cx="60480" cy="11246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4F576B4-C110-45C6-A2C2-A7D504AE629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754513" y="5518407"/>
                  <a:ext cx="132120" cy="11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C3B7E15-2391-4728-AA7E-C0BC010802BB}"/>
                    </a:ext>
                  </a:extLst>
                </p14:cNvPr>
                <p14:cNvContentPartPr/>
                <p14:nvPr/>
              </p14:nvContentPartPr>
              <p14:xfrm>
                <a:off x="6481353" y="5501487"/>
                <a:ext cx="110520" cy="12070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C3B7E15-2391-4728-AA7E-C0BC010802B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45353" y="5465487"/>
                  <a:ext cx="182160" cy="12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ED802EB-8F36-4DC9-B901-702BA9B52660}"/>
                    </a:ext>
                  </a:extLst>
                </p14:cNvPr>
                <p14:cNvContentPartPr/>
                <p14:nvPr/>
              </p14:nvContentPartPr>
              <p14:xfrm>
                <a:off x="5737953" y="5700927"/>
                <a:ext cx="801360" cy="565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ED802EB-8F36-4DC9-B901-702BA9B5266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74953" y="5638326"/>
                  <a:ext cx="927000" cy="1813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4E6DA74B-671E-4DE1-861A-3B83480EC107}"/>
                    </a:ext>
                  </a:extLst>
                </p14:cNvPr>
                <p14:cNvContentPartPr/>
                <p14:nvPr/>
              </p14:nvContentPartPr>
              <p14:xfrm>
                <a:off x="5703393" y="6599847"/>
                <a:ext cx="943560" cy="424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4E6DA74B-671E-4DE1-861A-3B83480EC10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640393" y="6537376"/>
                  <a:ext cx="1069200" cy="16706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64775DC2-30B9-46AE-895A-AC4F824C1347}"/>
              </a:ext>
            </a:extLst>
          </p:cNvPr>
          <p:cNvGrpSpPr/>
          <p:nvPr/>
        </p:nvGrpSpPr>
        <p:grpSpPr>
          <a:xfrm>
            <a:off x="5635713" y="5470887"/>
            <a:ext cx="1079640" cy="1363320"/>
            <a:chOff x="5635713" y="5470887"/>
            <a:chExt cx="1079640" cy="13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F98E735-E64A-4C96-9D94-2D95B2AEF286}"/>
                    </a:ext>
                  </a:extLst>
                </p14:cNvPr>
                <p14:cNvContentPartPr/>
                <p14:nvPr/>
              </p14:nvContentPartPr>
              <p14:xfrm>
                <a:off x="5779713" y="5551887"/>
                <a:ext cx="56160" cy="12384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F98E735-E64A-4C96-9D94-2D95B2AEF28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775393" y="5547567"/>
                  <a:ext cx="64800" cy="12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941F0434-4228-46C3-934D-75E52234F005}"/>
                    </a:ext>
                  </a:extLst>
                </p14:cNvPr>
                <p14:cNvContentPartPr/>
                <p14:nvPr/>
              </p14:nvContentPartPr>
              <p14:xfrm>
                <a:off x="6484233" y="5491407"/>
                <a:ext cx="110160" cy="13428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941F0434-4228-46C3-934D-75E52234F00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479913" y="5487086"/>
                  <a:ext cx="118800" cy="13514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2F366EB-7842-4EF5-BE9D-4A6770791F80}"/>
                    </a:ext>
                  </a:extLst>
                </p14:cNvPr>
                <p14:cNvContentPartPr/>
                <p14:nvPr/>
              </p14:nvContentPartPr>
              <p14:xfrm>
                <a:off x="5786913" y="5470887"/>
                <a:ext cx="713880" cy="500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2F366EB-7842-4EF5-BE9D-4A6770791F8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82593" y="5466567"/>
                  <a:ext cx="7225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6FC876E-3FB1-4C5E-8FBF-BD867337F11B}"/>
                    </a:ext>
                  </a:extLst>
                </p14:cNvPr>
                <p14:cNvContentPartPr/>
                <p14:nvPr/>
              </p14:nvContentPartPr>
              <p14:xfrm>
                <a:off x="5853873" y="6787407"/>
                <a:ext cx="682560" cy="342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6FC876E-3FB1-4C5E-8FBF-BD867337F11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849553" y="6783041"/>
                  <a:ext cx="691200" cy="429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B29260A-C3A8-487B-A708-2032FA348B9C}"/>
                    </a:ext>
                  </a:extLst>
                </p14:cNvPr>
                <p14:cNvContentPartPr/>
                <p14:nvPr/>
              </p14:nvContentPartPr>
              <p14:xfrm>
                <a:off x="5884833" y="5517687"/>
                <a:ext cx="93960" cy="12524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B29260A-C3A8-487B-A708-2032FA348B9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880513" y="5513366"/>
                  <a:ext cx="102600" cy="12610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8EBA661-B51C-4995-A0D1-3BD476E76E36}"/>
                    </a:ext>
                  </a:extLst>
                </p14:cNvPr>
                <p14:cNvContentPartPr/>
                <p14:nvPr/>
              </p14:nvContentPartPr>
              <p14:xfrm>
                <a:off x="5991393" y="5516607"/>
                <a:ext cx="112320" cy="12704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8EBA661-B51C-4995-A0D1-3BD476E76E3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987073" y="5512287"/>
                  <a:ext cx="120960" cy="12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5F95264-DF71-4080-A128-17470284C250}"/>
                    </a:ext>
                  </a:extLst>
                </p14:cNvPr>
                <p14:cNvContentPartPr/>
                <p14:nvPr/>
              </p14:nvContentPartPr>
              <p14:xfrm>
                <a:off x="6128193" y="5478807"/>
                <a:ext cx="74160" cy="12848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5F95264-DF71-4080-A128-17470284C25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123873" y="5474487"/>
                  <a:ext cx="82800" cy="12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9CC1291-0A3E-477B-ACA8-3D1D913B8F60}"/>
                    </a:ext>
                  </a:extLst>
                </p14:cNvPr>
                <p14:cNvContentPartPr/>
                <p14:nvPr/>
              </p14:nvContentPartPr>
              <p14:xfrm>
                <a:off x="6258153" y="5491407"/>
                <a:ext cx="107280" cy="12790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9CC1291-0A3E-477B-ACA8-3D1D913B8F6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253833" y="5487086"/>
                  <a:ext cx="115920" cy="12877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FE266F3-C568-4CC0-B3E1-489ED272AB74}"/>
                    </a:ext>
                  </a:extLst>
                </p14:cNvPr>
                <p14:cNvContentPartPr/>
                <p14:nvPr/>
              </p14:nvContentPartPr>
              <p14:xfrm>
                <a:off x="6376233" y="5488887"/>
                <a:ext cx="86400" cy="12668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FE266F3-C568-4CC0-B3E1-489ED272AB7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371913" y="5484567"/>
                  <a:ext cx="95040" cy="12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63B185E-384E-41B0-8BCB-CCE3840FFDA3}"/>
                    </a:ext>
                  </a:extLst>
                </p14:cNvPr>
                <p14:cNvContentPartPr/>
                <p14:nvPr/>
              </p14:nvContentPartPr>
              <p14:xfrm>
                <a:off x="5703033" y="5660607"/>
                <a:ext cx="864000" cy="1648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63B185E-384E-41B0-8BCB-CCE3840FFDA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698713" y="5656287"/>
                  <a:ext cx="8726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CC755D8-0F1A-4800-8E35-35F4995DD134}"/>
                    </a:ext>
                  </a:extLst>
                </p14:cNvPr>
                <p14:cNvContentPartPr/>
                <p14:nvPr/>
              </p14:nvContentPartPr>
              <p14:xfrm>
                <a:off x="5715633" y="5668887"/>
                <a:ext cx="833760" cy="309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CC755D8-0F1A-4800-8E35-35F4995DD13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711313" y="5664567"/>
                  <a:ext cx="842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3BF1F91-7E9C-450E-A43F-22A7D21540D8}"/>
                    </a:ext>
                  </a:extLst>
                </p14:cNvPr>
                <p14:cNvContentPartPr/>
                <p14:nvPr/>
              </p14:nvContentPartPr>
              <p14:xfrm>
                <a:off x="5635713" y="6531447"/>
                <a:ext cx="1079640" cy="1717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3BF1F91-7E9C-450E-A43F-22A7D21540D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631393" y="6527127"/>
                  <a:ext cx="108828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6FCD1923-48D3-4C92-9A3D-5B1734D1EF94}"/>
              </a:ext>
            </a:extLst>
          </p:cNvPr>
          <p:cNvGrpSpPr/>
          <p:nvPr/>
        </p:nvGrpSpPr>
        <p:grpSpPr>
          <a:xfrm>
            <a:off x="5661273" y="4897047"/>
            <a:ext cx="914400" cy="1836000"/>
            <a:chOff x="5661273" y="4897047"/>
            <a:chExt cx="914400" cy="183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CD11C90F-C6D5-470D-8953-A22D2CE1FA62}"/>
                    </a:ext>
                  </a:extLst>
                </p14:cNvPr>
                <p14:cNvContentPartPr/>
                <p14:nvPr/>
              </p14:nvContentPartPr>
              <p14:xfrm>
                <a:off x="6519153" y="4897047"/>
                <a:ext cx="56520" cy="18360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CD11C90F-C6D5-470D-8953-A22D2CE1FA6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510095" y="4888047"/>
                  <a:ext cx="74273" cy="18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77D79DB1-A02E-4614-B4E7-0ECF38D01E5F}"/>
                    </a:ext>
                  </a:extLst>
                </p14:cNvPr>
                <p14:cNvContentPartPr/>
                <p14:nvPr/>
              </p14:nvContentPartPr>
              <p14:xfrm>
                <a:off x="5661273" y="4975527"/>
                <a:ext cx="189360" cy="17384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77D79DB1-A02E-4614-B4E7-0ECF38D01E5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652273" y="4966527"/>
                  <a:ext cx="207000" cy="1756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6" name="Legende: Linie 55">
            <a:extLst>
              <a:ext uri="{FF2B5EF4-FFF2-40B4-BE49-F238E27FC236}">
                <a16:creationId xmlns:a16="http://schemas.microsoft.com/office/drawing/2014/main" id="{6D90F172-C3D1-4810-A413-44EC8A5059FF}"/>
              </a:ext>
            </a:extLst>
          </p:cNvPr>
          <p:cNvSpPr/>
          <p:nvPr/>
        </p:nvSpPr>
        <p:spPr>
          <a:xfrm>
            <a:off x="8753012" y="5743743"/>
            <a:ext cx="1800000" cy="900000"/>
          </a:xfrm>
          <a:prstGeom prst="borderCallout1">
            <a:avLst>
              <a:gd name="adj1" fmla="val 48811"/>
              <a:gd name="adj2" fmla="val 2862"/>
              <a:gd name="adj3" fmla="val 19871"/>
              <a:gd name="adj4" fmla="val -1284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7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325E221-81E6-442E-9425-80A1F9660AEC}"/>
              </a:ext>
            </a:extLst>
          </p:cNvPr>
          <p:cNvSpPr txBox="1"/>
          <p:nvPr/>
        </p:nvSpPr>
        <p:spPr>
          <a:xfrm>
            <a:off x="256310" y="1090251"/>
            <a:ext cx="76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moat</a:t>
            </a:r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32AB6D6D-2498-40C5-9D40-CF89937A0A53}"/>
              </a:ext>
            </a:extLst>
          </p:cNvPr>
          <p:cNvSpPr txBox="1"/>
          <p:nvPr/>
        </p:nvSpPr>
        <p:spPr>
          <a:xfrm>
            <a:off x="256309" y="1459583"/>
            <a:ext cx="173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drawbridge</a:t>
            </a:r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C3FF887D-7F87-4C8E-BBBB-EF0D0AFE403B}"/>
              </a:ext>
            </a:extLst>
          </p:cNvPr>
          <p:cNvSpPr txBox="1"/>
          <p:nvPr/>
        </p:nvSpPr>
        <p:spPr>
          <a:xfrm>
            <a:off x="256309" y="1872494"/>
            <a:ext cx="1090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tower</a:t>
            </a:r>
          </a:p>
        </p:txBody>
      </p:sp>
      <p:sp>
        <p:nvSpPr>
          <p:cNvPr id="108" name="Textfeld 107">
            <a:extLst>
              <a:ext uri="{FF2B5EF4-FFF2-40B4-BE49-F238E27FC236}">
                <a16:creationId xmlns:a16="http://schemas.microsoft.com/office/drawing/2014/main" id="{C523AB10-1FEA-4086-9499-73997B59D4B2}"/>
              </a:ext>
            </a:extLst>
          </p:cNvPr>
          <p:cNvSpPr txBox="1"/>
          <p:nvPr/>
        </p:nvSpPr>
        <p:spPr>
          <a:xfrm>
            <a:off x="246212" y="2294927"/>
            <a:ext cx="160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arrow loops</a:t>
            </a:r>
          </a:p>
        </p:txBody>
      </p:sp>
      <p:sp>
        <p:nvSpPr>
          <p:cNvPr id="109" name="Textfeld 108">
            <a:extLst>
              <a:ext uri="{FF2B5EF4-FFF2-40B4-BE49-F238E27FC236}">
                <a16:creationId xmlns:a16="http://schemas.microsoft.com/office/drawing/2014/main" id="{0C7EE434-A69D-4B9C-B91F-D31CE3720318}"/>
              </a:ext>
            </a:extLst>
          </p:cNvPr>
          <p:cNvSpPr txBox="1"/>
          <p:nvPr/>
        </p:nvSpPr>
        <p:spPr>
          <a:xfrm>
            <a:off x="1750407" y="1096475"/>
            <a:ext cx="110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bailey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F0A8AAD2-6C7B-465D-81EB-3E6340D49F21}"/>
              </a:ext>
            </a:extLst>
          </p:cNvPr>
          <p:cNvSpPr txBox="1"/>
          <p:nvPr/>
        </p:nvSpPr>
        <p:spPr>
          <a:xfrm>
            <a:off x="1778889" y="1465807"/>
            <a:ext cx="157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portcullis</a:t>
            </a:r>
          </a:p>
        </p:txBody>
      </p:sp>
      <p:sp>
        <p:nvSpPr>
          <p:cNvPr id="112" name="Textfeld 111">
            <a:extLst>
              <a:ext uri="{FF2B5EF4-FFF2-40B4-BE49-F238E27FC236}">
                <a16:creationId xmlns:a16="http://schemas.microsoft.com/office/drawing/2014/main" id="{856B6512-FB6B-4C32-BD19-55AB631077EF}"/>
              </a:ext>
            </a:extLst>
          </p:cNvPr>
          <p:cNvSpPr txBox="1"/>
          <p:nvPr/>
        </p:nvSpPr>
        <p:spPr>
          <a:xfrm>
            <a:off x="1783949" y="1914410"/>
            <a:ext cx="178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battlements</a:t>
            </a:r>
          </a:p>
        </p:txBody>
      </p:sp>
      <p:pic>
        <p:nvPicPr>
          <p:cNvPr id="121" name="Grafik 120">
            <a:extLst>
              <a:ext uri="{FF2B5EF4-FFF2-40B4-BE49-F238E27FC236}">
                <a16:creationId xmlns:a16="http://schemas.microsoft.com/office/drawing/2014/main" id="{5CDB5659-ACC1-42BA-BAD2-E8F49CBFCFBE}"/>
              </a:ext>
            </a:extLst>
          </p:cNvPr>
          <p:cNvPicPr>
            <a:picLocks noChangeAspect="1"/>
          </p:cNvPicPr>
          <p:nvPr/>
        </p:nvPicPr>
        <p:blipFill>
          <a:blip r:embed="rId154">
            <a:duotone>
              <a:srgbClr val="8F4F58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5">
                    <a14:imgEffect>
                      <a14:backgroundRemoval t="6378" b="99541" l="2592" r="99406">
                        <a14:foregroundMark x1="35367" y1="69195" x2="10097" y2="79491"/>
                        <a14:foregroundMark x1="10097" y1="79491" x2="8099" y2="87787"/>
                        <a14:foregroundMark x1="14417" y1="84243" x2="34233" y2="88328"/>
                        <a14:foregroundMark x1="34233" y1="88328" x2="72138" y2="82493"/>
                        <a14:foregroundMark x1="34503" y1="84494" x2="33369" y2="88245"/>
                        <a14:foregroundMark x1="16145" y1="62985" x2="2592" y2="90038"/>
                        <a14:foregroundMark x1="2592" y1="90038" x2="16145" y2="82910"/>
                        <a14:foregroundMark x1="32505" y1="84910" x2="42549" y2="88454"/>
                        <a14:foregroundMark x1="35691" y1="86494" x2="37419" y2="83160"/>
                        <a14:foregroundMark x1="62689" y1="83827" x2="80778" y2="92914"/>
                        <a14:foregroundMark x1="80778" y1="92914" x2="82181" y2="92914"/>
                        <a14:foregroundMark x1="90821" y1="74281" x2="75864" y2="89579"/>
                        <a14:foregroundMark x1="75864" y1="89579" x2="72462" y2="90454"/>
                        <a14:foregroundMark x1="91091" y1="78699" x2="96004" y2="91580"/>
                        <a14:foregroundMark x1="82505" y1="51897" x2="92470" y2="22682"/>
                        <a14:foregroundMark x1="90038" y1="18966" x2="81707" y2="12117"/>
                        <a14:foregroundMark x1="61905" y1="5999" x2="46598" y2="6419"/>
                        <a14:foregroundMark x1="46598" y1="6419" x2="22840" y2="20592"/>
                        <a14:foregroundMark x1="22840" y1="20592" x2="18143" y2="46061"/>
                        <a14:foregroundMark x1="18143" y1="46061" x2="25594" y2="58108"/>
                        <a14:foregroundMark x1="67819" y1="21301" x2="48920" y2="23802"/>
                        <a14:foregroundMark x1="48920" y1="23802" x2="80454" y2="23718"/>
                        <a14:foregroundMark x1="80454" y1="23718" x2="81048" y2="26594"/>
                        <a14:foregroundMark x1="73002" y1="46103" x2="52430" y2="51396"/>
                        <a14:foregroundMark x1="52430" y1="51396" x2="50324" y2="49437"/>
                        <a14:foregroundMark x1="35097" y1="16173" x2="66361" y2="7253"/>
                        <a14:foregroundMark x1="66361" y1="7253" x2="77646" y2="16007"/>
                        <a14:foregroundMark x1="77646" y1="16007" x2="86771" y2="31930"/>
                        <a14:foregroundMark x1="86771" y1="31930" x2="86771" y2="31930"/>
                        <a14:foregroundMark x1="27052" y1="77616" x2="29104" y2="91080"/>
                        <a14:foregroundMark x1="29104" y1="91080" x2="38553" y2="83827"/>
                        <a14:foregroundMark x1="51458" y1="82034" x2="63823" y2="81576"/>
                        <a14:foregroundMark x1="6102" y1="88704" x2="9827" y2="86911"/>
                        <a14:foregroundMark x1="32775" y1="86703" x2="37689" y2="92914"/>
                        <a14:foregroundMark x1="53186" y1="87120" x2="53186" y2="93122"/>
                        <a14:foregroundMark x1="50918" y1="77157" x2="52322" y2="96915"/>
                        <a14:foregroundMark x1="61825" y1="83576" x2="61825" y2="83576"/>
                        <a14:foregroundMark x1="66091" y1="80950" x2="54914" y2="93122"/>
                        <a14:foregroundMark x1="95140" y1="82701" x2="86771" y2="89787"/>
                        <a14:foregroundMark x1="83909" y1="86036" x2="96868" y2="90454"/>
                        <a14:foregroundMark x1="97408" y1="81367" x2="97408" y2="91371"/>
                        <a14:foregroundMark x1="97408" y1="80492" x2="99460" y2="93581"/>
                        <a14:foregroundMark x1="99460" y1="93581" x2="99460" y2="93581"/>
                        <a14:foregroundMark x1="10097" y1="84035" x2="8369" y2="86703"/>
                        <a14:foregroundMark x1="9017" y1="84035" x2="31425" y2="84494"/>
                        <a14:foregroundMark x1="20518" y1="84910" x2="38607" y2="94831"/>
                        <a14:foregroundMark x1="38607" y1="94831" x2="42873" y2="86703"/>
                        <a14:foregroundMark x1="21382" y1="84910" x2="3240" y2="94456"/>
                        <a14:foregroundMark x1="3564" y1="92664" x2="23056" y2="82493"/>
                        <a14:foregroundMark x1="22516" y1="85160" x2="33693" y2="99541"/>
                        <a14:foregroundMark x1="36879" y1="92038" x2="39471" y2="90913"/>
                        <a14:backgroundMark x1="83369" y1="6419" x2="81371" y2="8879"/>
                        <a14:backgroundMark x1="69870" y1="4669" x2="83369" y2="8212"/>
                        <a14:backgroundMark x1="66469" y1="3752" x2="83963" y2="11963"/>
                        <a14:backgroundMark x1="69600" y1="6003" x2="61879" y2="4419"/>
                        <a14:backgroundMark x1="65281" y1="4669" x2="65281" y2="4669"/>
                        <a14:backgroundMark x1="93737" y1="19967" x2="93737" y2="19967"/>
                        <a14:backgroundMark x1="93467" y1="21301" x2="93467" y2="21301"/>
                        <a14:backgroundMark x1="91739" y1="20842" x2="91739" y2="20842"/>
                        <a14:backgroundMark x1="90281" y1="18841" x2="96868" y2="25261"/>
                        <a14:backgroundMark x1="67009" y1="5085" x2="59557" y2="4669"/>
                        <a14:backgroundMark x1="68197" y1="6669" x2="59557" y2="46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03300">
            <a:off x="323001" y="2187323"/>
            <a:ext cx="1600133" cy="2072743"/>
          </a:xfrm>
          <a:prstGeom prst="rect">
            <a:avLst/>
          </a:prstGeom>
        </p:spPr>
      </p:pic>
      <p:sp>
        <p:nvSpPr>
          <p:cNvPr id="122" name="Sprechblase: oval 121">
            <a:extLst>
              <a:ext uri="{FF2B5EF4-FFF2-40B4-BE49-F238E27FC236}">
                <a16:creationId xmlns:a16="http://schemas.microsoft.com/office/drawing/2014/main" id="{5F6BA36C-EDF1-43A9-8F12-7426D33B8D44}"/>
              </a:ext>
            </a:extLst>
          </p:cNvPr>
          <p:cNvSpPr/>
          <p:nvPr/>
        </p:nvSpPr>
        <p:spPr>
          <a:xfrm>
            <a:off x="1276197" y="1093301"/>
            <a:ext cx="2773045" cy="1322772"/>
          </a:xfrm>
          <a:prstGeom prst="wedgeEllipseCallout">
            <a:avLst>
              <a:gd name="adj1" fmla="val -36871"/>
              <a:gd name="adj2" fmla="val 788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Let us see what you remember!</a:t>
            </a:r>
          </a:p>
        </p:txBody>
      </p:sp>
    </p:spTree>
    <p:extLst>
      <p:ext uri="{BB962C8B-B14F-4D97-AF65-F5344CB8AC3E}">
        <p14:creationId xmlns:p14="http://schemas.microsoft.com/office/powerpoint/2010/main" val="257415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75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75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75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75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3.95833E-6 0.00023 C 0.00039 0.0044 0.00066 0.00995 0.0017 0.01458 C 0.00938 0.06018 0.02526 0.15093 0.02526 0.15116 C 0.04063 0.35301 0.03685 0.26829 0.04141 0.40486 C 0.04089 0.48912 0.04063 0.57338 0.04063 0.65787 " pathEditMode="relative" rAng="0" ptsTypes="AAAAAA">
                                      <p:cBhvr>
                                        <p:cTn id="7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3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02431 L -0.00521 0.02454 C -0.00209 0.04468 0.00026 0.06574 0.00442 0.08588 C 0.00768 0.10209 0.01276 0.11667 0.01692 0.13241 C 0.0181 0.13704 0.01914 0.14167 0.02031 0.14653 C 0.02161 0.15209 0.0233 0.15764 0.02422 0.16366 L 0.02877 0.18982 C 0.02955 0.19422 0.0306 0.19862 0.03112 0.20301 C 0.0319 0.21019 0.03203 0.21737 0.03333 0.22431 C 0.03685 0.24283 0.0332 0.22292 0.03737 0.24746 C 0.03763 0.24954 0.03854 0.25371 0.03854 0.25394 " pathEditMode="relative" rAng="0" ptsTypes="AAAAAAAAAAA">
                                      <p:cBhvr>
                                        <p:cTn id="8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52 -0.01806 L 0.05352 -0.01783 C 0.07266 -0.0294 0.03164 -0.00579 0.08815 -0.03125 C 0.10586 -0.03935 0.12357 -0.04838 0.14102 -0.05857 C 0.20794 -0.09746 0.15651 -0.06783 0.20065 -0.10602 C 0.20755 -0.11204 0.21524 -0.11528 0.22227 -0.12107 C 0.22643 -0.12454 0.22995 -0.13056 0.23412 -0.13426 C 0.23828 -0.13773 0.24284 -0.13935 0.24727 -0.14236 C 0.24987 -0.14398 0.25248 -0.1463 0.25521 -0.14838 L 0.25807 -0.15324 " pathEditMode="relative" rAng="0" ptsTypes="AAAAAAAAAA">
                                      <p:cBhvr>
                                        <p:cTn id="8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1" y="-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-2.29167E-6 0.00023 C 0.02565 -0.00394 0.0513 -0.00857 0.07696 -0.01135 C 0.12604 -0.01644 0.18438 -0.01829 0.23399 -0.02037 C 0.26406 -0.02315 0.32696 -0.02778 0.35404 -0.03658 L 0.37018 -0.04144 C 0.39753 -0.04098 0.42487 -0.04144 0.45235 -0.03959 C 0.45339 -0.03936 0.45391 -0.03681 0.45456 -0.03542 C 0.45664 -0.03195 0.45847 -0.02778 0.45951 -0.02338 C 0.46224 -0.01389 0.45938 -0.01436 0.46224 -0.01436 " pathEditMode="relative" rAng="0" ptsTypes="AAAAAAAAAA">
                                      <p:cBhvr>
                                        <p:cTn id="9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12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2.70833E-6 0.00023 C 0.06679 0.01598 0.13672 0.03496 0.20482 0.0463 C 0.24883 0.05371 0.29297 0.06482 0.33711 0.06644 C 0.41315 0.06922 0.37474 0.06829 0.45273 0.06945 L 0.51093 0.07454 C 0.53463 0.07523 0.55846 0.07523 0.58216 0.07547 C 0.59974 0.07686 0.61666 0.07848 0.63437 0.07871 L 0.69674 0.07871 " pathEditMode="relative" rAng="0" ptsTypes="AAAAAAAAA">
                                      <p:cBhvr>
                                        <p:cTn id="9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31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3.54167E-6 0.00023 C 0.03086 0.01227 0.06185 0.02593 0.0931 0.03727 C 0.14192 0.05486 0.1914 0.06852 0.24023 0.0868 C 0.2556 0.09236 0.27135 0.09768 0.28659 0.10393 C 0.30104 0.10972 0.31471 0.11759 0.32916 0.12315 C 0.35599 0.1331 0.38333 0.14028 0.41028 0.15023 L 0.42942 0.15741 C 0.43398 0.16111 0.4388 0.16435 0.44323 0.16852 C 0.44909 0.17384 0.45455 0.18055 0.46041 0.18565 C 0.46614 0.19074 0.47252 0.19375 0.47825 0.19884 C 0.48372 0.2037 0.48867 0.21018 0.49401 0.21505 C 0.50234 0.22222 0.51106 0.22801 0.51953 0.23518 C 0.53138 0.24514 0.54284 0.25579 0.55442 0.26643 C 0.55677 0.26875 0.55924 0.2706 0.56145 0.27361 C 0.56471 0.27824 0.56823 0.28287 0.57135 0.28773 C 0.57343 0.29051 0.57526 0.29398 0.57721 0.29676 C 0.58125 0.30231 0.58528 0.30764 0.58945 0.31296 C 0.59101 0.31505 0.59284 0.31667 0.59427 0.31898 C 0.6095 0.34329 0.59179 0.31898 0.60325 0.33403 C 0.6039 0.33657 0.60468 0.33889 0.6052 0.3412 C 0.60898 0.35718 0.60273 0.33426 0.60898 0.35741 C 0.61041 0.3625 0.61028 0.35972 0.61028 0.3625 " pathEditMode="relative" rAng="0" ptsTypes="AAAAAAAAAAAAAAAAAAAAAAA">
                                      <p:cBhvr>
                                        <p:cTn id="9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08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2.91667E-6 -3.33333E-6 C 0.01718 0.02153 0.03372 0.04561 0.05182 0.06528 C 0.08307 0.09908 0.20481 0.18287 0.20846 0.18611 C 0.2431 0.21574 0.29635 0.25949 0.33086 0.29561 C 0.37409 0.34144 0.4164 0.39028 0.45937 0.43658 C 0.48216 0.46111 0.50573 0.48218 0.52786 0.50811 C 0.55937 0.54514 0.5888 0.58773 0.62226 0.61898 C 0.63151 0.62778 0.64088 0.63658 0.65026 0.64491 C 0.65208 0.64653 0.67252 0.66204 0.67838 0.67014 C 0.68021 0.67315 0.6875 0.68866 0.68906 0.69236 C 0.6901 0.69468 0.69114 0.69699 0.69192 0.69954 C 0.69271 0.70186 0.69388 0.70672 0.69388 0.70695 " pathEditMode="relative" rAng="0" ptsTypes="AAAAAAAAAAAAA">
                                      <p:cBhvr>
                                        <p:cTn id="10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88" y="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55" grpId="0" animBg="1"/>
      <p:bldP spid="35" grpId="0" animBg="1"/>
      <p:bldP spid="36" grpId="0" animBg="1"/>
      <p:bldP spid="56" grpId="0" animBg="1"/>
      <p:bldP spid="3" grpId="0"/>
      <p:bldP spid="3" grpId="1"/>
      <p:bldP spid="96" grpId="0"/>
      <p:bldP spid="96" grpId="1"/>
      <p:bldP spid="97" grpId="0"/>
      <p:bldP spid="97" grpId="1"/>
      <p:bldP spid="108" grpId="0"/>
      <p:bldP spid="108" grpId="1"/>
      <p:bldP spid="109" grpId="0"/>
      <p:bldP spid="109" grpId="1"/>
      <p:bldP spid="110" grpId="0"/>
      <p:bldP spid="110" grpId="1"/>
      <p:bldP spid="112" grpId="0"/>
      <p:bldP spid="112" grpId="1"/>
      <p:bldP spid="122" grpId="0" animBg="1"/>
      <p:bldP spid="1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5B66E6-E04F-4F4B-BBD5-7324A6DC4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10" y="87144"/>
            <a:ext cx="9634011" cy="1325563"/>
          </a:xfrm>
        </p:spPr>
        <p:txBody>
          <a:bodyPr/>
          <a:lstStyle/>
          <a:p>
            <a:r>
              <a:rPr lang="en-GB" dirty="0"/>
              <a:t>Good to know!</a:t>
            </a:r>
          </a:p>
        </p:txBody>
      </p:sp>
      <p:pic>
        <p:nvPicPr>
          <p:cNvPr id="12" name="Grafik 11" descr="Ein Bild, das draußen, Himmel, Baum, Gebäude enthält.&#10;&#10;Automatisch generierte Beschreibung">
            <a:extLst>
              <a:ext uri="{FF2B5EF4-FFF2-40B4-BE49-F238E27FC236}">
                <a16:creationId xmlns:a16="http://schemas.microsoft.com/office/drawing/2014/main" id="{178F492A-98F8-4752-852F-911DD895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5855" y="1340178"/>
            <a:ext cx="3360000" cy="2520000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Grafik 15" descr="Ein Bild, das Gras, Gebäude, draußen, Baumaterial enthält.&#10;&#10;Automatisch generierte Beschreibung">
            <a:extLst>
              <a:ext uri="{FF2B5EF4-FFF2-40B4-BE49-F238E27FC236}">
                <a16:creationId xmlns:a16="http://schemas.microsoft.com/office/drawing/2014/main" id="{CE1FD6F3-A30E-47C0-BFB8-517CF244B9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492651" y="1340178"/>
            <a:ext cx="3785915" cy="2520000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8" name="Grafik 117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C95930D2-CE2B-48EB-9355-E19814236C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flipH="1">
            <a:off x="5043319" y="1376443"/>
            <a:ext cx="2121489" cy="2520000"/>
          </a:xfrm>
          <a:prstGeom prst="rect">
            <a:avLst/>
          </a:prstGeom>
        </p:spPr>
      </p:pic>
      <p:sp>
        <p:nvSpPr>
          <p:cNvPr id="119" name="Textfeld 118">
            <a:extLst>
              <a:ext uri="{FF2B5EF4-FFF2-40B4-BE49-F238E27FC236}">
                <a16:creationId xmlns:a16="http://schemas.microsoft.com/office/drawing/2014/main" id="{2516B645-561F-4F2B-BD6D-84CE9C2269E1}"/>
              </a:ext>
            </a:extLst>
          </p:cNvPr>
          <p:cNvSpPr txBox="1"/>
          <p:nvPr/>
        </p:nvSpPr>
        <p:spPr>
          <a:xfrm>
            <a:off x="8474197" y="4829532"/>
            <a:ext cx="220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der Torbogen</a:t>
            </a:r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B27D89B2-B564-466B-9EF5-EE7D313C7506}"/>
              </a:ext>
            </a:extLst>
          </p:cNvPr>
          <p:cNvSpPr txBox="1"/>
          <p:nvPr/>
        </p:nvSpPr>
        <p:spPr>
          <a:xfrm>
            <a:off x="4876415" y="5816927"/>
            <a:ext cx="110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archway</a:t>
            </a:r>
          </a:p>
        </p:txBody>
      </p:sp>
      <p:sp>
        <p:nvSpPr>
          <p:cNvPr id="123" name="Textfeld 122">
            <a:extLst>
              <a:ext uri="{FF2B5EF4-FFF2-40B4-BE49-F238E27FC236}">
                <a16:creationId xmlns:a16="http://schemas.microsoft.com/office/drawing/2014/main" id="{C433D42B-82E4-4218-83CE-E26BC1F820D5}"/>
              </a:ext>
            </a:extLst>
          </p:cNvPr>
          <p:cNvSpPr txBox="1"/>
          <p:nvPr/>
        </p:nvSpPr>
        <p:spPr>
          <a:xfrm>
            <a:off x="8474197" y="5816927"/>
            <a:ext cx="107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fountain</a:t>
            </a:r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A6F20CDD-5F74-4320-BB47-AD1F6C2A8C7C}"/>
              </a:ext>
            </a:extLst>
          </p:cNvPr>
          <p:cNvSpPr txBox="1"/>
          <p:nvPr/>
        </p:nvSpPr>
        <p:spPr>
          <a:xfrm>
            <a:off x="6702838" y="5816927"/>
            <a:ext cx="179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der Brunnen</a:t>
            </a:r>
          </a:p>
        </p:txBody>
      </p:sp>
      <p:sp>
        <p:nvSpPr>
          <p:cNvPr id="125" name="Textfeld 124">
            <a:extLst>
              <a:ext uri="{FF2B5EF4-FFF2-40B4-BE49-F238E27FC236}">
                <a16:creationId xmlns:a16="http://schemas.microsoft.com/office/drawing/2014/main" id="{7456CE24-FDEF-43F1-8512-4C2566CD0BAE}"/>
              </a:ext>
            </a:extLst>
          </p:cNvPr>
          <p:cNvSpPr txBox="1"/>
          <p:nvPr/>
        </p:nvSpPr>
        <p:spPr>
          <a:xfrm>
            <a:off x="2451896" y="5816927"/>
            <a:ext cx="136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der Ritter</a:t>
            </a:r>
          </a:p>
        </p:txBody>
      </p:sp>
      <p:sp>
        <p:nvSpPr>
          <p:cNvPr id="126" name="Textfeld 125">
            <a:extLst>
              <a:ext uri="{FF2B5EF4-FFF2-40B4-BE49-F238E27FC236}">
                <a16:creationId xmlns:a16="http://schemas.microsoft.com/office/drawing/2014/main" id="{97198DCA-37B0-40E4-AD05-AB969035B008}"/>
              </a:ext>
            </a:extLst>
          </p:cNvPr>
          <p:cNvSpPr txBox="1"/>
          <p:nvPr/>
        </p:nvSpPr>
        <p:spPr>
          <a:xfrm>
            <a:off x="4931479" y="4829532"/>
            <a:ext cx="847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knight</a:t>
            </a:r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C53BC2DD-AFDA-4A69-A9F4-7D0B28B46552}"/>
              </a:ext>
            </a:extLst>
          </p:cNvPr>
          <p:cNvSpPr txBox="1"/>
          <p:nvPr/>
        </p:nvSpPr>
        <p:spPr>
          <a:xfrm>
            <a:off x="6702838" y="4829532"/>
            <a:ext cx="847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sword</a:t>
            </a: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51F4E56C-C90F-411C-92E5-1712B2B14879}"/>
              </a:ext>
            </a:extLst>
          </p:cNvPr>
          <p:cNvSpPr txBox="1"/>
          <p:nvPr/>
        </p:nvSpPr>
        <p:spPr>
          <a:xfrm>
            <a:off x="2427981" y="4829532"/>
            <a:ext cx="1579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das Schwert</a:t>
            </a:r>
          </a:p>
        </p:txBody>
      </p:sp>
      <p:pic>
        <p:nvPicPr>
          <p:cNvPr id="130" name="Grafik 129">
            <a:extLst>
              <a:ext uri="{FF2B5EF4-FFF2-40B4-BE49-F238E27FC236}">
                <a16:creationId xmlns:a16="http://schemas.microsoft.com/office/drawing/2014/main" id="{328FDA41-3906-4A74-91A6-E53B0CBEEB3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rgbClr val="8F4F58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378" b="99541" l="2592" r="99406">
                        <a14:foregroundMark x1="35367" y1="69195" x2="10097" y2="79491"/>
                        <a14:foregroundMark x1="10097" y1="79491" x2="8099" y2="87787"/>
                        <a14:foregroundMark x1="14417" y1="84243" x2="34233" y2="88328"/>
                        <a14:foregroundMark x1="34233" y1="88328" x2="72138" y2="82493"/>
                        <a14:foregroundMark x1="34503" y1="84494" x2="33369" y2="88245"/>
                        <a14:foregroundMark x1="16145" y1="62985" x2="2592" y2="90038"/>
                        <a14:foregroundMark x1="2592" y1="90038" x2="16145" y2="82910"/>
                        <a14:foregroundMark x1="32505" y1="84910" x2="42549" y2="88454"/>
                        <a14:foregroundMark x1="35691" y1="86494" x2="37419" y2="83160"/>
                        <a14:foregroundMark x1="62689" y1="83827" x2="80778" y2="92914"/>
                        <a14:foregroundMark x1="80778" y1="92914" x2="82181" y2="92914"/>
                        <a14:foregroundMark x1="90821" y1="74281" x2="75864" y2="89579"/>
                        <a14:foregroundMark x1="75864" y1="89579" x2="72462" y2="90454"/>
                        <a14:foregroundMark x1="91091" y1="78699" x2="96004" y2="91580"/>
                        <a14:foregroundMark x1="82505" y1="51897" x2="92470" y2="22682"/>
                        <a14:foregroundMark x1="90038" y1="18966" x2="81707" y2="12117"/>
                        <a14:foregroundMark x1="61905" y1="5999" x2="46598" y2="6419"/>
                        <a14:foregroundMark x1="46598" y1="6419" x2="22840" y2="20592"/>
                        <a14:foregroundMark x1="22840" y1="20592" x2="18143" y2="46061"/>
                        <a14:foregroundMark x1="18143" y1="46061" x2="25594" y2="58108"/>
                        <a14:foregroundMark x1="67819" y1="21301" x2="48920" y2="23802"/>
                        <a14:foregroundMark x1="48920" y1="23802" x2="80454" y2="23718"/>
                        <a14:foregroundMark x1="80454" y1="23718" x2="81048" y2="26594"/>
                        <a14:foregroundMark x1="73002" y1="46103" x2="52430" y2="51396"/>
                        <a14:foregroundMark x1="52430" y1="51396" x2="50324" y2="49437"/>
                        <a14:foregroundMark x1="35097" y1="16173" x2="66361" y2="7253"/>
                        <a14:foregroundMark x1="66361" y1="7253" x2="77646" y2="16007"/>
                        <a14:foregroundMark x1="77646" y1="16007" x2="86771" y2="31930"/>
                        <a14:foregroundMark x1="86771" y1="31930" x2="86771" y2="31930"/>
                        <a14:foregroundMark x1="27052" y1="77616" x2="29104" y2="91080"/>
                        <a14:foregroundMark x1="29104" y1="91080" x2="38553" y2="83827"/>
                        <a14:foregroundMark x1="51458" y1="82034" x2="63823" y2="81576"/>
                        <a14:foregroundMark x1="6102" y1="88704" x2="9827" y2="86911"/>
                        <a14:foregroundMark x1="32775" y1="86703" x2="37689" y2="92914"/>
                        <a14:foregroundMark x1="53186" y1="87120" x2="53186" y2="93122"/>
                        <a14:foregroundMark x1="50918" y1="77157" x2="52322" y2="96915"/>
                        <a14:foregroundMark x1="61825" y1="83576" x2="61825" y2="83576"/>
                        <a14:foregroundMark x1="66091" y1="80950" x2="54914" y2="93122"/>
                        <a14:foregroundMark x1="95140" y1="82701" x2="86771" y2="89787"/>
                        <a14:foregroundMark x1="83909" y1="86036" x2="96868" y2="90454"/>
                        <a14:foregroundMark x1="97408" y1="81367" x2="97408" y2="91371"/>
                        <a14:foregroundMark x1="97408" y1="80492" x2="99460" y2="93581"/>
                        <a14:foregroundMark x1="99460" y1="93581" x2="99460" y2="93581"/>
                        <a14:foregroundMark x1="10097" y1="84035" x2="8369" y2="86703"/>
                        <a14:foregroundMark x1="9017" y1="84035" x2="31425" y2="84494"/>
                        <a14:foregroundMark x1="20518" y1="84910" x2="38607" y2="94831"/>
                        <a14:foregroundMark x1="38607" y1="94831" x2="42873" y2="86703"/>
                        <a14:foregroundMark x1="21382" y1="84910" x2="3240" y2="94456"/>
                        <a14:foregroundMark x1="3564" y1="92664" x2="23056" y2="82493"/>
                        <a14:foregroundMark x1="22516" y1="85160" x2="33693" y2="99541"/>
                        <a14:foregroundMark x1="36879" y1="92038" x2="39471" y2="90913"/>
                        <a14:backgroundMark x1="83369" y1="6419" x2="81371" y2="8879"/>
                        <a14:backgroundMark x1="69870" y1="4669" x2="83369" y2="8212"/>
                        <a14:backgroundMark x1="66469" y1="3752" x2="83963" y2="11963"/>
                        <a14:backgroundMark x1="69600" y1="6003" x2="61879" y2="4419"/>
                        <a14:backgroundMark x1="65281" y1="4669" x2="65281" y2="4669"/>
                        <a14:backgroundMark x1="93737" y1="19967" x2="93737" y2="19967"/>
                        <a14:backgroundMark x1="93467" y1="21301" x2="93467" y2="21301"/>
                        <a14:backgroundMark x1="91739" y1="20842" x2="91739" y2="20842"/>
                        <a14:backgroundMark x1="90281" y1="18841" x2="96868" y2="25261"/>
                        <a14:backgroundMark x1="67009" y1="5085" x2="59557" y2="4669"/>
                        <a14:backgroundMark x1="68197" y1="6669" x2="59557" y2="46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03300">
            <a:off x="193611" y="2671562"/>
            <a:ext cx="1600133" cy="2072743"/>
          </a:xfrm>
          <a:prstGeom prst="rect">
            <a:avLst/>
          </a:prstGeom>
        </p:spPr>
      </p:pic>
      <p:sp>
        <p:nvSpPr>
          <p:cNvPr id="131" name="Sprechblase: oval 130">
            <a:extLst>
              <a:ext uri="{FF2B5EF4-FFF2-40B4-BE49-F238E27FC236}">
                <a16:creationId xmlns:a16="http://schemas.microsoft.com/office/drawing/2014/main" id="{3A73E2F2-3F76-44AA-8098-CC71799D368D}"/>
              </a:ext>
            </a:extLst>
          </p:cNvPr>
          <p:cNvSpPr/>
          <p:nvPr/>
        </p:nvSpPr>
        <p:spPr>
          <a:xfrm>
            <a:off x="1276197" y="1093301"/>
            <a:ext cx="3360000" cy="1807554"/>
          </a:xfrm>
          <a:prstGeom prst="wedgeEllipseCallout">
            <a:avLst>
              <a:gd name="adj1" fmla="val -36871"/>
              <a:gd name="adj2" fmla="val 788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Here are more useful words! Can you match those to the pictures?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92C1FE6A-D785-4C67-8053-9817848F0DA0}"/>
              </a:ext>
            </a:extLst>
          </p:cNvPr>
          <p:cNvCxnSpPr/>
          <p:nvPr/>
        </p:nvCxnSpPr>
        <p:spPr>
          <a:xfrm>
            <a:off x="6831724" y="1340178"/>
            <a:ext cx="0" cy="9195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16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023 L 0.00039 0.00023 C -0.00143 0.05232 -0.00286 0.08171 -0.00338 0.13843 C -0.00378 0.18889 -0.00338 0.23912 -0.00338 0.28982 " pathEditMode="relative" rAng="0" ptsTypes="AAAA">
                                      <p:cBhvr>
                                        <p:cTn id="6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6 -0.01227 L 0.02396 -0.01227 C 0.04362 -0.04259 0.02031 -0.00579 0.06016 -0.09051 C 0.0655 -0.10185 0.07201 -0.11134 0.07735 -0.12269 C 0.08893 -0.14769 0.09805 -0.17639 0.11094 -0.19931 C 0.13672 -0.24514 0.12071 -0.21458 0.15834 -0.30509 C 0.17852 -0.35347 0.16641 -0.32639 0.18946 -0.37871 C 0.19401 -0.38889 0.19948 -0.39815 0.20326 -0.40926 C 0.20586 -0.41713 0.20808 -0.425 0.21094 -0.43241 C 0.22396 -0.46551 0.2224 -0.45695 0.23854 -0.4875 C 0.26628 -0.53982 0.23789 -0.48773 0.25834 -0.53033 C 0.26393 -0.5419 0.26836 -0.55625 0.27565 -0.56412 C 0.27709 -0.56574 0.27865 -0.5669 0.27995 -0.56875 C 0.27995 -0.56875 0.28268 -0.57361 0.28347 -0.57477 " pathEditMode="relative" ptsTypes="AAAAAAAAAAAAAA">
                                      <p:cBhvr>
                                        <p:cTn id="64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74 -0.03056 L 0.02474 -0.03056 C 0.0388 -0.04861 0.05274 -0.0669 0.06693 -0.08426 C 0.08021 -0.10069 0.09011 -0.10833 0.10222 -0.12731 C 0.10638 -0.13356 0.10938 -0.14213 0.11341 -0.14861 C 0.13815 -0.18773 0.11615 -0.14977 0.13151 -0.17014 C 0.13828 -0.17917 0.13893 -0.18241 0.14453 -0.19167 C 0.14649 -0.19491 0.1487 -0.19745 0.15052 -0.20093 C 0.15235 -0.20417 0.15391 -0.2081 0.15573 -0.21157 C 0.15833 -0.21644 0.16732 -0.23241 0.17031 -0.23611 C 0.17214 -0.23819 0.17435 -0.23912 0.17643 -0.24074 C 0.17813 -0.24375 0.17982 -0.24699 0.18151 -0.25 C 0.18464 -0.25509 0.18698 -0.25787 0.19024 -0.26204 " pathEditMode="relative" ptsTypes="AAAAAAAAAAAAA">
                                      <p:cBhvr>
                                        <p:cTn id="7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04 -0.02292 L -0.02604 -0.02292 C -0.00742 -0.07847 -0.0125 -0.06204 0.00065 -0.10417 C 0.00234 -0.10995 0.00416 -0.11551 0.00586 -0.12106 C 0.02278 -0.17894 -0.00065 -0.10139 0.01966 -0.16852 C 0.02135 -0.17431 0.0233 -0.17963 0.02474 -0.18542 C 0.02565 -0.18912 0.0263 -0.19282 0.02734 -0.1963 C 0.02864 -0.2 0.03047 -0.20324 0.03164 -0.20694 C 0.03359 -0.21296 0.03502 -0.21921 0.03685 -0.22523 C 0.03789 -0.22894 0.03932 -0.23241 0.04036 -0.23611 C 0.04765 -0.26435 0.03489 -0.22292 0.04544 -0.25602 C 0.04635 -0.26435 0.04531 -0.26181 0.04726 -0.26505 " pathEditMode="relative" ptsTypes="AAAAAAAAAAAA">
                                      <p:cBhvr>
                                        <p:cTn id="7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-0.0338 L -0.05521 -0.0338 C -0.08347 -0.04051 -0.11133 -0.05208 -0.13972 -0.05371 C -0.14818 -0.05417 -0.15573 -0.04375 -0.16394 -0.04005 C -0.20013 -0.02338 -0.19805 -0.02755 -0.23802 -0.02454 C -0.25443 -0.02593 -0.26459 -0.02616 -0.28112 -0.02917 C -0.2875 -0.03033 -0.29388 -0.03195 -0.30013 -0.0338 C -0.32904 -0.04213 -0.33841 -0.04514 -0.36654 -0.05996 C -0.38985 -0.07199 -0.41302 -0.08565 -0.43633 -0.09815 C -0.45131 -0.10602 -0.46354 -0.11227 -0.47865 -0.11644 C -0.49466 -0.12107 -0.49753 -0.11945 -0.51563 -0.11945 " pathEditMode="relative" ptsTypes="AAAAAAAAAAA">
                                      <p:cBhvr>
                                        <p:cTn id="8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 -0.01829 L 0.0168 -0.01829 C 0.02539 -0.03171 0.02344 -0.02755 0.03229 -0.04908 C 0.03907 -0.06574 0.04388 -0.08519 0.05209 -0.09954 C 0.05469 -0.10417 0.05716 -0.10903 0.0599 -0.11343 C 0.06094 -0.11528 0.06224 -0.11644 0.06328 -0.11806 C 0.06511 -0.1206 0.0668 -0.12315 0.06849 -0.1257 C 0.06914 -0.1294 0.0694 -0.13195 0.0711 -0.13496 C 0.07123 -0.13519 0.07162 -0.13496 0.07201 -0.13496 " pathEditMode="relative" ptsTypes="AAAAAAAAA">
                                      <p:cBhvr>
                                        <p:cTn id="84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9 0.00162 L 0.01289 0.00162 C -0.01263 -0.0632 0.00234 -0.0213 -0.02084 -0.19306 C -0.02618 -0.2331 -0.02852 -0.27431 -0.03373 -0.31412 C -0.03855 -0.35185 -0.04558 -0.38866 -0.05092 -0.42616 C -0.05339 -0.44283 -0.05495 -0.45996 -0.05704 -0.47662 C -0.0573 -0.49653 -0.05795 -0.51644 -0.05782 -0.53658 C -0.05769 -0.56042 -0.05612 -0.58449 -0.05612 -0.60857 L -0.05612 -0.61759 " pathEditMode="relative" ptsTypes="AAAAAAAAA">
                                      <p:cBhvr>
                                        <p:cTn id="8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0.01227 L -0.02031 -0.01227 C -0.04544 -0.03634 -0.072 -0.05556 -0.09544 -0.08449 C -0.10833 -0.10023 -0.12357 -0.12014 -0.13763 -0.13333 C -0.15091 -0.14583 -0.16471 -0.15671 -0.17812 -0.16852 C -0.18398 -0.17361 -0.19023 -0.17731 -0.19544 -0.18403 C -0.19857 -0.18796 -0.20182 -0.1919 -0.20495 -0.1963 C -0.20664 -0.19861 -0.2082 -0.20162 -0.21002 -0.20394 C -0.21146 -0.20556 -0.21432 -0.20833 -0.21432 -0.20833 " pathEditMode="relative" ptsTypes="AAAAAAAAA">
                                      <p:cBhvr>
                                        <p:cTn id="9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5 -0.01528 L 0.02045 -0.01528 C 0.02214 -0.03634 0.02357 -0.05741 0.02552 -0.07824 C 0.02722 -0.09537 0.03099 -0.12037 0.03412 -0.13657 C 0.03594 -0.14537 0.03776 -0.15417 0.04011 -0.1625 C 0.04128 -0.16644 0.04323 -0.16944 0.04453 -0.17315 C 0.04675 -0.18009 0.04857 -0.1875 0.05052 -0.19468 C 0.05313 -0.20486 0.05495 -0.21574 0.05821 -0.22546 C 0.0586 -0.22616 0.06237 -0.23704 0.0625 -0.23912 C 0.06289 -0.24259 0.0625 -0.2463 0.0625 -0.24977 " pathEditMode="relative" ptsTypes="AAAAAAAAAA">
                                      <p:cBhvr>
                                        <p:cTn id="9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9" grpId="0"/>
      <p:bldP spid="119" grpId="1"/>
      <p:bldP spid="120" grpId="0"/>
      <p:bldP spid="120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  <p:bldP spid="127" grpId="0"/>
      <p:bldP spid="127" grpId="1"/>
      <p:bldP spid="128" grpId="0"/>
      <p:bldP spid="128" grpId="1"/>
      <p:bldP spid="131" grpId="0" animBg="1"/>
      <p:bldP spid="13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5B66E6-E04F-4F4B-BBD5-7324A6DC4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10" y="87144"/>
            <a:ext cx="9634011" cy="1325563"/>
          </a:xfrm>
        </p:spPr>
        <p:txBody>
          <a:bodyPr/>
          <a:lstStyle/>
          <a:p>
            <a:r>
              <a:rPr lang="en-GB" dirty="0"/>
              <a:t>Follow the knight</a:t>
            </a: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60505B84-28DC-44DF-852A-00A66DB9E5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7"/>
          <a:stretch/>
        </p:blipFill>
        <p:spPr>
          <a:xfrm>
            <a:off x="5030678" y="2432807"/>
            <a:ext cx="6020978" cy="4338049"/>
          </a:xfrm>
          <a:prstGeom prst="rect">
            <a:avLst/>
          </a:prstGeom>
        </p:spPr>
      </p:pic>
      <p:pic>
        <p:nvPicPr>
          <p:cNvPr id="124" name="Grafik 123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F571D8C4-8CCE-44F3-88AC-C222D880D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8362466" y="5771626"/>
            <a:ext cx="596998" cy="709141"/>
          </a:xfrm>
          <a:prstGeom prst="rect">
            <a:avLst/>
          </a:prstGeom>
        </p:spPr>
      </p:pic>
      <p:pic>
        <p:nvPicPr>
          <p:cNvPr id="14" name="Grafik 13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08974696-3414-47E6-8CC6-412C471A6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-2284674" y="4057017"/>
            <a:ext cx="2284674" cy="2713839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DFD0C48-FCEA-44B0-B39B-75133AF543EB}"/>
              </a:ext>
            </a:extLst>
          </p:cNvPr>
          <p:cNvSpPr/>
          <p:nvPr/>
        </p:nvSpPr>
        <p:spPr>
          <a:xfrm>
            <a:off x="1825661" y="4821572"/>
            <a:ext cx="3078247" cy="1472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2400" dirty="0"/>
              <a:t>Where is the knight now?</a:t>
            </a:r>
          </a:p>
        </p:txBody>
      </p:sp>
      <p:sp>
        <p:nvSpPr>
          <p:cNvPr id="117" name="Textfeld 116">
            <a:extLst>
              <a:ext uri="{FF2B5EF4-FFF2-40B4-BE49-F238E27FC236}">
                <a16:creationId xmlns:a16="http://schemas.microsoft.com/office/drawing/2014/main" id="{C57CB4B8-2EB9-45A1-8533-706A40DBABEF}"/>
              </a:ext>
            </a:extLst>
          </p:cNvPr>
          <p:cNvSpPr txBox="1"/>
          <p:nvPr/>
        </p:nvSpPr>
        <p:spPr>
          <a:xfrm>
            <a:off x="314587" y="1300022"/>
            <a:ext cx="1137966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dirty="0"/>
              <a:t>The knight visits the castle. </a:t>
            </a:r>
          </a:p>
          <a:p>
            <a:pPr marL="0" indent="0">
              <a:buNone/>
            </a:pPr>
            <a:r>
              <a:rPr lang="en-GB" sz="2400" dirty="0"/>
              <a:t>He goes over the drawbridge. </a:t>
            </a:r>
          </a:p>
          <a:p>
            <a:pPr marL="0" indent="0">
              <a:buNone/>
            </a:pPr>
            <a:r>
              <a:rPr lang="en-GB" sz="2400" dirty="0"/>
              <a:t>The portcullis opens. </a:t>
            </a:r>
          </a:p>
          <a:p>
            <a:pPr marL="0" indent="0">
              <a:buNone/>
            </a:pPr>
            <a:r>
              <a:rPr lang="en-GB" sz="2400" dirty="0"/>
              <a:t>The knight goes through the archway. </a:t>
            </a:r>
          </a:p>
          <a:p>
            <a:pPr marL="0" indent="0">
              <a:buNone/>
            </a:pPr>
            <a:r>
              <a:rPr lang="en-GB" sz="2400" dirty="0"/>
              <a:t>He stands in the bailey. </a:t>
            </a:r>
          </a:p>
          <a:p>
            <a:pPr marL="0" indent="0">
              <a:buNone/>
            </a:pPr>
            <a:r>
              <a:rPr lang="en-GB" sz="2400" dirty="0"/>
              <a:t>The knight climbs the steps, turns right </a:t>
            </a:r>
          </a:p>
          <a:p>
            <a:pPr marL="0" indent="0">
              <a:buNone/>
            </a:pPr>
            <a:r>
              <a:rPr lang="en-GB" sz="2400" dirty="0"/>
              <a:t>and goes to the tower. </a:t>
            </a:r>
          </a:p>
          <a:p>
            <a:pPr marL="0" indent="0">
              <a:buNone/>
            </a:pPr>
            <a:r>
              <a:rPr lang="en-GB" sz="2400" dirty="0"/>
              <a:t>He looks through the arrow loops .</a:t>
            </a:r>
          </a:p>
        </p:txBody>
      </p:sp>
    </p:spTree>
    <p:extLst>
      <p:ext uri="{BB962C8B-B14F-4D97-AF65-F5344CB8AC3E}">
        <p14:creationId xmlns:p14="http://schemas.microsoft.com/office/powerpoint/2010/main" val="15521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42 0.06227 L -0.18242 0.0625 C -0.17617 0.05972 -0.16992 0.05648 -0.16354 0.05486 C -0.15924 0.05371 -0.15508 0.05371 -0.15091 0.05347 L -0.07917 0.05116 C -0.05924 0.05023 -0.03919 0.04861 -0.01914 0.04746 C -0.01289 0.04537 -0.00651 0.04306 -0.00026 0.04121 C 0.00651 0.03959 0.02565 0.03611 0.03307 0.03519 C 0.03802 0.03449 0.04258 0.03449 0.0474 0.03403 L 0.06003 0.03264 C 0.06953 0.03056 0.08958 0.02593 0.10143 0.02408 C 0.10534 0.02361 0.10911 0.02338 0.11302 0.02292 C 0.12279 0.02454 0.13229 0.0257 0.1418 0.02778 C 0.14727 0.02894 0.15247 0.03148 0.15807 0.03264 C 0.16458 0.03426 0.17135 0.03519 0.17786 0.03634 C 0.19128 0.03565 0.20469 0.03542 0.2181 0.03403 C 0.23568 0.03218 0.24167 0.02801 0.25977 0.02408 C 0.26563 0.02292 0.27161 0.02222 0.2776 0.02176 C 0.30065 0.01921 0.34219 0.01945 0.35664 0.01921 L 0.41862 0.02037 C 0.42552 0.0206 0.43255 0.02176 0.43932 0.02176 C 0.46758 0.02176 0.49583 0.02084 0.52396 0.02037 L 0.56237 0.01921 C 0.57578 0.01852 0.60221 0.01667 0.60221 0.0169 C 0.61458 0.01713 0.62721 0.01806 0.63984 0.01806 C 0.64583 0.01806 0.65182 0.01713 0.65781 0.01667 C 0.74284 0.01134 0.61419 0.02014 0.69922 0.0132 C 0.71198 0.01204 0.725 0.01134 0.73789 0.01065 L 0.75755 0.00949 L 0.77474 0.0081 C 0.81432 0.00625 0.83581 0.00671 0.88073 0.00579 L 0.91758 0.00463 L 0.97708 0.00579 C 0.98841 0.00579 0.99987 0.00463 1.01133 0.00463 " pathEditMode="relative" rAng="0" ptsTypes="AAAAAAAAAAAAAAAAAAAAAAAAAAAAAAAAAA">
                                      <p:cBhvr>
                                        <p:cTn id="12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88" y="-287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2891 0.01643 L -0.02891 0.01643 C -0.0306 0.01527 -0.03229 0.01458 -0.03399 0.01342 C -0.04115 0.00926 -0.03203 0.01458 -0.03711 0.01065 C -0.0375 0.01041 -0.03815 0.01018 -0.03868 0.01018 C -0.04193 -0.00787 -0.03894 0.00926 -0.03946 -0.04213 C -0.03946 -0.05301 -0.03959 -0.06389 -0.03985 -0.07454 C -0.03998 -0.08496 -0.0405 -0.09329 -0.04102 -0.10371 C -0.04245 -0.13889 -0.04141 -0.1213 -0.04336 -0.14769 C -0.04349 -0.15278 -0.04362 -0.15764 -0.04375 -0.16297 C -0.0444 -0.25787 -0.03633 -0.22801 -0.04493 -0.2588 C -0.04519 -0.26574 -0.04479 -0.27269 -0.04571 -0.27963 C -0.04584 -0.28079 -0.04701 -0.28033 -0.04766 -0.28102 C -0.05443 -0.28704 -0.04493 -0.28033 -0.05586 -0.28658 C -0.06276 -0.29051 -0.05756 -0.2882 -0.06289 -0.29074 C -0.06615 -0.29213 -0.06589 -0.29167 -0.06914 -0.29398 C -0.06993 -0.29468 -0.07071 -0.29514 -0.07149 -0.2963 C -0.07253 -0.29769 -0.07357 -0.29977 -0.07461 -0.30185 C -0.07683 -0.30602 -0.07683 -0.30625 -0.07839 -0.31019 C -0.07826 -0.31204 -0.07826 -0.31412 -0.07774 -0.31574 C -0.07722 -0.31667 -0.07631 -0.3169 -0.07578 -0.3176 C -0.07474 -0.31922 -0.07396 -0.32107 -0.07305 -0.32269 L -0.06836 -0.32963 C -0.06719 -0.33102 -0.06524 -0.33403 -0.06407 -0.33519 C -0.06302 -0.33588 -0.06185 -0.33635 -0.06094 -0.33704 C -0.05951 -0.33843 -0.05834 -0.34005 -0.05703 -0.34121 C -0.05599 -0.34213 -0.05495 -0.34329 -0.05391 -0.34398 C -0.05274 -0.34514 -0.05144 -0.34584 -0.05039 -0.34676 C -0.04909 -0.34792 -0.04805 -0.34931 -0.04688 -0.35047 C -0.04323 -0.35348 -0.04519 -0.35139 -0.0418 -0.35371 C -0.03985 -0.3551 -0.03776 -0.35579 -0.03633 -0.35787 C -0.03568 -0.3588 -0.03503 -0.35996 -0.03438 -0.36065 C -0.03347 -0.36158 -0.03256 -0.36204 -0.03164 -0.36297 C -0.03086 -0.36343 -0.02995 -0.36412 -0.0293 -0.36482 C -0.02865 -0.36551 -0.02813 -0.36621 -0.02774 -0.36713 C -0.02709 -0.36829 -0.02618 -0.3713 -0.02618 -0.3713 C -0.02474 -0.38056 -0.0267 -0.36806 -0.025 -0.37593 C -0.02461 -0.37755 -0.02448 -0.3794 -0.02422 -0.38102 C -0.02396 -0.38195 -0.02357 -0.38264 -0.02344 -0.3838 C -0.02305 -0.38542 -0.02201 -0.39121 -0.02188 -0.3926 C -0.0211 -0.39815 -0.02071 -0.41181 -0.02071 -0.41343 C -0.02058 -0.41505 -0.01953 -0.42223 -0.01953 -0.42269 C -0.01914 -0.42385 -0.01836 -0.42477 -0.01797 -0.42593 C -0.01758 -0.42662 -0.01745 -0.42755 -0.01719 -0.42824 C -0.01615 -0.42963 -0.01524 -0.43148 -0.01407 -0.43241 C -0.01315 -0.43287 -0.01224 -0.4338 -0.01133 -0.43426 C -0.0086 -0.43588 -0.00443 -0.43658 -0.00196 -0.43704 C 0.00325 -0.43681 0.00755 -0.43658 0.0125 -0.43519 C 0.01341 -0.43473 0.01406 -0.43426 0.01484 -0.4338 C 0.01914 -0.42871 0.01263 -0.43611 0.01757 -0.43148 C 0.02304 -0.42685 0.01653 -0.43033 0.02304 -0.42732 C 0.02369 -0.42685 0.02435 -0.4257 0.025 -0.42547 C 0.02578 -0.42477 0.02656 -0.425 0.02734 -0.42454 C 0.02786 -0.42454 0.02838 -0.42408 0.0289 -0.42408 C 0.02955 -0.42361 0.03021 -0.42361 0.03086 -0.42315 C 0.03125 -0.42269 0.03177 -0.42246 0.03203 -0.42176 C 0.03242 -0.42107 0.03255 -0.41991 0.03281 -0.41898 C 0.0332 -0.41783 0.03359 -0.41667 0.03398 -0.41574 C 0.03437 -0.41459 0.03476 -0.41389 0.03515 -0.41297 C 0.03541 -0.41227 0.03567 -0.41135 0.03593 -0.41065 C 0.03632 -0.41019 0.03672 -0.40973 0.03711 -0.40926 C 0.03737 -0.40834 0.03763 -0.40741 0.03789 -0.40648 C 0.04127 -0.39723 0.03737 -0.40903 0.03984 -0.40185 C 0.04075 -0.39908 0.04257 -0.39352 0.04257 -0.39352 C 0.04284 -0.39121 0.0431 -0.38866 0.04336 -0.38658 C 0.04375 -0.38357 0.04388 -0.38334 0.04414 -0.3801 C 0.04427 -0.37894 0.0444 -0.37755 0.04453 -0.37593 C 0.04479 -0.37292 0.04466 -0.36945 0.04531 -0.36621 L 0.04648 -0.36065 C 0.04674 -0.35787 0.04713 -0.35533 0.04726 -0.35232 C 0.04804 -0.34306 0.04869 -0.33079 0.04882 -0.32176 C 0.04935 -0.30209 0.04896 -0.31019 0.04961 -0.29769 C 0.04974 -0.29375 0.04974 -0.2831 0.05039 -0.27732 C 0.05065 -0.2757 0.05091 -0.27408 0.05117 -0.27269 C 0.0513 -0.26945 0.05143 -0.26644 0.05156 -0.26343 C 0.05169 -0.26181 0.05182 -0.26042 0.05195 -0.2588 C 0.0526 -0.24792 0.05195 -0.2544 0.05273 -0.24769 C 0.05286 -0.24445 0.05299 -0.24144 0.05312 -0.23843 C 0.05325 -0.23681 0.05364 -0.23519 0.0539 -0.2338 C 0.05416 -0.23218 0.05442 -0.23056 0.05468 -0.22871 C 0.05573 -0.21459 0.05429 -0.23519 0.05547 -0.21158 C 0.0556 -0.2088 0.05651 -0.20232 0.05664 -0.20047 C 0.05677 -0.19908 0.05664 -0.19769 0.05664 -0.1963 " pathEditMode="relative" ptsTypes="AAAAAAAAAAAAAAAAAAAAAAAAAAAAAAAAAAAAAAAAAAAAAAAAAAAAAAAAAAAAAAAAAAAAAAAAAAAAAAAAAAA">
                                      <p:cBhvr>
                                        <p:cTn id="29" dur="5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18F85D-7579-430C-8E0E-8F9829733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236370-EBCF-4785-A4B6-EE9507C1A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Geist: </a:t>
            </a:r>
            <a:r>
              <a:rPr lang="de-AT" dirty="0">
                <a:hlinkClick r:id="rId2"/>
              </a:rPr>
              <a:t>https://openclipart.org/image/2400px/svg_to_png/69853/spookje.png</a:t>
            </a:r>
            <a:endParaRPr lang="de-AT" dirty="0"/>
          </a:p>
          <a:p>
            <a:r>
              <a:rPr lang="de-AT" dirty="0"/>
              <a:t>Castle: </a:t>
            </a:r>
            <a:r>
              <a:rPr lang="de-AT" dirty="0">
                <a:hlinkClick r:id="rId2"/>
              </a:rPr>
              <a:t>https://www.goodfreephotos.com/albums/vector-images/castle-vector-image.png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78990670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Microsoft Office PowerPoint</Application>
  <PresentationFormat>Breitbild</PresentationFormat>
  <Paragraphs>88</Paragraphs>
  <Slides>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Avenir Next LT Pro</vt:lpstr>
      <vt:lpstr>Calibri</vt:lpstr>
      <vt:lpstr>Modern Love</vt:lpstr>
      <vt:lpstr>Play</vt:lpstr>
      <vt:lpstr>BohemianVTI</vt:lpstr>
      <vt:lpstr>castles </vt:lpstr>
      <vt:lpstr>Castles in Baden</vt:lpstr>
      <vt:lpstr>Parts of a castle</vt:lpstr>
      <vt:lpstr>Parts of a castle</vt:lpstr>
      <vt:lpstr>Parts of a castle</vt:lpstr>
      <vt:lpstr>Good to know!</vt:lpstr>
      <vt:lpstr>Follow the knight</vt:lpstr>
      <vt:lpstr>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Burg </dc:title>
  <dc:creator>Schandl Sabrina</dc:creator>
  <cp:lastModifiedBy>Schandl Sabrina</cp:lastModifiedBy>
  <cp:revision>21</cp:revision>
  <dcterms:created xsi:type="dcterms:W3CDTF">2021-11-04T14:36:12Z</dcterms:created>
  <dcterms:modified xsi:type="dcterms:W3CDTF">2022-01-09T15:28:38Z</dcterms:modified>
</cp:coreProperties>
</file>