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
  </p:handoutMasterIdLst>
  <p:sldIdLst>
    <p:sldId id="256" r:id="rId2"/>
    <p:sldId id="257" r:id="rId3"/>
    <p:sldId id="258" r:id="rId4"/>
    <p:sldId id="263" r:id="rId5"/>
    <p:sldId id="262"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59E71F-C852-494F-8820-ADE5EA733C9B}" v="11" dt="2022-01-27T13:50:47.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notesViewPr>
    <p:cSldViewPr snapToGrid="0">
      <p:cViewPr varScale="1">
        <p:scale>
          <a:sx n="70" d="100"/>
          <a:sy n="70" d="100"/>
        </p:scale>
        <p:origin x="2547"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Kirali" userId="f4e587990b8fe8d1" providerId="LiveId" clId="{9F59E71F-C852-494F-8820-ADE5EA733C9B}"/>
    <pc:docChg chg="undo redo custSel modSld">
      <pc:chgData name="Julia Kirali" userId="f4e587990b8fe8d1" providerId="LiveId" clId="{9F59E71F-C852-494F-8820-ADE5EA733C9B}" dt="2022-01-27T13:50:47.594" v="127" actId="20577"/>
      <pc:docMkLst>
        <pc:docMk/>
      </pc:docMkLst>
      <pc:sldChg chg="addSp modSp">
        <pc:chgData name="Julia Kirali" userId="f4e587990b8fe8d1" providerId="LiveId" clId="{9F59E71F-C852-494F-8820-ADE5EA733C9B}" dt="2022-01-27T13:47:55.588" v="66"/>
        <pc:sldMkLst>
          <pc:docMk/>
          <pc:sldMk cId="2640100106" sldId="256"/>
        </pc:sldMkLst>
        <pc:picChg chg="add mod">
          <ac:chgData name="Julia Kirali" userId="f4e587990b8fe8d1" providerId="LiveId" clId="{9F59E71F-C852-494F-8820-ADE5EA733C9B}" dt="2022-01-27T13:47:55.588" v="66"/>
          <ac:picMkLst>
            <pc:docMk/>
            <pc:sldMk cId="2640100106" sldId="256"/>
            <ac:picMk id="7" creationId="{D019F276-A3EB-458E-AEF7-4FCEED6BA6AF}"/>
          </ac:picMkLst>
        </pc:picChg>
      </pc:sldChg>
      <pc:sldChg chg="addSp modSp">
        <pc:chgData name="Julia Kirali" userId="f4e587990b8fe8d1" providerId="LiveId" clId="{9F59E71F-C852-494F-8820-ADE5EA733C9B}" dt="2022-01-27T13:50:47.594" v="127" actId="20577"/>
        <pc:sldMkLst>
          <pc:docMk/>
          <pc:sldMk cId="2984741837" sldId="257"/>
        </pc:sldMkLst>
        <pc:spChg chg="mod">
          <ac:chgData name="Julia Kirali" userId="f4e587990b8fe8d1" providerId="LiveId" clId="{9F59E71F-C852-494F-8820-ADE5EA733C9B}" dt="2022-01-27T13:45:41.797" v="1" actId="20577"/>
          <ac:spMkLst>
            <pc:docMk/>
            <pc:sldMk cId="2984741837" sldId="257"/>
            <ac:spMk id="2" creationId="{F04AEF5C-CF39-485E-B9F9-3B027156DA27}"/>
          </ac:spMkLst>
        </pc:spChg>
        <pc:spChg chg="mod">
          <ac:chgData name="Julia Kirali" userId="f4e587990b8fe8d1" providerId="LiveId" clId="{9F59E71F-C852-494F-8820-ADE5EA733C9B}" dt="2022-01-27T13:50:47.594" v="127" actId="20577"/>
          <ac:spMkLst>
            <pc:docMk/>
            <pc:sldMk cId="2984741837" sldId="257"/>
            <ac:spMk id="3" creationId="{E8104851-10E0-4D32-9DD3-1C80EBA5ECD5}"/>
          </ac:spMkLst>
        </pc:spChg>
        <pc:picChg chg="add mod">
          <ac:chgData name="Julia Kirali" userId="f4e587990b8fe8d1" providerId="LiveId" clId="{9F59E71F-C852-494F-8820-ADE5EA733C9B}" dt="2022-01-27T13:48:04.998" v="67"/>
          <ac:picMkLst>
            <pc:docMk/>
            <pc:sldMk cId="2984741837" sldId="257"/>
            <ac:picMk id="7" creationId="{0E6438AD-0549-4D7B-87C6-8DD5A55650EC}"/>
          </ac:picMkLst>
        </pc:picChg>
      </pc:sldChg>
      <pc:sldChg chg="addSp modSp">
        <pc:chgData name="Julia Kirali" userId="f4e587990b8fe8d1" providerId="LiveId" clId="{9F59E71F-C852-494F-8820-ADE5EA733C9B}" dt="2022-01-27T13:48:09.506" v="68"/>
        <pc:sldMkLst>
          <pc:docMk/>
          <pc:sldMk cId="3319058285" sldId="258"/>
        </pc:sldMkLst>
        <pc:picChg chg="add mod">
          <ac:chgData name="Julia Kirali" userId="f4e587990b8fe8d1" providerId="LiveId" clId="{9F59E71F-C852-494F-8820-ADE5EA733C9B}" dt="2022-01-27T13:48:09.506" v="68"/>
          <ac:picMkLst>
            <pc:docMk/>
            <pc:sldMk cId="3319058285" sldId="258"/>
            <ac:picMk id="7" creationId="{91E8622D-A52B-432A-9D42-AF50C084D518}"/>
          </ac:picMkLst>
        </pc:picChg>
      </pc:sldChg>
      <pc:sldChg chg="addSp modSp">
        <pc:chgData name="Julia Kirali" userId="f4e587990b8fe8d1" providerId="LiveId" clId="{9F59E71F-C852-494F-8820-ADE5EA733C9B}" dt="2022-01-27T13:48:11.354" v="69"/>
        <pc:sldMkLst>
          <pc:docMk/>
          <pc:sldMk cId="1777396283" sldId="262"/>
        </pc:sldMkLst>
        <pc:picChg chg="add mod">
          <ac:chgData name="Julia Kirali" userId="f4e587990b8fe8d1" providerId="LiveId" clId="{9F59E71F-C852-494F-8820-ADE5EA733C9B}" dt="2022-01-27T13:48:11.354" v="69"/>
          <ac:picMkLst>
            <pc:docMk/>
            <pc:sldMk cId="1777396283" sldId="262"/>
            <ac:picMk id="7" creationId="{4B1AA342-53A5-4967-83AE-EEA2540E88CC}"/>
          </ac:picMkLst>
        </pc:picChg>
      </pc:sldChg>
      <pc:sldChg chg="modSp mod">
        <pc:chgData name="Julia Kirali" userId="f4e587990b8fe8d1" providerId="LiveId" clId="{9F59E71F-C852-494F-8820-ADE5EA733C9B}" dt="2022-01-27T13:50:20.502" v="126" actId="20577"/>
        <pc:sldMkLst>
          <pc:docMk/>
          <pc:sldMk cId="3517177678" sldId="263"/>
        </pc:sldMkLst>
        <pc:spChg chg="mod">
          <ac:chgData name="Julia Kirali" userId="f4e587990b8fe8d1" providerId="LiveId" clId="{9F59E71F-C852-494F-8820-ADE5EA733C9B}" dt="2022-01-27T13:50:20.502" v="126" actId="20577"/>
          <ac:spMkLst>
            <pc:docMk/>
            <pc:sldMk cId="3517177678" sldId="263"/>
            <ac:spMk id="6" creationId="{CF812939-00B4-428A-A41C-4A1C2632AC58}"/>
          </ac:spMkLst>
        </pc:spChg>
        <pc:picChg chg="mod">
          <ac:chgData name="Julia Kirali" userId="f4e587990b8fe8d1" providerId="LiveId" clId="{9F59E71F-C852-494F-8820-ADE5EA733C9B}" dt="2022-01-27T13:47:41.755" v="65" actId="1076"/>
          <ac:picMkLst>
            <pc:docMk/>
            <pc:sldMk cId="3517177678" sldId="263"/>
            <ac:picMk id="2052" creationId="{2735BC9B-9EE1-4859-81A6-1E6A8B20B27B}"/>
          </ac:picMkLst>
        </pc:picChg>
      </pc:sldChg>
    </pc:docChg>
  </pc:docChgLst>
  <pc:docChgLst>
    <pc:chgData name="Julia Kirali" userId="f4e587990b8fe8d1" providerId="LiveId" clId="{8DFE3C89-C8AB-47BB-A5AC-A8D5F1CE4EB3}"/>
    <pc:docChg chg="custSel addSld delSld modSld">
      <pc:chgData name="Julia Kirali" userId="f4e587990b8fe8d1" providerId="LiveId" clId="{8DFE3C89-C8AB-47BB-A5AC-A8D5F1CE4EB3}" dt="2022-01-13T08:25:25.781" v="228" actId="478"/>
      <pc:docMkLst>
        <pc:docMk/>
      </pc:docMkLst>
      <pc:sldChg chg="addSp delSp modSp mod modAnim">
        <pc:chgData name="Julia Kirali" userId="f4e587990b8fe8d1" providerId="LiveId" clId="{8DFE3C89-C8AB-47BB-A5AC-A8D5F1CE4EB3}" dt="2022-01-13T08:22:38.735" v="134" actId="1076"/>
        <pc:sldMkLst>
          <pc:docMk/>
          <pc:sldMk cId="2984741837" sldId="257"/>
        </pc:sldMkLst>
        <pc:spChg chg="mod">
          <ac:chgData name="Julia Kirali" userId="f4e587990b8fe8d1" providerId="LiveId" clId="{8DFE3C89-C8AB-47BB-A5AC-A8D5F1CE4EB3}" dt="2022-01-13T08:22:38.735" v="134" actId="1076"/>
          <ac:spMkLst>
            <pc:docMk/>
            <pc:sldMk cId="2984741837" sldId="257"/>
            <ac:spMk id="3" creationId="{E8104851-10E0-4D32-9DD3-1C80EBA5ECD5}"/>
          </ac:spMkLst>
        </pc:spChg>
        <pc:graphicFrameChg chg="add del mod">
          <ac:chgData name="Julia Kirali" userId="f4e587990b8fe8d1" providerId="LiveId" clId="{8DFE3C89-C8AB-47BB-A5AC-A8D5F1CE4EB3}" dt="2022-01-13T08:19:50.684" v="2" actId="478"/>
          <ac:graphicFrameMkLst>
            <pc:docMk/>
            <pc:sldMk cId="2984741837" sldId="257"/>
            <ac:graphicFrameMk id="4" creationId="{B912692D-BB50-4E64-AFC0-FFA406CE7E09}"/>
          </ac:graphicFrameMkLst>
        </pc:graphicFrameChg>
      </pc:sldChg>
      <pc:sldChg chg="del">
        <pc:chgData name="Julia Kirali" userId="f4e587990b8fe8d1" providerId="LiveId" clId="{8DFE3C89-C8AB-47BB-A5AC-A8D5F1CE4EB3}" dt="2022-01-13T08:22:05.916" v="129" actId="47"/>
        <pc:sldMkLst>
          <pc:docMk/>
          <pc:sldMk cId="2843258497" sldId="263"/>
        </pc:sldMkLst>
      </pc:sldChg>
      <pc:sldChg chg="addSp delSp modSp add mod delAnim modAnim">
        <pc:chgData name="Julia Kirali" userId="f4e587990b8fe8d1" providerId="LiveId" clId="{8DFE3C89-C8AB-47BB-A5AC-A8D5F1CE4EB3}" dt="2022-01-13T08:25:25.781" v="228" actId="478"/>
        <pc:sldMkLst>
          <pc:docMk/>
          <pc:sldMk cId="3517177678" sldId="263"/>
        </pc:sldMkLst>
        <pc:spChg chg="mod">
          <ac:chgData name="Julia Kirali" userId="f4e587990b8fe8d1" providerId="LiveId" clId="{8DFE3C89-C8AB-47BB-A5AC-A8D5F1CE4EB3}" dt="2022-01-13T08:23:02.579" v="142" actId="20577"/>
          <ac:spMkLst>
            <pc:docMk/>
            <pc:sldMk cId="3517177678" sldId="263"/>
            <ac:spMk id="2" creationId="{F04AEF5C-CF39-485E-B9F9-3B027156DA27}"/>
          </ac:spMkLst>
        </pc:spChg>
        <pc:spChg chg="del mod">
          <ac:chgData name="Julia Kirali" userId="f4e587990b8fe8d1" providerId="LiveId" clId="{8DFE3C89-C8AB-47BB-A5AC-A8D5F1CE4EB3}" dt="2022-01-13T08:23:43.204" v="149" actId="478"/>
          <ac:spMkLst>
            <pc:docMk/>
            <pc:sldMk cId="3517177678" sldId="263"/>
            <ac:spMk id="3" creationId="{E8104851-10E0-4D32-9DD3-1C80EBA5ECD5}"/>
          </ac:spMkLst>
        </pc:spChg>
        <pc:spChg chg="add del">
          <ac:chgData name="Julia Kirali" userId="f4e587990b8fe8d1" providerId="LiveId" clId="{8DFE3C89-C8AB-47BB-A5AC-A8D5F1CE4EB3}" dt="2022-01-13T08:23:24.770" v="145"/>
          <ac:spMkLst>
            <pc:docMk/>
            <pc:sldMk cId="3517177678" sldId="263"/>
            <ac:spMk id="4" creationId="{A7E0ACF2-B671-4BB3-942A-0D39639AF78C}"/>
          </ac:spMkLst>
        </pc:spChg>
        <pc:spChg chg="add del">
          <ac:chgData name="Julia Kirali" userId="f4e587990b8fe8d1" providerId="LiveId" clId="{8DFE3C89-C8AB-47BB-A5AC-A8D5F1CE4EB3}" dt="2022-01-13T08:23:24.770" v="145"/>
          <ac:spMkLst>
            <pc:docMk/>
            <pc:sldMk cId="3517177678" sldId="263"/>
            <ac:spMk id="5" creationId="{3DC5081C-C79E-4D60-87B7-E877CF53A1C1}"/>
          </ac:spMkLst>
        </pc:spChg>
        <pc:spChg chg="add mod">
          <ac:chgData name="Julia Kirali" userId="f4e587990b8fe8d1" providerId="LiveId" clId="{8DFE3C89-C8AB-47BB-A5AC-A8D5F1CE4EB3}" dt="2022-01-13T08:25:13.904" v="226" actId="20577"/>
          <ac:spMkLst>
            <pc:docMk/>
            <pc:sldMk cId="3517177678" sldId="263"/>
            <ac:spMk id="6" creationId="{CF812939-00B4-428A-A41C-4A1C2632AC58}"/>
          </ac:spMkLst>
        </pc:spChg>
        <pc:spChg chg="add del mod">
          <ac:chgData name="Julia Kirali" userId="f4e587990b8fe8d1" providerId="LiveId" clId="{8DFE3C89-C8AB-47BB-A5AC-A8D5F1CE4EB3}" dt="2022-01-13T08:25:25.781" v="228" actId="478"/>
          <ac:spMkLst>
            <pc:docMk/>
            <pc:sldMk cId="3517177678" sldId="263"/>
            <ac:spMk id="7" creationId="{83FF845B-9EBD-4284-AFEB-88D154BD8DEF}"/>
          </ac:spMkLst>
        </pc:spChg>
        <pc:picChg chg="add del">
          <ac:chgData name="Julia Kirali" userId="f4e587990b8fe8d1" providerId="LiveId" clId="{8DFE3C89-C8AB-47BB-A5AC-A8D5F1CE4EB3}" dt="2022-01-13T08:23:24.770" v="145"/>
          <ac:picMkLst>
            <pc:docMk/>
            <pc:sldMk cId="3517177678" sldId="263"/>
            <ac:picMk id="2049" creationId="{45C8363F-545A-4A4A-AE2F-C58A2CA7608E}"/>
          </ac:picMkLst>
        </pc:picChg>
        <pc:picChg chg="add">
          <ac:chgData name="Julia Kirali" userId="f4e587990b8fe8d1" providerId="LiveId" clId="{8DFE3C89-C8AB-47BB-A5AC-A8D5F1CE4EB3}" dt="2022-01-13T08:23:33.126" v="147"/>
          <ac:picMkLst>
            <pc:docMk/>
            <pc:sldMk cId="3517177678" sldId="263"/>
            <ac:picMk id="2052" creationId="{2735BC9B-9EE1-4859-81A6-1E6A8B20B27B}"/>
          </ac:picMkLst>
        </pc:picChg>
      </pc:sldChg>
    </pc:docChg>
  </pc:docChgLst>
  <pc:docChgLst>
    <pc:chgData name="Julia Kirali" userId="f4e587990b8fe8d1" providerId="LiveId" clId="{3CA426FE-A69F-4010-A724-FA09C4155655}"/>
    <pc:docChg chg="undo custSel addSld delSld modSld">
      <pc:chgData name="Julia Kirali" userId="f4e587990b8fe8d1" providerId="LiveId" clId="{3CA426FE-A69F-4010-A724-FA09C4155655}" dt="2022-01-02T17:45:27.820" v="1484" actId="20577"/>
      <pc:docMkLst>
        <pc:docMk/>
      </pc:docMkLst>
      <pc:sldChg chg="addSp delSp modSp mod setBg addAnim delAnim delDesignElem">
        <pc:chgData name="Julia Kirali" userId="f4e587990b8fe8d1" providerId="LiveId" clId="{3CA426FE-A69F-4010-A724-FA09C4155655}" dt="2022-01-02T15:53:40.632" v="68" actId="1038"/>
        <pc:sldMkLst>
          <pc:docMk/>
          <pc:sldMk cId="2640100106" sldId="256"/>
        </pc:sldMkLst>
        <pc:spChg chg="mod ord">
          <ac:chgData name="Julia Kirali" userId="f4e587990b8fe8d1" providerId="LiveId" clId="{3CA426FE-A69F-4010-A724-FA09C4155655}" dt="2022-01-02T15:53:06.312" v="51" actId="26606"/>
          <ac:spMkLst>
            <pc:docMk/>
            <pc:sldMk cId="2640100106" sldId="256"/>
            <ac:spMk id="2" creationId="{08E1604A-CD98-45A0-8EB2-721BC53A0339}"/>
          </ac:spMkLst>
        </pc:spChg>
        <pc:spChg chg="add del">
          <ac:chgData name="Julia Kirali" userId="f4e587990b8fe8d1" providerId="LiveId" clId="{3CA426FE-A69F-4010-A724-FA09C4155655}" dt="2022-01-02T15:53:06.312" v="51" actId="26606"/>
          <ac:spMkLst>
            <pc:docMk/>
            <pc:sldMk cId="2640100106" sldId="256"/>
            <ac:spMk id="71" creationId="{A9607B8D-5A6C-4ECB-9047-3836C51C14F0}"/>
          </ac:spMkLst>
        </pc:spChg>
        <pc:spChg chg="add del">
          <ac:chgData name="Julia Kirali" userId="f4e587990b8fe8d1" providerId="LiveId" clId="{3CA426FE-A69F-4010-A724-FA09C4155655}" dt="2022-01-02T15:53:06.312" v="51" actId="26606"/>
          <ac:spMkLst>
            <pc:docMk/>
            <pc:sldMk cId="2640100106" sldId="256"/>
            <ac:spMk id="73" creationId="{CA84D6C4-24A3-44DC-9607-566CF5A2227A}"/>
          </ac:spMkLst>
        </pc:spChg>
        <pc:spChg chg="add del">
          <ac:chgData name="Julia Kirali" userId="f4e587990b8fe8d1" providerId="LiveId" clId="{3CA426FE-A69F-4010-A724-FA09C4155655}" dt="2022-01-02T15:53:06.312" v="51" actId="26606"/>
          <ac:spMkLst>
            <pc:docMk/>
            <pc:sldMk cId="2640100106" sldId="256"/>
            <ac:spMk id="75" creationId="{72F7300B-53A6-4A16-AA84-78597664F02E}"/>
          </ac:spMkLst>
        </pc:spChg>
        <pc:spChg chg="add del">
          <ac:chgData name="Julia Kirali" userId="f4e587990b8fe8d1" providerId="LiveId" clId="{3CA426FE-A69F-4010-A724-FA09C4155655}" dt="2022-01-02T15:53:06.312" v="51" actId="26606"/>
          <ac:spMkLst>
            <pc:docMk/>
            <pc:sldMk cId="2640100106" sldId="256"/>
            <ac:spMk id="80" creationId="{605494DE-B078-4D87-BB01-C84320618DAD}"/>
          </ac:spMkLst>
        </pc:spChg>
        <pc:spChg chg="add del">
          <ac:chgData name="Julia Kirali" userId="f4e587990b8fe8d1" providerId="LiveId" clId="{3CA426FE-A69F-4010-A724-FA09C4155655}" dt="2022-01-02T15:53:06.312" v="51" actId="26606"/>
          <ac:spMkLst>
            <pc:docMk/>
            <pc:sldMk cId="2640100106" sldId="256"/>
            <ac:spMk id="82" creationId="{9A0576B0-CD8C-4661-95C8-A9F2CE7CDDB0}"/>
          </ac:spMkLst>
        </pc:spChg>
        <pc:spChg chg="add del">
          <ac:chgData name="Julia Kirali" userId="f4e587990b8fe8d1" providerId="LiveId" clId="{3CA426FE-A69F-4010-A724-FA09C4155655}" dt="2022-01-02T15:53:06.312" v="51" actId="26606"/>
          <ac:spMkLst>
            <pc:docMk/>
            <pc:sldMk cId="2640100106" sldId="256"/>
            <ac:spMk id="84" creationId="{3FF60E2B-3919-423C-B1FF-56CDE6681165}"/>
          </ac:spMkLst>
        </pc:spChg>
        <pc:spChg chg="add del">
          <ac:chgData name="Julia Kirali" userId="f4e587990b8fe8d1" providerId="LiveId" clId="{3CA426FE-A69F-4010-A724-FA09C4155655}" dt="2022-01-02T14:00:28.077" v="23" actId="26606"/>
          <ac:spMkLst>
            <pc:docMk/>
            <pc:sldMk cId="2640100106" sldId="256"/>
            <ac:spMk id="135" creationId="{2CAD20A5-B9BF-4C29-B1C0-882CF36B433A}"/>
          </ac:spMkLst>
        </pc:spChg>
        <pc:spChg chg="add del">
          <ac:chgData name="Julia Kirali" userId="f4e587990b8fe8d1" providerId="LiveId" clId="{3CA426FE-A69F-4010-A724-FA09C4155655}" dt="2022-01-02T14:00:28.077" v="23" actId="26606"/>
          <ac:spMkLst>
            <pc:docMk/>
            <pc:sldMk cId="2640100106" sldId="256"/>
            <ac:spMk id="137" creationId="{7283847B-B7B4-4D47-875A-C45ADEF4C2C9}"/>
          </ac:spMkLst>
        </pc:spChg>
        <pc:spChg chg="add del">
          <ac:chgData name="Julia Kirali" userId="f4e587990b8fe8d1" providerId="LiveId" clId="{3CA426FE-A69F-4010-A724-FA09C4155655}" dt="2022-01-02T14:00:32.504" v="26" actId="26606"/>
          <ac:spMkLst>
            <pc:docMk/>
            <pc:sldMk cId="2640100106" sldId="256"/>
            <ac:spMk id="139" creationId="{72F7300B-53A6-4A16-AA84-78597664F02E}"/>
          </ac:spMkLst>
        </pc:spChg>
        <pc:spChg chg="add del">
          <ac:chgData name="Julia Kirali" userId="f4e587990b8fe8d1" providerId="LiveId" clId="{3CA426FE-A69F-4010-A724-FA09C4155655}" dt="2022-01-02T14:00:32.504" v="26" actId="26606"/>
          <ac:spMkLst>
            <pc:docMk/>
            <pc:sldMk cId="2640100106" sldId="256"/>
            <ac:spMk id="1028" creationId="{A9607B8D-5A6C-4ECB-9047-3836C51C14F0}"/>
          </ac:spMkLst>
        </pc:spChg>
        <pc:spChg chg="add del">
          <ac:chgData name="Julia Kirali" userId="f4e587990b8fe8d1" providerId="LiveId" clId="{3CA426FE-A69F-4010-A724-FA09C4155655}" dt="2022-01-02T14:00:32.504" v="26" actId="26606"/>
          <ac:spMkLst>
            <pc:docMk/>
            <pc:sldMk cId="2640100106" sldId="256"/>
            <ac:spMk id="1029" creationId="{CA84D6C4-24A3-44DC-9607-566CF5A2227A}"/>
          </ac:spMkLst>
        </pc:spChg>
        <pc:picChg chg="add del mod modCrop">
          <ac:chgData name="Julia Kirali" userId="f4e587990b8fe8d1" providerId="LiveId" clId="{3CA426FE-A69F-4010-A724-FA09C4155655}" dt="2022-01-02T15:53:08.136" v="52" actId="478"/>
          <ac:picMkLst>
            <pc:docMk/>
            <pc:sldMk cId="2640100106" sldId="256"/>
            <ac:picMk id="4" creationId="{FFA4E6F5-99DD-428C-BE83-BF58907CEF06}"/>
          </ac:picMkLst>
        </pc:picChg>
        <pc:picChg chg="add mod ord">
          <ac:chgData name="Julia Kirali" userId="f4e587990b8fe8d1" providerId="LiveId" clId="{3CA426FE-A69F-4010-A724-FA09C4155655}" dt="2022-01-02T15:53:40.632" v="68" actId="1038"/>
          <ac:picMkLst>
            <pc:docMk/>
            <pc:sldMk cId="2640100106" sldId="256"/>
            <ac:picMk id="12" creationId="{F8735E93-7ADE-4CA8-83FE-CFA34ACAEC1F}"/>
          </ac:picMkLst>
        </pc:picChg>
        <pc:picChg chg="del mod">
          <ac:chgData name="Julia Kirali" userId="f4e587990b8fe8d1" providerId="LiveId" clId="{3CA426FE-A69F-4010-A724-FA09C4155655}" dt="2022-01-02T15:52:13.537" v="42" actId="478"/>
          <ac:picMkLst>
            <pc:docMk/>
            <pc:sldMk cId="2640100106" sldId="256"/>
            <ac:picMk id="1026" creationId="{9836EC78-B333-47A0-82B8-3BC357CB3B6B}"/>
          </ac:picMkLst>
        </pc:picChg>
      </pc:sldChg>
      <pc:sldChg chg="addSp delSp modSp mod modAnim delDesignElem">
        <pc:chgData name="Julia Kirali" userId="f4e587990b8fe8d1" providerId="LiveId" clId="{3CA426FE-A69F-4010-A724-FA09C4155655}" dt="2022-01-02T17:45:27.820" v="1484" actId="20577"/>
        <pc:sldMkLst>
          <pc:docMk/>
          <pc:sldMk cId="2984741837" sldId="257"/>
        </pc:sldMkLst>
        <pc:spChg chg="mod">
          <ac:chgData name="Julia Kirali" userId="f4e587990b8fe8d1" providerId="LiveId" clId="{3CA426FE-A69F-4010-A724-FA09C4155655}" dt="2022-01-02T16:16:04.681" v="732" actId="14100"/>
          <ac:spMkLst>
            <pc:docMk/>
            <pc:sldMk cId="2984741837" sldId="257"/>
            <ac:spMk id="2" creationId="{F04AEF5C-CF39-485E-B9F9-3B027156DA27}"/>
          </ac:spMkLst>
        </pc:spChg>
        <pc:spChg chg="mod">
          <ac:chgData name="Julia Kirali" userId="f4e587990b8fe8d1" providerId="LiveId" clId="{3CA426FE-A69F-4010-A724-FA09C4155655}" dt="2022-01-02T17:45:27.820" v="1484" actId="20577"/>
          <ac:spMkLst>
            <pc:docMk/>
            <pc:sldMk cId="2984741837" sldId="257"/>
            <ac:spMk id="3" creationId="{E8104851-10E0-4D32-9DD3-1C80EBA5ECD5}"/>
          </ac:spMkLst>
        </pc:spChg>
        <pc:spChg chg="add del mod">
          <ac:chgData name="Julia Kirali" userId="f4e587990b8fe8d1" providerId="LiveId" clId="{3CA426FE-A69F-4010-A724-FA09C4155655}" dt="2022-01-02T16:15:43.491" v="720" actId="478"/>
          <ac:spMkLst>
            <pc:docMk/>
            <pc:sldMk cId="2984741837" sldId="257"/>
            <ac:spMk id="8" creationId="{D65F2726-0B28-4542-8BEE-1A062A7FA626}"/>
          </ac:spMkLst>
        </pc:spChg>
        <pc:spChg chg="add del">
          <ac:chgData name="Julia Kirali" userId="f4e587990b8fe8d1" providerId="LiveId" clId="{3CA426FE-A69F-4010-A724-FA09C4155655}" dt="2022-01-02T14:00:02.200" v="20"/>
          <ac:spMkLst>
            <pc:docMk/>
            <pc:sldMk cId="2984741837" sldId="257"/>
            <ac:spMk id="23" creationId="{98DDA986-B6EE-4642-AC60-0490373E69D0}"/>
          </ac:spMkLst>
        </pc:spChg>
        <pc:spChg chg="add del">
          <ac:chgData name="Julia Kirali" userId="f4e587990b8fe8d1" providerId="LiveId" clId="{3CA426FE-A69F-4010-A724-FA09C4155655}" dt="2022-01-02T14:00:02.200" v="20"/>
          <ac:spMkLst>
            <pc:docMk/>
            <pc:sldMk cId="2984741837" sldId="257"/>
            <ac:spMk id="24" creationId="{80B62878-12EF-4E97-A284-47BAFC30DA2E}"/>
          </ac:spMkLst>
        </pc:spChg>
        <pc:spChg chg="add del">
          <ac:chgData name="Julia Kirali" userId="f4e587990b8fe8d1" providerId="LiveId" clId="{3CA426FE-A69F-4010-A724-FA09C4155655}" dt="2022-01-02T14:00:02.200" v="20"/>
          <ac:spMkLst>
            <pc:docMk/>
            <pc:sldMk cId="2984741837" sldId="257"/>
            <ac:spMk id="25" creationId="{6D79188D-1ED5-4705-B8C7-5D6FB7670AB3}"/>
          </ac:spMkLst>
        </pc:spChg>
      </pc:sldChg>
      <pc:sldChg chg="addSp delSp modSp modAnim delDesignElem">
        <pc:chgData name="Julia Kirali" userId="f4e587990b8fe8d1" providerId="LiveId" clId="{3CA426FE-A69F-4010-A724-FA09C4155655}" dt="2022-01-02T17:20:20.369" v="1467" actId="313"/>
        <pc:sldMkLst>
          <pc:docMk/>
          <pc:sldMk cId="3319058285" sldId="258"/>
        </pc:sldMkLst>
        <pc:spChg chg="mod">
          <ac:chgData name="Julia Kirali" userId="f4e587990b8fe8d1" providerId="LiveId" clId="{3CA426FE-A69F-4010-A724-FA09C4155655}" dt="2022-01-02T16:29:11.094" v="1145" actId="20577"/>
          <ac:spMkLst>
            <pc:docMk/>
            <pc:sldMk cId="3319058285" sldId="258"/>
            <ac:spMk id="2" creationId="{F04AEF5C-CF39-485E-B9F9-3B027156DA27}"/>
          </ac:spMkLst>
        </pc:spChg>
        <pc:spChg chg="mod">
          <ac:chgData name="Julia Kirali" userId="f4e587990b8fe8d1" providerId="LiveId" clId="{3CA426FE-A69F-4010-A724-FA09C4155655}" dt="2022-01-02T17:20:20.369" v="1467" actId="313"/>
          <ac:spMkLst>
            <pc:docMk/>
            <pc:sldMk cId="3319058285" sldId="258"/>
            <ac:spMk id="3" creationId="{E8104851-10E0-4D32-9DD3-1C80EBA5ECD5}"/>
          </ac:spMkLst>
        </pc:spChg>
        <pc:spChg chg="add del">
          <ac:chgData name="Julia Kirali" userId="f4e587990b8fe8d1" providerId="LiveId" clId="{3CA426FE-A69F-4010-A724-FA09C4155655}" dt="2022-01-02T14:00:02.200" v="20"/>
          <ac:spMkLst>
            <pc:docMk/>
            <pc:sldMk cId="3319058285" sldId="258"/>
            <ac:spMk id="8" creationId="{C27D7A02-907B-496F-BA7E-AA3780733CA7}"/>
          </ac:spMkLst>
        </pc:spChg>
        <pc:spChg chg="add del">
          <ac:chgData name="Julia Kirali" userId="f4e587990b8fe8d1" providerId="LiveId" clId="{3CA426FE-A69F-4010-A724-FA09C4155655}" dt="2022-01-02T14:00:02.200" v="20"/>
          <ac:spMkLst>
            <pc:docMk/>
            <pc:sldMk cId="3319058285" sldId="258"/>
            <ac:spMk id="10" creationId="{0FBA5268-0AE7-4CAD-9537-D0EB09E76406}"/>
          </ac:spMkLst>
        </pc:spChg>
        <pc:spChg chg="add del">
          <ac:chgData name="Julia Kirali" userId="f4e587990b8fe8d1" providerId="LiveId" clId="{3CA426FE-A69F-4010-A724-FA09C4155655}" dt="2022-01-02T14:00:02.200" v="20"/>
          <ac:spMkLst>
            <pc:docMk/>
            <pc:sldMk cId="3319058285" sldId="258"/>
            <ac:spMk id="12" creationId="{088D065B-39DA-4077-B9CF-E489CE4C0169}"/>
          </ac:spMkLst>
        </pc:spChg>
      </pc:sldChg>
      <pc:sldChg chg="addSp delSp del delDesignElem">
        <pc:chgData name="Julia Kirali" userId="f4e587990b8fe8d1" providerId="LiveId" clId="{3CA426FE-A69F-4010-A724-FA09C4155655}" dt="2022-01-02T16:40:52.798" v="1461" actId="47"/>
        <pc:sldMkLst>
          <pc:docMk/>
          <pc:sldMk cId="1792254304" sldId="259"/>
        </pc:sldMkLst>
        <pc:spChg chg="add del">
          <ac:chgData name="Julia Kirali" userId="f4e587990b8fe8d1" providerId="LiveId" clId="{3CA426FE-A69F-4010-A724-FA09C4155655}" dt="2022-01-02T14:00:02.200" v="20"/>
          <ac:spMkLst>
            <pc:docMk/>
            <pc:sldMk cId="1792254304" sldId="259"/>
            <ac:spMk id="8" creationId="{C27D7A02-907B-496F-BA7E-AA3780733CA7}"/>
          </ac:spMkLst>
        </pc:spChg>
        <pc:spChg chg="add del">
          <ac:chgData name="Julia Kirali" userId="f4e587990b8fe8d1" providerId="LiveId" clId="{3CA426FE-A69F-4010-A724-FA09C4155655}" dt="2022-01-02T14:00:02.200" v="20"/>
          <ac:spMkLst>
            <pc:docMk/>
            <pc:sldMk cId="1792254304" sldId="259"/>
            <ac:spMk id="10" creationId="{0FBA5268-0AE7-4CAD-9537-D0EB09E76406}"/>
          </ac:spMkLst>
        </pc:spChg>
        <pc:spChg chg="add del">
          <ac:chgData name="Julia Kirali" userId="f4e587990b8fe8d1" providerId="LiveId" clId="{3CA426FE-A69F-4010-A724-FA09C4155655}" dt="2022-01-02T14:00:02.200" v="20"/>
          <ac:spMkLst>
            <pc:docMk/>
            <pc:sldMk cId="1792254304" sldId="259"/>
            <ac:spMk id="12" creationId="{088D065B-39DA-4077-B9CF-E489CE4C0169}"/>
          </ac:spMkLst>
        </pc:spChg>
      </pc:sldChg>
      <pc:sldChg chg="addSp delSp del delDesignElem">
        <pc:chgData name="Julia Kirali" userId="f4e587990b8fe8d1" providerId="LiveId" clId="{3CA426FE-A69F-4010-A724-FA09C4155655}" dt="2022-01-02T16:40:55.028" v="1462" actId="47"/>
        <pc:sldMkLst>
          <pc:docMk/>
          <pc:sldMk cId="1111593433" sldId="260"/>
        </pc:sldMkLst>
        <pc:spChg chg="add del">
          <ac:chgData name="Julia Kirali" userId="f4e587990b8fe8d1" providerId="LiveId" clId="{3CA426FE-A69F-4010-A724-FA09C4155655}" dt="2022-01-02T14:00:02.200" v="20"/>
          <ac:spMkLst>
            <pc:docMk/>
            <pc:sldMk cId="1111593433" sldId="260"/>
            <ac:spMk id="8" creationId="{C27D7A02-907B-496F-BA7E-AA3780733CA7}"/>
          </ac:spMkLst>
        </pc:spChg>
        <pc:spChg chg="add del">
          <ac:chgData name="Julia Kirali" userId="f4e587990b8fe8d1" providerId="LiveId" clId="{3CA426FE-A69F-4010-A724-FA09C4155655}" dt="2022-01-02T14:00:02.200" v="20"/>
          <ac:spMkLst>
            <pc:docMk/>
            <pc:sldMk cId="1111593433" sldId="260"/>
            <ac:spMk id="10" creationId="{0FBA5268-0AE7-4CAD-9537-D0EB09E76406}"/>
          </ac:spMkLst>
        </pc:spChg>
        <pc:spChg chg="add del">
          <ac:chgData name="Julia Kirali" userId="f4e587990b8fe8d1" providerId="LiveId" clId="{3CA426FE-A69F-4010-A724-FA09C4155655}" dt="2022-01-02T14:00:02.200" v="20"/>
          <ac:spMkLst>
            <pc:docMk/>
            <pc:sldMk cId="1111593433" sldId="260"/>
            <ac:spMk id="12" creationId="{088D065B-39DA-4077-B9CF-E489CE4C0169}"/>
          </ac:spMkLst>
        </pc:spChg>
      </pc:sldChg>
      <pc:sldChg chg="addSp delSp del delDesignElem">
        <pc:chgData name="Julia Kirali" userId="f4e587990b8fe8d1" providerId="LiveId" clId="{3CA426FE-A69F-4010-A724-FA09C4155655}" dt="2022-01-02T16:40:56.904" v="1463" actId="47"/>
        <pc:sldMkLst>
          <pc:docMk/>
          <pc:sldMk cId="3075270944" sldId="261"/>
        </pc:sldMkLst>
        <pc:spChg chg="add del">
          <ac:chgData name="Julia Kirali" userId="f4e587990b8fe8d1" providerId="LiveId" clId="{3CA426FE-A69F-4010-A724-FA09C4155655}" dt="2022-01-02T14:00:02.200" v="20"/>
          <ac:spMkLst>
            <pc:docMk/>
            <pc:sldMk cId="3075270944" sldId="261"/>
            <ac:spMk id="8" creationId="{C27D7A02-907B-496F-BA7E-AA3780733CA7}"/>
          </ac:spMkLst>
        </pc:spChg>
        <pc:spChg chg="add del">
          <ac:chgData name="Julia Kirali" userId="f4e587990b8fe8d1" providerId="LiveId" clId="{3CA426FE-A69F-4010-A724-FA09C4155655}" dt="2022-01-02T14:00:02.200" v="20"/>
          <ac:spMkLst>
            <pc:docMk/>
            <pc:sldMk cId="3075270944" sldId="261"/>
            <ac:spMk id="10" creationId="{0FBA5268-0AE7-4CAD-9537-D0EB09E76406}"/>
          </ac:spMkLst>
        </pc:spChg>
        <pc:spChg chg="add del">
          <ac:chgData name="Julia Kirali" userId="f4e587990b8fe8d1" providerId="LiveId" clId="{3CA426FE-A69F-4010-A724-FA09C4155655}" dt="2022-01-02T14:00:02.200" v="20"/>
          <ac:spMkLst>
            <pc:docMk/>
            <pc:sldMk cId="3075270944" sldId="261"/>
            <ac:spMk id="12" creationId="{088D065B-39DA-4077-B9CF-E489CE4C0169}"/>
          </ac:spMkLst>
        </pc:spChg>
      </pc:sldChg>
      <pc:sldChg chg="addSp delSp modSp mod setBg modAnim delDesignElem">
        <pc:chgData name="Julia Kirali" userId="f4e587990b8fe8d1" providerId="LiveId" clId="{3CA426FE-A69F-4010-A724-FA09C4155655}" dt="2022-01-02T16:41:28.429" v="1466" actId="20577"/>
        <pc:sldMkLst>
          <pc:docMk/>
          <pc:sldMk cId="1777396283" sldId="262"/>
        </pc:sldMkLst>
        <pc:spChg chg="mod">
          <ac:chgData name="Julia Kirali" userId="f4e587990b8fe8d1" providerId="LiveId" clId="{3CA426FE-A69F-4010-A724-FA09C4155655}" dt="2022-01-02T16:41:28.429" v="1466" actId="20577"/>
          <ac:spMkLst>
            <pc:docMk/>
            <pc:sldMk cId="1777396283" sldId="262"/>
            <ac:spMk id="3" creationId="{E8104851-10E0-4D32-9DD3-1C80EBA5ECD5}"/>
          </ac:spMkLst>
        </pc:spChg>
        <pc:spChg chg="add del">
          <ac:chgData name="Julia Kirali" userId="f4e587990b8fe8d1" providerId="LiveId" clId="{3CA426FE-A69F-4010-A724-FA09C4155655}" dt="2022-01-02T14:00:02.200" v="20"/>
          <ac:spMkLst>
            <pc:docMk/>
            <pc:sldMk cId="1777396283" sldId="262"/>
            <ac:spMk id="8" creationId="{C27D7A02-907B-496F-BA7E-AA3780733CA7}"/>
          </ac:spMkLst>
        </pc:spChg>
        <pc:spChg chg="add del">
          <ac:chgData name="Julia Kirali" userId="f4e587990b8fe8d1" providerId="LiveId" clId="{3CA426FE-A69F-4010-A724-FA09C4155655}" dt="2022-01-02T14:00:02.200" v="20"/>
          <ac:spMkLst>
            <pc:docMk/>
            <pc:sldMk cId="1777396283" sldId="262"/>
            <ac:spMk id="10" creationId="{0FBA5268-0AE7-4CAD-9537-D0EB09E76406}"/>
          </ac:spMkLst>
        </pc:spChg>
        <pc:spChg chg="add del">
          <ac:chgData name="Julia Kirali" userId="f4e587990b8fe8d1" providerId="LiveId" clId="{3CA426FE-A69F-4010-A724-FA09C4155655}" dt="2022-01-02T14:00:02.200" v="20"/>
          <ac:spMkLst>
            <pc:docMk/>
            <pc:sldMk cId="1777396283" sldId="262"/>
            <ac:spMk id="12" creationId="{088D065B-39DA-4077-B9CF-E489CE4C0169}"/>
          </ac:spMkLst>
        </pc:spChg>
      </pc:sldChg>
      <pc:sldChg chg="delSp modSp add mod modAnim">
        <pc:chgData name="Julia Kirali" userId="f4e587990b8fe8d1" providerId="LiveId" clId="{3CA426FE-A69F-4010-A724-FA09C4155655}" dt="2022-01-02T16:27:32.026" v="1128" actId="20577"/>
        <pc:sldMkLst>
          <pc:docMk/>
          <pc:sldMk cId="2843258497" sldId="263"/>
        </pc:sldMkLst>
        <pc:spChg chg="mod">
          <ac:chgData name="Julia Kirali" userId="f4e587990b8fe8d1" providerId="LiveId" clId="{3CA426FE-A69F-4010-A724-FA09C4155655}" dt="2022-01-02T16:16:08.942" v="734" actId="20577"/>
          <ac:spMkLst>
            <pc:docMk/>
            <pc:sldMk cId="2843258497" sldId="263"/>
            <ac:spMk id="2" creationId="{F04AEF5C-CF39-485E-B9F9-3B027156DA27}"/>
          </ac:spMkLst>
        </pc:spChg>
        <pc:spChg chg="mod">
          <ac:chgData name="Julia Kirali" userId="f4e587990b8fe8d1" providerId="LiveId" clId="{3CA426FE-A69F-4010-A724-FA09C4155655}" dt="2022-01-02T16:27:32.026" v="1128" actId="20577"/>
          <ac:spMkLst>
            <pc:docMk/>
            <pc:sldMk cId="2843258497" sldId="263"/>
            <ac:spMk id="3" creationId="{E8104851-10E0-4D32-9DD3-1C80EBA5ECD5}"/>
          </ac:spMkLst>
        </pc:spChg>
        <pc:spChg chg="del">
          <ac:chgData name="Julia Kirali" userId="f4e587990b8fe8d1" providerId="LiveId" clId="{3CA426FE-A69F-4010-A724-FA09C4155655}" dt="2022-01-02T16:15:48.037" v="721" actId="478"/>
          <ac:spMkLst>
            <pc:docMk/>
            <pc:sldMk cId="2843258497" sldId="263"/>
            <ac:spMk id="8" creationId="{D65F2726-0B28-4542-8BEE-1A062A7FA626}"/>
          </ac:spMkLst>
        </pc:spChg>
      </pc:sldChg>
    </pc:docChg>
  </pc:docChgLst>
  <pc:docChgLst>
    <pc:chgData name="Julia Kirali" userId="f4e587990b8fe8d1" providerId="LiveId" clId="{B522716A-F9BD-4B32-B344-B7C8808A6FFE}"/>
    <pc:docChg chg="undo custSel addSld delSld modSld sldOrd modMainMaster">
      <pc:chgData name="Julia Kirali" userId="f4e587990b8fe8d1" providerId="LiveId" clId="{B522716A-F9BD-4B32-B344-B7C8808A6FFE}" dt="2022-01-02T10:23:44.479" v="118" actId="27636"/>
      <pc:docMkLst>
        <pc:docMk/>
      </pc:docMkLst>
      <pc:sldChg chg="setBg">
        <pc:chgData name="Julia Kirali" userId="f4e587990b8fe8d1" providerId="LiveId" clId="{B522716A-F9BD-4B32-B344-B7C8808A6FFE}" dt="2022-01-02T10:15:03.188" v="16"/>
        <pc:sldMkLst>
          <pc:docMk/>
          <pc:sldMk cId="2640100106" sldId="256"/>
        </pc:sldMkLst>
      </pc:sldChg>
      <pc:sldChg chg="addSp delSp modSp mod setBg modAnim">
        <pc:chgData name="Julia Kirali" userId="f4e587990b8fe8d1" providerId="LiveId" clId="{B522716A-F9BD-4B32-B344-B7C8808A6FFE}" dt="2022-01-02T10:23:44.479" v="118" actId="27636"/>
        <pc:sldMkLst>
          <pc:docMk/>
          <pc:sldMk cId="2984741837" sldId="257"/>
        </pc:sldMkLst>
        <pc:spChg chg="mod">
          <ac:chgData name="Julia Kirali" userId="f4e587990b8fe8d1" providerId="LiveId" clId="{B522716A-F9BD-4B32-B344-B7C8808A6FFE}" dt="2022-01-02T10:23:44.479" v="118" actId="27636"/>
          <ac:spMkLst>
            <pc:docMk/>
            <pc:sldMk cId="2984741837" sldId="257"/>
            <ac:spMk id="2" creationId="{F04AEF5C-CF39-485E-B9F9-3B027156DA27}"/>
          </ac:spMkLst>
        </pc:spChg>
        <pc:spChg chg="mod">
          <ac:chgData name="Julia Kirali" userId="f4e587990b8fe8d1" providerId="LiveId" clId="{B522716A-F9BD-4B32-B344-B7C8808A6FFE}" dt="2022-01-02T10:23:36.650" v="114" actId="1076"/>
          <ac:spMkLst>
            <pc:docMk/>
            <pc:sldMk cId="2984741837" sldId="257"/>
            <ac:spMk id="3" creationId="{E8104851-10E0-4D32-9DD3-1C80EBA5ECD5}"/>
          </ac:spMkLst>
        </pc:spChg>
        <pc:spChg chg="del">
          <ac:chgData name="Julia Kirali" userId="f4e587990b8fe8d1" providerId="LiveId" clId="{B522716A-F9BD-4B32-B344-B7C8808A6FFE}" dt="2022-01-02T10:20:45.075" v="40" actId="26606"/>
          <ac:spMkLst>
            <pc:docMk/>
            <pc:sldMk cId="2984741837" sldId="257"/>
            <ac:spMk id="8" creationId="{C27D7A02-907B-496F-BA7E-AA3780733CA7}"/>
          </ac:spMkLst>
        </pc:spChg>
        <pc:spChg chg="del">
          <ac:chgData name="Julia Kirali" userId="f4e587990b8fe8d1" providerId="LiveId" clId="{B522716A-F9BD-4B32-B344-B7C8808A6FFE}" dt="2022-01-02T10:20:45.075" v="40" actId="26606"/>
          <ac:spMkLst>
            <pc:docMk/>
            <pc:sldMk cId="2984741837" sldId="257"/>
            <ac:spMk id="10" creationId="{0FBA5268-0AE7-4CAD-9537-D0EB09E76406}"/>
          </ac:spMkLst>
        </pc:spChg>
        <pc:spChg chg="del">
          <ac:chgData name="Julia Kirali" userId="f4e587990b8fe8d1" providerId="LiveId" clId="{B522716A-F9BD-4B32-B344-B7C8808A6FFE}" dt="2022-01-02T10:20:45.075" v="40" actId="26606"/>
          <ac:spMkLst>
            <pc:docMk/>
            <pc:sldMk cId="2984741837" sldId="257"/>
            <ac:spMk id="12" creationId="{088D065B-39DA-4077-B9CF-E489CE4C0169}"/>
          </ac:spMkLst>
        </pc:spChg>
        <pc:spChg chg="add del">
          <ac:chgData name="Julia Kirali" userId="f4e587990b8fe8d1" providerId="LiveId" clId="{B522716A-F9BD-4B32-B344-B7C8808A6FFE}" dt="2022-01-02T10:23:04.581" v="108" actId="26606"/>
          <ac:spMkLst>
            <pc:docMk/>
            <pc:sldMk cId="2984741837" sldId="257"/>
            <ac:spMk id="17" creationId="{CB299CAB-C506-454B-90FC-4065728297D3}"/>
          </ac:spMkLst>
        </pc:spChg>
        <pc:spChg chg="add del">
          <ac:chgData name="Julia Kirali" userId="f4e587990b8fe8d1" providerId="LiveId" clId="{B522716A-F9BD-4B32-B344-B7C8808A6FFE}" dt="2022-01-02T10:23:04.581" v="108" actId="26606"/>
          <ac:spMkLst>
            <pc:docMk/>
            <pc:sldMk cId="2984741837" sldId="257"/>
            <ac:spMk id="19" creationId="{C8D99311-F254-40F1-8AB5-EE3E7B9B6872}"/>
          </ac:spMkLst>
        </pc:spChg>
        <pc:spChg chg="add del">
          <ac:chgData name="Julia Kirali" userId="f4e587990b8fe8d1" providerId="LiveId" clId="{B522716A-F9BD-4B32-B344-B7C8808A6FFE}" dt="2022-01-02T10:23:04.581" v="108" actId="26606"/>
          <ac:spMkLst>
            <pc:docMk/>
            <pc:sldMk cId="2984741837" sldId="257"/>
            <ac:spMk id="21" creationId="{7D89E3CB-00ED-4691-9F0F-F23EA3564705}"/>
          </ac:spMkLst>
        </pc:spChg>
        <pc:spChg chg="add">
          <ac:chgData name="Julia Kirali" userId="f4e587990b8fe8d1" providerId="LiveId" clId="{B522716A-F9BD-4B32-B344-B7C8808A6FFE}" dt="2022-01-02T10:23:04.581" v="108" actId="26606"/>
          <ac:spMkLst>
            <pc:docMk/>
            <pc:sldMk cId="2984741837" sldId="257"/>
            <ac:spMk id="23" creationId="{98DDA986-B6EE-4642-AC60-0490373E69D0}"/>
          </ac:spMkLst>
        </pc:spChg>
        <pc:spChg chg="add">
          <ac:chgData name="Julia Kirali" userId="f4e587990b8fe8d1" providerId="LiveId" clId="{B522716A-F9BD-4B32-B344-B7C8808A6FFE}" dt="2022-01-02T10:23:04.581" v="108" actId="26606"/>
          <ac:spMkLst>
            <pc:docMk/>
            <pc:sldMk cId="2984741837" sldId="257"/>
            <ac:spMk id="24" creationId="{80B62878-12EF-4E97-A284-47BAFC30DA2E}"/>
          </ac:spMkLst>
        </pc:spChg>
        <pc:spChg chg="add">
          <ac:chgData name="Julia Kirali" userId="f4e587990b8fe8d1" providerId="LiveId" clId="{B522716A-F9BD-4B32-B344-B7C8808A6FFE}" dt="2022-01-02T10:23:04.581" v="108" actId="26606"/>
          <ac:spMkLst>
            <pc:docMk/>
            <pc:sldMk cId="2984741837" sldId="257"/>
            <ac:spMk id="25" creationId="{6D79188D-1ED5-4705-B8C7-5D6FB7670AB3}"/>
          </ac:spMkLst>
        </pc:spChg>
        <pc:spChg chg="add del">
          <ac:chgData name="Julia Kirali" userId="f4e587990b8fe8d1" providerId="LiveId" clId="{B522716A-F9BD-4B32-B344-B7C8808A6FFE}" dt="2022-01-02T10:22:40.019" v="107" actId="26606"/>
          <ac:spMkLst>
            <pc:docMk/>
            <pc:sldMk cId="2984741837" sldId="257"/>
            <ac:spMk id="26" creationId="{98DDA986-B6EE-4642-AC60-0490373E69D0}"/>
          </ac:spMkLst>
        </pc:spChg>
        <pc:spChg chg="add del">
          <ac:chgData name="Julia Kirali" userId="f4e587990b8fe8d1" providerId="LiveId" clId="{B522716A-F9BD-4B32-B344-B7C8808A6FFE}" dt="2022-01-02T10:22:40.019" v="107" actId="26606"/>
          <ac:spMkLst>
            <pc:docMk/>
            <pc:sldMk cId="2984741837" sldId="257"/>
            <ac:spMk id="28" creationId="{80B62878-12EF-4E97-A284-47BAFC30DA2E}"/>
          </ac:spMkLst>
        </pc:spChg>
        <pc:spChg chg="add del">
          <ac:chgData name="Julia Kirali" userId="f4e587990b8fe8d1" providerId="LiveId" clId="{B522716A-F9BD-4B32-B344-B7C8808A6FFE}" dt="2022-01-02T10:22:40.019" v="107" actId="26606"/>
          <ac:spMkLst>
            <pc:docMk/>
            <pc:sldMk cId="2984741837" sldId="257"/>
            <ac:spMk id="30" creationId="{6D79188D-1ED5-4705-B8C7-5D6FB7670AB3}"/>
          </ac:spMkLst>
        </pc:spChg>
      </pc:sldChg>
      <pc:sldChg chg="setBg">
        <pc:chgData name="Julia Kirali" userId="f4e587990b8fe8d1" providerId="LiveId" clId="{B522716A-F9BD-4B32-B344-B7C8808A6FFE}" dt="2022-01-02T10:15:03.188" v="16"/>
        <pc:sldMkLst>
          <pc:docMk/>
          <pc:sldMk cId="3319058285" sldId="258"/>
        </pc:sldMkLst>
      </pc:sldChg>
      <pc:sldChg chg="setBg">
        <pc:chgData name="Julia Kirali" userId="f4e587990b8fe8d1" providerId="LiveId" clId="{B522716A-F9BD-4B32-B344-B7C8808A6FFE}" dt="2022-01-02T10:15:03.188" v="16"/>
        <pc:sldMkLst>
          <pc:docMk/>
          <pc:sldMk cId="1792254304" sldId="259"/>
        </pc:sldMkLst>
      </pc:sldChg>
      <pc:sldChg chg="setBg">
        <pc:chgData name="Julia Kirali" userId="f4e587990b8fe8d1" providerId="LiveId" clId="{B522716A-F9BD-4B32-B344-B7C8808A6FFE}" dt="2022-01-02T10:15:03.188" v="16"/>
        <pc:sldMkLst>
          <pc:docMk/>
          <pc:sldMk cId="1111593433" sldId="260"/>
        </pc:sldMkLst>
      </pc:sldChg>
      <pc:sldChg chg="setBg">
        <pc:chgData name="Julia Kirali" userId="f4e587990b8fe8d1" providerId="LiveId" clId="{B522716A-F9BD-4B32-B344-B7C8808A6FFE}" dt="2022-01-02T10:15:03.188" v="16"/>
        <pc:sldMkLst>
          <pc:docMk/>
          <pc:sldMk cId="3075270944" sldId="261"/>
        </pc:sldMkLst>
      </pc:sldChg>
      <pc:sldChg chg="setBg">
        <pc:chgData name="Julia Kirali" userId="f4e587990b8fe8d1" providerId="LiveId" clId="{B522716A-F9BD-4B32-B344-B7C8808A6FFE}" dt="2022-01-02T10:15:03.188" v="16"/>
        <pc:sldMkLst>
          <pc:docMk/>
          <pc:sldMk cId="1777396283" sldId="262"/>
        </pc:sldMkLst>
      </pc:sldChg>
      <pc:sldChg chg="add del setBg">
        <pc:chgData name="Julia Kirali" userId="f4e587990b8fe8d1" providerId="LiveId" clId="{B522716A-F9BD-4B32-B344-B7C8808A6FFE}" dt="2022-01-02T10:18:35.418" v="39" actId="47"/>
        <pc:sldMkLst>
          <pc:docMk/>
          <pc:sldMk cId="1381376" sldId="263"/>
        </pc:sldMkLst>
      </pc:sldChg>
      <pc:sldChg chg="modSp add del ord setBg">
        <pc:chgData name="Julia Kirali" userId="f4e587990b8fe8d1" providerId="LiveId" clId="{B522716A-F9BD-4B32-B344-B7C8808A6FFE}" dt="2022-01-02T10:18:33.589" v="38" actId="47"/>
        <pc:sldMkLst>
          <pc:docMk/>
          <pc:sldMk cId="485935675" sldId="264"/>
        </pc:sldMkLst>
        <pc:picChg chg="mod">
          <ac:chgData name="Julia Kirali" userId="f4e587990b8fe8d1" providerId="LiveId" clId="{B522716A-F9BD-4B32-B344-B7C8808A6FFE}" dt="2022-01-02T10:18:04.853" v="37" actId="1076"/>
          <ac:picMkLst>
            <pc:docMk/>
            <pc:sldMk cId="485935675" sldId="264"/>
            <ac:picMk id="1026" creationId="{9836EC78-B333-47A0-82B8-3BC357CB3B6B}"/>
          </ac:picMkLst>
        </pc:picChg>
      </pc:sldChg>
      <pc:sldChg chg="delSp add del setBg delDesignElem">
        <pc:chgData name="Julia Kirali" userId="f4e587990b8fe8d1" providerId="LiveId" clId="{B522716A-F9BD-4B32-B344-B7C8808A6FFE}" dt="2022-01-02T10:12:18.902" v="3" actId="47"/>
        <pc:sldMkLst>
          <pc:docMk/>
          <pc:sldMk cId="3100872918" sldId="264"/>
        </pc:sldMkLst>
        <pc:spChg chg="del">
          <ac:chgData name="Julia Kirali" userId="f4e587990b8fe8d1" providerId="LiveId" clId="{B522716A-F9BD-4B32-B344-B7C8808A6FFE}" dt="2022-01-02T10:12:10.488" v="2"/>
          <ac:spMkLst>
            <pc:docMk/>
            <pc:sldMk cId="3100872918" sldId="264"/>
            <ac:spMk id="71" creationId="{A9607B8D-5A6C-4ECB-9047-3836C51C14F0}"/>
          </ac:spMkLst>
        </pc:spChg>
        <pc:spChg chg="del">
          <ac:chgData name="Julia Kirali" userId="f4e587990b8fe8d1" providerId="LiveId" clId="{B522716A-F9BD-4B32-B344-B7C8808A6FFE}" dt="2022-01-02T10:12:10.488" v="2"/>
          <ac:spMkLst>
            <pc:docMk/>
            <pc:sldMk cId="3100872918" sldId="264"/>
            <ac:spMk id="73" creationId="{CA84D6C4-24A3-44DC-9607-566CF5A2227A}"/>
          </ac:spMkLst>
        </pc:spChg>
        <pc:spChg chg="del">
          <ac:chgData name="Julia Kirali" userId="f4e587990b8fe8d1" providerId="LiveId" clId="{B522716A-F9BD-4B32-B344-B7C8808A6FFE}" dt="2022-01-02T10:12:10.488" v="2"/>
          <ac:spMkLst>
            <pc:docMk/>
            <pc:sldMk cId="3100872918" sldId="264"/>
            <ac:spMk id="75" creationId="{72F7300B-53A6-4A16-AA84-78597664F02E}"/>
          </ac:spMkLst>
        </pc:spChg>
      </pc:sldChg>
      <pc:sldMasterChg chg="setBg modSldLayout">
        <pc:chgData name="Julia Kirali" userId="f4e587990b8fe8d1" providerId="LiveId" clId="{B522716A-F9BD-4B32-B344-B7C8808A6FFE}" dt="2022-01-02T10:15:03.188" v="16"/>
        <pc:sldMasterMkLst>
          <pc:docMk/>
          <pc:sldMasterMk cId="2150667596" sldId="2147483648"/>
        </pc:sldMasterMkLst>
        <pc:sldLayoutChg chg="setBg">
          <pc:chgData name="Julia Kirali" userId="f4e587990b8fe8d1" providerId="LiveId" clId="{B522716A-F9BD-4B32-B344-B7C8808A6FFE}" dt="2022-01-02T10:15:03.188" v="16"/>
          <pc:sldLayoutMkLst>
            <pc:docMk/>
            <pc:sldMasterMk cId="2150667596" sldId="2147483648"/>
            <pc:sldLayoutMk cId="3372861258" sldId="2147483649"/>
          </pc:sldLayoutMkLst>
        </pc:sldLayoutChg>
        <pc:sldLayoutChg chg="setBg">
          <pc:chgData name="Julia Kirali" userId="f4e587990b8fe8d1" providerId="LiveId" clId="{B522716A-F9BD-4B32-B344-B7C8808A6FFE}" dt="2022-01-02T10:15:03.188" v="16"/>
          <pc:sldLayoutMkLst>
            <pc:docMk/>
            <pc:sldMasterMk cId="2150667596" sldId="2147483648"/>
            <pc:sldLayoutMk cId="3256884973" sldId="2147483650"/>
          </pc:sldLayoutMkLst>
        </pc:sldLayoutChg>
        <pc:sldLayoutChg chg="setBg">
          <pc:chgData name="Julia Kirali" userId="f4e587990b8fe8d1" providerId="LiveId" clId="{B522716A-F9BD-4B32-B344-B7C8808A6FFE}" dt="2022-01-02T10:15:03.188" v="16"/>
          <pc:sldLayoutMkLst>
            <pc:docMk/>
            <pc:sldMasterMk cId="2150667596" sldId="2147483648"/>
            <pc:sldLayoutMk cId="2479860252" sldId="2147483651"/>
          </pc:sldLayoutMkLst>
        </pc:sldLayoutChg>
        <pc:sldLayoutChg chg="setBg">
          <pc:chgData name="Julia Kirali" userId="f4e587990b8fe8d1" providerId="LiveId" clId="{B522716A-F9BD-4B32-B344-B7C8808A6FFE}" dt="2022-01-02T10:15:03.188" v="16"/>
          <pc:sldLayoutMkLst>
            <pc:docMk/>
            <pc:sldMasterMk cId="2150667596" sldId="2147483648"/>
            <pc:sldLayoutMk cId="245709936" sldId="2147483652"/>
          </pc:sldLayoutMkLst>
        </pc:sldLayoutChg>
        <pc:sldLayoutChg chg="setBg">
          <pc:chgData name="Julia Kirali" userId="f4e587990b8fe8d1" providerId="LiveId" clId="{B522716A-F9BD-4B32-B344-B7C8808A6FFE}" dt="2022-01-02T10:15:03.188" v="16"/>
          <pc:sldLayoutMkLst>
            <pc:docMk/>
            <pc:sldMasterMk cId="2150667596" sldId="2147483648"/>
            <pc:sldLayoutMk cId="2428095695" sldId="2147483653"/>
          </pc:sldLayoutMkLst>
        </pc:sldLayoutChg>
        <pc:sldLayoutChg chg="setBg">
          <pc:chgData name="Julia Kirali" userId="f4e587990b8fe8d1" providerId="LiveId" clId="{B522716A-F9BD-4B32-B344-B7C8808A6FFE}" dt="2022-01-02T10:15:03.188" v="16"/>
          <pc:sldLayoutMkLst>
            <pc:docMk/>
            <pc:sldMasterMk cId="2150667596" sldId="2147483648"/>
            <pc:sldLayoutMk cId="483454449" sldId="2147483654"/>
          </pc:sldLayoutMkLst>
        </pc:sldLayoutChg>
        <pc:sldLayoutChg chg="setBg">
          <pc:chgData name="Julia Kirali" userId="f4e587990b8fe8d1" providerId="LiveId" clId="{B522716A-F9BD-4B32-B344-B7C8808A6FFE}" dt="2022-01-02T10:15:03.188" v="16"/>
          <pc:sldLayoutMkLst>
            <pc:docMk/>
            <pc:sldMasterMk cId="2150667596" sldId="2147483648"/>
            <pc:sldLayoutMk cId="1192872364" sldId="2147483655"/>
          </pc:sldLayoutMkLst>
        </pc:sldLayoutChg>
        <pc:sldLayoutChg chg="setBg">
          <pc:chgData name="Julia Kirali" userId="f4e587990b8fe8d1" providerId="LiveId" clId="{B522716A-F9BD-4B32-B344-B7C8808A6FFE}" dt="2022-01-02T10:15:03.188" v="16"/>
          <pc:sldLayoutMkLst>
            <pc:docMk/>
            <pc:sldMasterMk cId="2150667596" sldId="2147483648"/>
            <pc:sldLayoutMk cId="3289519247" sldId="2147483656"/>
          </pc:sldLayoutMkLst>
        </pc:sldLayoutChg>
        <pc:sldLayoutChg chg="setBg">
          <pc:chgData name="Julia Kirali" userId="f4e587990b8fe8d1" providerId="LiveId" clId="{B522716A-F9BD-4B32-B344-B7C8808A6FFE}" dt="2022-01-02T10:15:03.188" v="16"/>
          <pc:sldLayoutMkLst>
            <pc:docMk/>
            <pc:sldMasterMk cId="2150667596" sldId="2147483648"/>
            <pc:sldLayoutMk cId="940271629" sldId="2147483657"/>
          </pc:sldLayoutMkLst>
        </pc:sldLayoutChg>
        <pc:sldLayoutChg chg="setBg">
          <pc:chgData name="Julia Kirali" userId="f4e587990b8fe8d1" providerId="LiveId" clId="{B522716A-F9BD-4B32-B344-B7C8808A6FFE}" dt="2022-01-02T10:15:03.188" v="16"/>
          <pc:sldLayoutMkLst>
            <pc:docMk/>
            <pc:sldMasterMk cId="2150667596" sldId="2147483648"/>
            <pc:sldLayoutMk cId="1177028397" sldId="2147483658"/>
          </pc:sldLayoutMkLst>
        </pc:sldLayoutChg>
        <pc:sldLayoutChg chg="setBg">
          <pc:chgData name="Julia Kirali" userId="f4e587990b8fe8d1" providerId="LiveId" clId="{B522716A-F9BD-4B32-B344-B7C8808A6FFE}" dt="2022-01-02T10:15:03.188" v="16"/>
          <pc:sldLayoutMkLst>
            <pc:docMk/>
            <pc:sldMasterMk cId="2150667596" sldId="2147483648"/>
            <pc:sldLayoutMk cId="1286080950"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E35E62F-5A17-43DA-AF65-C0740038A7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p>
        </p:txBody>
      </p:sp>
      <p:sp>
        <p:nvSpPr>
          <p:cNvPr id="3" name="Datumsplatzhalter 2">
            <a:extLst>
              <a:ext uri="{FF2B5EF4-FFF2-40B4-BE49-F238E27FC236}">
                <a16:creationId xmlns:a16="http://schemas.microsoft.com/office/drawing/2014/main" id="{2B5385BE-A0EF-4FF0-9C89-85BDC8AB87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44016F-01DF-4BA5-9D26-6028236ADEE6}" type="datetimeFigureOut">
              <a:rPr lang="de-AT" smtClean="0"/>
              <a:t>05.04.2022</a:t>
            </a:fld>
            <a:endParaRPr lang="de-AT" dirty="0"/>
          </a:p>
        </p:txBody>
      </p:sp>
      <p:sp>
        <p:nvSpPr>
          <p:cNvPr id="4" name="Fußzeilenplatzhalter 3">
            <a:extLst>
              <a:ext uri="{FF2B5EF4-FFF2-40B4-BE49-F238E27FC236}">
                <a16:creationId xmlns:a16="http://schemas.microsoft.com/office/drawing/2014/main" id="{5C8606D0-1B76-4099-B72D-BA1AABFF2C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p>
        </p:txBody>
      </p:sp>
      <p:sp>
        <p:nvSpPr>
          <p:cNvPr id="5" name="Foliennummernplatzhalter 4">
            <a:extLst>
              <a:ext uri="{FF2B5EF4-FFF2-40B4-BE49-F238E27FC236}">
                <a16:creationId xmlns:a16="http://schemas.microsoft.com/office/drawing/2014/main" id="{EA13C0A0-29B5-4956-A8A0-633B44D690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55A131-45C2-484F-8189-1AC6E16A79D0}" type="slidenum">
              <a:rPr lang="de-AT" smtClean="0"/>
              <a:t>‹Nr.›</a:t>
            </a:fld>
            <a:endParaRPr lang="de-AT" dirty="0"/>
          </a:p>
        </p:txBody>
      </p:sp>
    </p:spTree>
    <p:extLst>
      <p:ext uri="{BB962C8B-B14F-4D97-AF65-F5344CB8AC3E}">
        <p14:creationId xmlns:p14="http://schemas.microsoft.com/office/powerpoint/2010/main" val="34387610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601DFE-458B-4B0F-81FA-C7A629228AF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FE9FFBB0-F5CC-4C25-A832-FED9AD1DB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F481D2AE-066B-44CE-BEDF-A459679CC0F9}"/>
              </a:ext>
            </a:extLst>
          </p:cNvPr>
          <p:cNvSpPr>
            <a:spLocks noGrp="1"/>
          </p:cNvSpPr>
          <p:nvPr>
            <p:ph type="dt" sz="half" idx="10"/>
          </p:nvPr>
        </p:nvSpPr>
        <p:spPr/>
        <p:txBody>
          <a:bodyPr/>
          <a:lstStyle/>
          <a:p>
            <a:fld id="{B005FDEC-9B82-4DB8-BFC6-3E9B4931C8D5}" type="datetimeFigureOut">
              <a:rPr lang="de-AT" smtClean="0"/>
              <a:t>05.04.2022</a:t>
            </a:fld>
            <a:endParaRPr lang="de-AT" dirty="0"/>
          </a:p>
        </p:txBody>
      </p:sp>
      <p:sp>
        <p:nvSpPr>
          <p:cNvPr id="5" name="Fußzeilenplatzhalter 4">
            <a:extLst>
              <a:ext uri="{FF2B5EF4-FFF2-40B4-BE49-F238E27FC236}">
                <a16:creationId xmlns:a16="http://schemas.microsoft.com/office/drawing/2014/main" id="{BDAD3F96-86DB-47AF-9C32-4BB45B57532C}"/>
              </a:ext>
            </a:extLst>
          </p:cNvPr>
          <p:cNvSpPr>
            <a:spLocks noGrp="1"/>
          </p:cNvSpPr>
          <p:nvPr>
            <p:ph type="ftr" sz="quarter" idx="11"/>
          </p:nvPr>
        </p:nvSpPr>
        <p:spPr/>
        <p:txBody>
          <a:bodyPr/>
          <a:lstStyle/>
          <a:p>
            <a:endParaRPr lang="de-AT" dirty="0"/>
          </a:p>
        </p:txBody>
      </p:sp>
      <p:sp>
        <p:nvSpPr>
          <p:cNvPr id="6" name="Foliennummernplatzhalter 5">
            <a:extLst>
              <a:ext uri="{FF2B5EF4-FFF2-40B4-BE49-F238E27FC236}">
                <a16:creationId xmlns:a16="http://schemas.microsoft.com/office/drawing/2014/main" id="{3B42AC2F-7E8D-4785-9A5B-E0CFBCFB2950}"/>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337286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0BB825-56F8-47A7-984D-8428FD8003E8}"/>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A8587BBD-8EDE-4253-8D48-07E2665DCBC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1D143FE-C1F8-4A87-B59C-D7E63FE90406}"/>
              </a:ext>
            </a:extLst>
          </p:cNvPr>
          <p:cNvSpPr>
            <a:spLocks noGrp="1"/>
          </p:cNvSpPr>
          <p:nvPr>
            <p:ph type="dt" sz="half" idx="10"/>
          </p:nvPr>
        </p:nvSpPr>
        <p:spPr/>
        <p:txBody>
          <a:bodyPr/>
          <a:lstStyle/>
          <a:p>
            <a:fld id="{B005FDEC-9B82-4DB8-BFC6-3E9B4931C8D5}" type="datetimeFigureOut">
              <a:rPr lang="de-AT" smtClean="0"/>
              <a:t>05.04.2022</a:t>
            </a:fld>
            <a:endParaRPr lang="de-AT" dirty="0"/>
          </a:p>
        </p:txBody>
      </p:sp>
      <p:sp>
        <p:nvSpPr>
          <p:cNvPr id="5" name="Fußzeilenplatzhalter 4">
            <a:extLst>
              <a:ext uri="{FF2B5EF4-FFF2-40B4-BE49-F238E27FC236}">
                <a16:creationId xmlns:a16="http://schemas.microsoft.com/office/drawing/2014/main" id="{54FAC10E-5354-4A2D-A1D8-2FB6FF5CAEBC}"/>
              </a:ext>
            </a:extLst>
          </p:cNvPr>
          <p:cNvSpPr>
            <a:spLocks noGrp="1"/>
          </p:cNvSpPr>
          <p:nvPr>
            <p:ph type="ftr" sz="quarter" idx="11"/>
          </p:nvPr>
        </p:nvSpPr>
        <p:spPr/>
        <p:txBody>
          <a:bodyPr/>
          <a:lstStyle/>
          <a:p>
            <a:endParaRPr lang="de-AT" dirty="0"/>
          </a:p>
        </p:txBody>
      </p:sp>
      <p:sp>
        <p:nvSpPr>
          <p:cNvPr id="6" name="Foliennummernplatzhalter 5">
            <a:extLst>
              <a:ext uri="{FF2B5EF4-FFF2-40B4-BE49-F238E27FC236}">
                <a16:creationId xmlns:a16="http://schemas.microsoft.com/office/drawing/2014/main" id="{A38B1BBD-90E2-45F9-A58A-246D5DB3D52F}"/>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11770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9FEA59D-86B1-4CD0-9A71-5949DAF6C3FA}"/>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9E3FF960-1A49-4E6C-BBC6-8C69E228D2B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2112FFF-17CE-46DE-A205-A293D3BFC716}"/>
              </a:ext>
            </a:extLst>
          </p:cNvPr>
          <p:cNvSpPr>
            <a:spLocks noGrp="1"/>
          </p:cNvSpPr>
          <p:nvPr>
            <p:ph type="dt" sz="half" idx="10"/>
          </p:nvPr>
        </p:nvSpPr>
        <p:spPr/>
        <p:txBody>
          <a:bodyPr/>
          <a:lstStyle/>
          <a:p>
            <a:fld id="{B005FDEC-9B82-4DB8-BFC6-3E9B4931C8D5}" type="datetimeFigureOut">
              <a:rPr lang="de-AT" smtClean="0"/>
              <a:t>05.04.2022</a:t>
            </a:fld>
            <a:endParaRPr lang="de-AT" dirty="0"/>
          </a:p>
        </p:txBody>
      </p:sp>
      <p:sp>
        <p:nvSpPr>
          <p:cNvPr id="5" name="Fußzeilenplatzhalter 4">
            <a:extLst>
              <a:ext uri="{FF2B5EF4-FFF2-40B4-BE49-F238E27FC236}">
                <a16:creationId xmlns:a16="http://schemas.microsoft.com/office/drawing/2014/main" id="{C2C0F293-79C9-48C1-9D31-A156B0A7DE38}"/>
              </a:ext>
            </a:extLst>
          </p:cNvPr>
          <p:cNvSpPr>
            <a:spLocks noGrp="1"/>
          </p:cNvSpPr>
          <p:nvPr>
            <p:ph type="ftr" sz="quarter" idx="11"/>
          </p:nvPr>
        </p:nvSpPr>
        <p:spPr/>
        <p:txBody>
          <a:bodyPr/>
          <a:lstStyle/>
          <a:p>
            <a:endParaRPr lang="de-AT" dirty="0"/>
          </a:p>
        </p:txBody>
      </p:sp>
      <p:sp>
        <p:nvSpPr>
          <p:cNvPr id="6" name="Foliennummernplatzhalter 5">
            <a:extLst>
              <a:ext uri="{FF2B5EF4-FFF2-40B4-BE49-F238E27FC236}">
                <a16:creationId xmlns:a16="http://schemas.microsoft.com/office/drawing/2014/main" id="{65A5F233-F764-4AAA-8B75-731949B5B072}"/>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128608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18C8B-544A-403F-A8D4-E7D03264EAF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81DC104-2E9B-43A4-9A22-6FF500073BB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1B88BEC-00A8-43D9-AED5-2BE991DFF41A}"/>
              </a:ext>
            </a:extLst>
          </p:cNvPr>
          <p:cNvSpPr>
            <a:spLocks noGrp="1"/>
          </p:cNvSpPr>
          <p:nvPr>
            <p:ph type="dt" sz="half" idx="10"/>
          </p:nvPr>
        </p:nvSpPr>
        <p:spPr/>
        <p:txBody>
          <a:bodyPr/>
          <a:lstStyle/>
          <a:p>
            <a:fld id="{B005FDEC-9B82-4DB8-BFC6-3E9B4931C8D5}" type="datetimeFigureOut">
              <a:rPr lang="de-AT" smtClean="0"/>
              <a:t>05.04.2022</a:t>
            </a:fld>
            <a:endParaRPr lang="de-AT" dirty="0"/>
          </a:p>
        </p:txBody>
      </p:sp>
      <p:sp>
        <p:nvSpPr>
          <p:cNvPr id="5" name="Fußzeilenplatzhalter 4">
            <a:extLst>
              <a:ext uri="{FF2B5EF4-FFF2-40B4-BE49-F238E27FC236}">
                <a16:creationId xmlns:a16="http://schemas.microsoft.com/office/drawing/2014/main" id="{5A2E5E0B-EF77-4C5A-BF6F-6DFFCB6C4C65}"/>
              </a:ext>
            </a:extLst>
          </p:cNvPr>
          <p:cNvSpPr>
            <a:spLocks noGrp="1"/>
          </p:cNvSpPr>
          <p:nvPr>
            <p:ph type="ftr" sz="quarter" idx="11"/>
          </p:nvPr>
        </p:nvSpPr>
        <p:spPr/>
        <p:txBody>
          <a:bodyPr/>
          <a:lstStyle/>
          <a:p>
            <a:endParaRPr lang="de-AT" dirty="0"/>
          </a:p>
        </p:txBody>
      </p:sp>
      <p:sp>
        <p:nvSpPr>
          <p:cNvPr id="6" name="Foliennummernplatzhalter 5">
            <a:extLst>
              <a:ext uri="{FF2B5EF4-FFF2-40B4-BE49-F238E27FC236}">
                <a16:creationId xmlns:a16="http://schemas.microsoft.com/office/drawing/2014/main" id="{64934158-42C7-4C49-9BD8-8B13069CD4D2}"/>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325688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42BD37-BD45-4AF5-909E-56BEC390BB2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E9EC211C-35A0-434D-985F-668882209F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EAE436B-6A4E-434C-9DBF-F007CECF5E26}"/>
              </a:ext>
            </a:extLst>
          </p:cNvPr>
          <p:cNvSpPr>
            <a:spLocks noGrp="1"/>
          </p:cNvSpPr>
          <p:nvPr>
            <p:ph type="dt" sz="half" idx="10"/>
          </p:nvPr>
        </p:nvSpPr>
        <p:spPr/>
        <p:txBody>
          <a:bodyPr/>
          <a:lstStyle/>
          <a:p>
            <a:fld id="{B005FDEC-9B82-4DB8-BFC6-3E9B4931C8D5}" type="datetimeFigureOut">
              <a:rPr lang="de-AT" smtClean="0"/>
              <a:t>05.04.2022</a:t>
            </a:fld>
            <a:endParaRPr lang="de-AT" dirty="0"/>
          </a:p>
        </p:txBody>
      </p:sp>
      <p:sp>
        <p:nvSpPr>
          <p:cNvPr id="5" name="Fußzeilenplatzhalter 4">
            <a:extLst>
              <a:ext uri="{FF2B5EF4-FFF2-40B4-BE49-F238E27FC236}">
                <a16:creationId xmlns:a16="http://schemas.microsoft.com/office/drawing/2014/main" id="{C6795F9A-E5DE-485F-B669-21ABEC25D3D2}"/>
              </a:ext>
            </a:extLst>
          </p:cNvPr>
          <p:cNvSpPr>
            <a:spLocks noGrp="1"/>
          </p:cNvSpPr>
          <p:nvPr>
            <p:ph type="ftr" sz="quarter" idx="11"/>
          </p:nvPr>
        </p:nvSpPr>
        <p:spPr/>
        <p:txBody>
          <a:bodyPr/>
          <a:lstStyle/>
          <a:p>
            <a:endParaRPr lang="de-AT" dirty="0"/>
          </a:p>
        </p:txBody>
      </p:sp>
      <p:sp>
        <p:nvSpPr>
          <p:cNvPr id="6" name="Foliennummernplatzhalter 5">
            <a:extLst>
              <a:ext uri="{FF2B5EF4-FFF2-40B4-BE49-F238E27FC236}">
                <a16:creationId xmlns:a16="http://schemas.microsoft.com/office/drawing/2014/main" id="{BAAA0DCC-917A-4926-91BA-1012279E0371}"/>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247986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400534-50EF-45E1-8B42-AE93114A2EBC}"/>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7C92265-1E85-430B-A8B0-9CBD8C4D74A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D3AF80A2-88DA-4749-93F7-10028623EAC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0B39CDE6-351B-40EE-8CE5-3A7D7A2C31DB}"/>
              </a:ext>
            </a:extLst>
          </p:cNvPr>
          <p:cNvSpPr>
            <a:spLocks noGrp="1"/>
          </p:cNvSpPr>
          <p:nvPr>
            <p:ph type="dt" sz="half" idx="10"/>
          </p:nvPr>
        </p:nvSpPr>
        <p:spPr/>
        <p:txBody>
          <a:bodyPr/>
          <a:lstStyle/>
          <a:p>
            <a:fld id="{B005FDEC-9B82-4DB8-BFC6-3E9B4931C8D5}" type="datetimeFigureOut">
              <a:rPr lang="de-AT" smtClean="0"/>
              <a:t>05.04.2022</a:t>
            </a:fld>
            <a:endParaRPr lang="de-AT" dirty="0"/>
          </a:p>
        </p:txBody>
      </p:sp>
      <p:sp>
        <p:nvSpPr>
          <p:cNvPr id="6" name="Fußzeilenplatzhalter 5">
            <a:extLst>
              <a:ext uri="{FF2B5EF4-FFF2-40B4-BE49-F238E27FC236}">
                <a16:creationId xmlns:a16="http://schemas.microsoft.com/office/drawing/2014/main" id="{A626F1CF-5067-4E9D-A819-D4591E1AE0D2}"/>
              </a:ext>
            </a:extLst>
          </p:cNvPr>
          <p:cNvSpPr>
            <a:spLocks noGrp="1"/>
          </p:cNvSpPr>
          <p:nvPr>
            <p:ph type="ftr" sz="quarter" idx="11"/>
          </p:nvPr>
        </p:nvSpPr>
        <p:spPr/>
        <p:txBody>
          <a:bodyPr/>
          <a:lstStyle/>
          <a:p>
            <a:endParaRPr lang="de-AT" dirty="0"/>
          </a:p>
        </p:txBody>
      </p:sp>
      <p:sp>
        <p:nvSpPr>
          <p:cNvPr id="7" name="Foliennummernplatzhalter 6">
            <a:extLst>
              <a:ext uri="{FF2B5EF4-FFF2-40B4-BE49-F238E27FC236}">
                <a16:creationId xmlns:a16="http://schemas.microsoft.com/office/drawing/2014/main" id="{A4F3AE94-5CFB-418A-A8D0-53A1F48D9ABB}"/>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24570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B39CD1-56AD-44C5-AAA1-F3F261D4523E}"/>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D2822962-C099-4BBE-8878-F86FF0C2F1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C6C0105-075B-402D-A649-B025E309B08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E264FC76-8CBB-4BB8-B70C-7E08030123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12547A6-8971-4AB9-8D2F-1A17D2ACE6F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BA20380D-171A-4B22-A916-92B2A9114446}"/>
              </a:ext>
            </a:extLst>
          </p:cNvPr>
          <p:cNvSpPr>
            <a:spLocks noGrp="1"/>
          </p:cNvSpPr>
          <p:nvPr>
            <p:ph type="dt" sz="half" idx="10"/>
          </p:nvPr>
        </p:nvSpPr>
        <p:spPr/>
        <p:txBody>
          <a:bodyPr/>
          <a:lstStyle/>
          <a:p>
            <a:fld id="{B005FDEC-9B82-4DB8-BFC6-3E9B4931C8D5}" type="datetimeFigureOut">
              <a:rPr lang="de-AT" smtClean="0"/>
              <a:t>05.04.2022</a:t>
            </a:fld>
            <a:endParaRPr lang="de-AT" dirty="0"/>
          </a:p>
        </p:txBody>
      </p:sp>
      <p:sp>
        <p:nvSpPr>
          <p:cNvPr id="8" name="Fußzeilenplatzhalter 7">
            <a:extLst>
              <a:ext uri="{FF2B5EF4-FFF2-40B4-BE49-F238E27FC236}">
                <a16:creationId xmlns:a16="http://schemas.microsoft.com/office/drawing/2014/main" id="{22C7F48C-10F4-4FD8-AE2A-78A5180818AF}"/>
              </a:ext>
            </a:extLst>
          </p:cNvPr>
          <p:cNvSpPr>
            <a:spLocks noGrp="1"/>
          </p:cNvSpPr>
          <p:nvPr>
            <p:ph type="ftr" sz="quarter" idx="11"/>
          </p:nvPr>
        </p:nvSpPr>
        <p:spPr/>
        <p:txBody>
          <a:bodyPr/>
          <a:lstStyle/>
          <a:p>
            <a:endParaRPr lang="de-AT" dirty="0"/>
          </a:p>
        </p:txBody>
      </p:sp>
      <p:sp>
        <p:nvSpPr>
          <p:cNvPr id="9" name="Foliennummernplatzhalter 8">
            <a:extLst>
              <a:ext uri="{FF2B5EF4-FFF2-40B4-BE49-F238E27FC236}">
                <a16:creationId xmlns:a16="http://schemas.microsoft.com/office/drawing/2014/main" id="{11252420-B9B0-4E47-A9D9-A54241D1AA53}"/>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242809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DBB96-9B1B-41BF-A0D4-55C65CDAB6F5}"/>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EBE46DD4-622A-409D-93F4-C8FDBAFE3C20}"/>
              </a:ext>
            </a:extLst>
          </p:cNvPr>
          <p:cNvSpPr>
            <a:spLocks noGrp="1"/>
          </p:cNvSpPr>
          <p:nvPr>
            <p:ph type="dt" sz="half" idx="10"/>
          </p:nvPr>
        </p:nvSpPr>
        <p:spPr/>
        <p:txBody>
          <a:bodyPr/>
          <a:lstStyle/>
          <a:p>
            <a:fld id="{B005FDEC-9B82-4DB8-BFC6-3E9B4931C8D5}" type="datetimeFigureOut">
              <a:rPr lang="de-AT" smtClean="0"/>
              <a:t>05.04.2022</a:t>
            </a:fld>
            <a:endParaRPr lang="de-AT" dirty="0"/>
          </a:p>
        </p:txBody>
      </p:sp>
      <p:sp>
        <p:nvSpPr>
          <p:cNvPr id="4" name="Fußzeilenplatzhalter 3">
            <a:extLst>
              <a:ext uri="{FF2B5EF4-FFF2-40B4-BE49-F238E27FC236}">
                <a16:creationId xmlns:a16="http://schemas.microsoft.com/office/drawing/2014/main" id="{383934FB-3396-489C-9393-BEDC1B342D5E}"/>
              </a:ext>
            </a:extLst>
          </p:cNvPr>
          <p:cNvSpPr>
            <a:spLocks noGrp="1"/>
          </p:cNvSpPr>
          <p:nvPr>
            <p:ph type="ftr" sz="quarter" idx="11"/>
          </p:nvPr>
        </p:nvSpPr>
        <p:spPr/>
        <p:txBody>
          <a:bodyPr/>
          <a:lstStyle/>
          <a:p>
            <a:endParaRPr lang="de-AT" dirty="0"/>
          </a:p>
        </p:txBody>
      </p:sp>
      <p:sp>
        <p:nvSpPr>
          <p:cNvPr id="5" name="Foliennummernplatzhalter 4">
            <a:extLst>
              <a:ext uri="{FF2B5EF4-FFF2-40B4-BE49-F238E27FC236}">
                <a16:creationId xmlns:a16="http://schemas.microsoft.com/office/drawing/2014/main" id="{09850B03-7174-45A1-AB35-1EB01F7CD479}"/>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48345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738DC0A-0E0F-4C3D-BBB0-2B2F39C5F4E5}"/>
              </a:ext>
            </a:extLst>
          </p:cNvPr>
          <p:cNvSpPr>
            <a:spLocks noGrp="1"/>
          </p:cNvSpPr>
          <p:nvPr>
            <p:ph type="dt" sz="half" idx="10"/>
          </p:nvPr>
        </p:nvSpPr>
        <p:spPr/>
        <p:txBody>
          <a:bodyPr/>
          <a:lstStyle/>
          <a:p>
            <a:fld id="{B005FDEC-9B82-4DB8-BFC6-3E9B4931C8D5}" type="datetimeFigureOut">
              <a:rPr lang="de-AT" smtClean="0"/>
              <a:t>05.04.2022</a:t>
            </a:fld>
            <a:endParaRPr lang="de-AT" dirty="0"/>
          </a:p>
        </p:txBody>
      </p:sp>
      <p:sp>
        <p:nvSpPr>
          <p:cNvPr id="3" name="Fußzeilenplatzhalter 2">
            <a:extLst>
              <a:ext uri="{FF2B5EF4-FFF2-40B4-BE49-F238E27FC236}">
                <a16:creationId xmlns:a16="http://schemas.microsoft.com/office/drawing/2014/main" id="{F9446769-FC53-47DA-858D-6AC200D79E73}"/>
              </a:ext>
            </a:extLst>
          </p:cNvPr>
          <p:cNvSpPr>
            <a:spLocks noGrp="1"/>
          </p:cNvSpPr>
          <p:nvPr>
            <p:ph type="ftr" sz="quarter" idx="11"/>
          </p:nvPr>
        </p:nvSpPr>
        <p:spPr/>
        <p:txBody>
          <a:bodyPr/>
          <a:lstStyle/>
          <a:p>
            <a:endParaRPr lang="de-AT" dirty="0"/>
          </a:p>
        </p:txBody>
      </p:sp>
      <p:sp>
        <p:nvSpPr>
          <p:cNvPr id="4" name="Foliennummernplatzhalter 3">
            <a:extLst>
              <a:ext uri="{FF2B5EF4-FFF2-40B4-BE49-F238E27FC236}">
                <a16:creationId xmlns:a16="http://schemas.microsoft.com/office/drawing/2014/main" id="{EADF07EB-DAE9-4ADD-9FE6-76218BF12E87}"/>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119287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0FA27-0373-4198-BE8E-28B3337ED6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416B3AE4-BB24-4909-B3C8-C9309362A2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F6C723C6-B4E4-4E6D-B14F-A58611B41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A4ED62C-CC0F-41D1-B77A-D11537F870B3}"/>
              </a:ext>
            </a:extLst>
          </p:cNvPr>
          <p:cNvSpPr>
            <a:spLocks noGrp="1"/>
          </p:cNvSpPr>
          <p:nvPr>
            <p:ph type="dt" sz="half" idx="10"/>
          </p:nvPr>
        </p:nvSpPr>
        <p:spPr/>
        <p:txBody>
          <a:bodyPr/>
          <a:lstStyle/>
          <a:p>
            <a:fld id="{B005FDEC-9B82-4DB8-BFC6-3E9B4931C8D5}" type="datetimeFigureOut">
              <a:rPr lang="de-AT" smtClean="0"/>
              <a:t>05.04.2022</a:t>
            </a:fld>
            <a:endParaRPr lang="de-AT" dirty="0"/>
          </a:p>
        </p:txBody>
      </p:sp>
      <p:sp>
        <p:nvSpPr>
          <p:cNvPr id="6" name="Fußzeilenplatzhalter 5">
            <a:extLst>
              <a:ext uri="{FF2B5EF4-FFF2-40B4-BE49-F238E27FC236}">
                <a16:creationId xmlns:a16="http://schemas.microsoft.com/office/drawing/2014/main" id="{A3968AB4-76D2-44D1-B16E-E5A6CA2AD84E}"/>
              </a:ext>
            </a:extLst>
          </p:cNvPr>
          <p:cNvSpPr>
            <a:spLocks noGrp="1"/>
          </p:cNvSpPr>
          <p:nvPr>
            <p:ph type="ftr" sz="quarter" idx="11"/>
          </p:nvPr>
        </p:nvSpPr>
        <p:spPr/>
        <p:txBody>
          <a:bodyPr/>
          <a:lstStyle/>
          <a:p>
            <a:endParaRPr lang="de-AT" dirty="0"/>
          </a:p>
        </p:txBody>
      </p:sp>
      <p:sp>
        <p:nvSpPr>
          <p:cNvPr id="7" name="Foliennummernplatzhalter 6">
            <a:extLst>
              <a:ext uri="{FF2B5EF4-FFF2-40B4-BE49-F238E27FC236}">
                <a16:creationId xmlns:a16="http://schemas.microsoft.com/office/drawing/2014/main" id="{31B41450-FC42-4A72-A8AC-F1C4EA3CFBE3}"/>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328951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352A9-1B17-46CA-B259-F17AA485A16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0268B515-B1EE-4D08-9B81-62D7EFDB3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dirty="0"/>
          </a:p>
        </p:txBody>
      </p:sp>
      <p:sp>
        <p:nvSpPr>
          <p:cNvPr id="4" name="Textplatzhalter 3">
            <a:extLst>
              <a:ext uri="{FF2B5EF4-FFF2-40B4-BE49-F238E27FC236}">
                <a16:creationId xmlns:a16="http://schemas.microsoft.com/office/drawing/2014/main" id="{27936D8B-53BD-4348-B33A-0E4D61B58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1DE3EE4-31F9-405C-A415-BD7185506A60}"/>
              </a:ext>
            </a:extLst>
          </p:cNvPr>
          <p:cNvSpPr>
            <a:spLocks noGrp="1"/>
          </p:cNvSpPr>
          <p:nvPr>
            <p:ph type="dt" sz="half" idx="10"/>
          </p:nvPr>
        </p:nvSpPr>
        <p:spPr/>
        <p:txBody>
          <a:bodyPr/>
          <a:lstStyle/>
          <a:p>
            <a:fld id="{B005FDEC-9B82-4DB8-BFC6-3E9B4931C8D5}" type="datetimeFigureOut">
              <a:rPr lang="de-AT" smtClean="0"/>
              <a:t>05.04.2022</a:t>
            </a:fld>
            <a:endParaRPr lang="de-AT" dirty="0"/>
          </a:p>
        </p:txBody>
      </p:sp>
      <p:sp>
        <p:nvSpPr>
          <p:cNvPr id="6" name="Fußzeilenplatzhalter 5">
            <a:extLst>
              <a:ext uri="{FF2B5EF4-FFF2-40B4-BE49-F238E27FC236}">
                <a16:creationId xmlns:a16="http://schemas.microsoft.com/office/drawing/2014/main" id="{94C98EB1-2FFC-4B8D-AE77-3603CD92150A}"/>
              </a:ext>
            </a:extLst>
          </p:cNvPr>
          <p:cNvSpPr>
            <a:spLocks noGrp="1"/>
          </p:cNvSpPr>
          <p:nvPr>
            <p:ph type="ftr" sz="quarter" idx="11"/>
          </p:nvPr>
        </p:nvSpPr>
        <p:spPr/>
        <p:txBody>
          <a:bodyPr/>
          <a:lstStyle/>
          <a:p>
            <a:endParaRPr lang="de-AT" dirty="0"/>
          </a:p>
        </p:txBody>
      </p:sp>
      <p:sp>
        <p:nvSpPr>
          <p:cNvPr id="7" name="Foliennummernplatzhalter 6">
            <a:extLst>
              <a:ext uri="{FF2B5EF4-FFF2-40B4-BE49-F238E27FC236}">
                <a16:creationId xmlns:a16="http://schemas.microsoft.com/office/drawing/2014/main" id="{55310E72-5DF2-46A9-98AB-5B6267010152}"/>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94027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231973F-8132-4C3C-B756-A7B3059AC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BC64092-7D4B-4B5C-89B0-394516E08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7423746-66A3-4097-8684-FD879EE87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5FDEC-9B82-4DB8-BFC6-3E9B4931C8D5}" type="datetimeFigureOut">
              <a:rPr lang="de-AT" smtClean="0"/>
              <a:t>05.04.2022</a:t>
            </a:fld>
            <a:endParaRPr lang="de-AT" dirty="0"/>
          </a:p>
        </p:txBody>
      </p:sp>
      <p:sp>
        <p:nvSpPr>
          <p:cNvPr id="5" name="Fußzeilenplatzhalter 4">
            <a:extLst>
              <a:ext uri="{FF2B5EF4-FFF2-40B4-BE49-F238E27FC236}">
                <a16:creationId xmlns:a16="http://schemas.microsoft.com/office/drawing/2014/main" id="{4DB40C71-F3EB-48AD-81D6-27D0E293F1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Foliennummernplatzhalter 5">
            <a:extLst>
              <a:ext uri="{FF2B5EF4-FFF2-40B4-BE49-F238E27FC236}">
                <a16:creationId xmlns:a16="http://schemas.microsoft.com/office/drawing/2014/main" id="{4C41D2CD-6974-4F34-9A21-6696C0193A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B4ED8-4277-4434-AEE4-61B3EA83B4B0}" type="slidenum">
              <a:rPr lang="de-AT" smtClean="0"/>
              <a:t>‹Nr.›</a:t>
            </a:fld>
            <a:endParaRPr lang="de-AT" dirty="0"/>
          </a:p>
        </p:txBody>
      </p:sp>
    </p:spTree>
    <p:extLst>
      <p:ext uri="{BB962C8B-B14F-4D97-AF65-F5344CB8AC3E}">
        <p14:creationId xmlns:p14="http://schemas.microsoft.com/office/powerpoint/2010/main" val="2150667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ustria-forum.or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9607B8D-5A6C-4ECB-9047-3836C51C1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CA84D6C4-24A3-44DC-9607-566CF5A2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70"/>
            <a:ext cx="6096000" cy="685643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72F7300B-53A6-4A16-AA84-78597664F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229" y="685800"/>
            <a:ext cx="474307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fik 11">
            <a:extLst>
              <a:ext uri="{FF2B5EF4-FFF2-40B4-BE49-F238E27FC236}">
                <a16:creationId xmlns:a16="http://schemas.microsoft.com/office/drawing/2014/main" id="{F8735E93-7ADE-4CA8-83FE-CFA34ACAEC1F}"/>
              </a:ext>
            </a:extLst>
          </p:cNvPr>
          <p:cNvPicPr>
            <a:picLocks noChangeAspect="1"/>
          </p:cNvPicPr>
          <p:nvPr/>
        </p:nvPicPr>
        <p:blipFill rotWithShape="1">
          <a:blip r:embed="rId2"/>
          <a:srcRect l="1768" b="2427"/>
          <a:stretch/>
        </p:blipFill>
        <p:spPr>
          <a:xfrm>
            <a:off x="6110320" y="1504335"/>
            <a:ext cx="6066272" cy="4352548"/>
          </a:xfrm>
          <a:prstGeom prst="rect">
            <a:avLst/>
          </a:prstGeom>
        </p:spPr>
      </p:pic>
      <p:sp>
        <p:nvSpPr>
          <p:cNvPr id="2" name="Titel 1">
            <a:extLst>
              <a:ext uri="{FF2B5EF4-FFF2-40B4-BE49-F238E27FC236}">
                <a16:creationId xmlns:a16="http://schemas.microsoft.com/office/drawing/2014/main" id="{08E1604A-CD98-45A0-8EB2-721BC53A0339}"/>
              </a:ext>
            </a:extLst>
          </p:cNvPr>
          <p:cNvSpPr>
            <a:spLocks noGrp="1"/>
          </p:cNvSpPr>
          <p:nvPr>
            <p:ph type="ctrTitle"/>
          </p:nvPr>
        </p:nvSpPr>
        <p:spPr>
          <a:xfrm>
            <a:off x="1431851" y="2987920"/>
            <a:ext cx="3232298" cy="906470"/>
          </a:xfrm>
        </p:spPr>
        <p:txBody>
          <a:bodyPr anchor="b">
            <a:normAutofit/>
          </a:bodyPr>
          <a:lstStyle/>
          <a:p>
            <a:r>
              <a:rPr lang="de-DE" sz="4800" b="1">
                <a:solidFill>
                  <a:schemeClr val="tx1">
                    <a:lumMod val="65000"/>
                    <a:lumOff val="35000"/>
                  </a:schemeClr>
                </a:solidFill>
              </a:rPr>
              <a:t>Kaiserhaus</a:t>
            </a:r>
            <a:endParaRPr lang="de-AT" sz="4800" b="1" dirty="0">
              <a:solidFill>
                <a:schemeClr val="tx1">
                  <a:lumMod val="65000"/>
                  <a:lumOff val="35000"/>
                </a:schemeClr>
              </a:solidFill>
            </a:endParaRPr>
          </a:p>
        </p:txBody>
      </p:sp>
      <p:pic>
        <p:nvPicPr>
          <p:cNvPr id="7" name="Grafik 5" descr="Ein Bild, das Text enthält.&#10;&#10;Automatisch generierte Beschreibung">
            <a:extLst>
              <a:ext uri="{FF2B5EF4-FFF2-40B4-BE49-F238E27FC236}">
                <a16:creationId xmlns:a16="http://schemas.microsoft.com/office/drawing/2014/main" id="{D019F276-A3EB-458E-AEF7-4FCEED6BA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598"/>
          <a:stretch>
            <a:fillRect/>
          </a:stretch>
        </p:blipFill>
        <p:spPr bwMode="auto">
          <a:xfrm>
            <a:off x="10337121" y="6395903"/>
            <a:ext cx="1609725" cy="28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10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7">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9">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04AEF5C-CF39-485E-B9F9-3B027156DA27}"/>
              </a:ext>
            </a:extLst>
          </p:cNvPr>
          <p:cNvSpPr>
            <a:spLocks noGrp="1"/>
          </p:cNvSpPr>
          <p:nvPr>
            <p:ph type="ctrTitle"/>
          </p:nvPr>
        </p:nvSpPr>
        <p:spPr>
          <a:xfrm>
            <a:off x="402606" y="561200"/>
            <a:ext cx="4543206" cy="699935"/>
          </a:xfrm>
        </p:spPr>
        <p:txBody>
          <a:bodyPr vert="horz" lIns="91440" tIns="45720" rIns="91440" bIns="45720" rtlCol="0" anchor="b">
            <a:normAutofit/>
          </a:bodyPr>
          <a:lstStyle/>
          <a:p>
            <a:r>
              <a:rPr lang="en-US" sz="3200" b="1" u="sng" kern="1200" dirty="0" err="1">
                <a:solidFill>
                  <a:schemeClr val="tx1">
                    <a:lumMod val="65000"/>
                    <a:lumOff val="35000"/>
                  </a:schemeClr>
                </a:solidFill>
                <a:latin typeface="+mj-lt"/>
                <a:ea typeface="+mj-ea"/>
                <a:cs typeface="+mj-cs"/>
              </a:rPr>
              <a:t>Geschichte</a:t>
            </a:r>
            <a:r>
              <a:rPr lang="en-US" sz="3200" b="1" u="sng" kern="1200" dirty="0">
                <a:solidFill>
                  <a:schemeClr val="tx1">
                    <a:lumMod val="65000"/>
                    <a:lumOff val="35000"/>
                  </a:schemeClr>
                </a:solidFill>
                <a:latin typeface="+mj-lt"/>
                <a:ea typeface="+mj-ea"/>
                <a:cs typeface="+mj-cs"/>
              </a:rPr>
              <a:t>:</a:t>
            </a:r>
            <a:r>
              <a:rPr lang="en-US" sz="3200" kern="1200" dirty="0">
                <a:solidFill>
                  <a:schemeClr val="tx1">
                    <a:lumMod val="65000"/>
                    <a:lumOff val="35000"/>
                  </a:schemeClr>
                </a:solidFill>
                <a:latin typeface="+mj-lt"/>
                <a:ea typeface="+mj-ea"/>
                <a:cs typeface="+mj-cs"/>
              </a:rPr>
              <a:t>	</a:t>
            </a:r>
          </a:p>
        </p:txBody>
      </p:sp>
      <p:sp>
        <p:nvSpPr>
          <p:cNvPr id="3" name="Untertitel 2">
            <a:extLst>
              <a:ext uri="{FF2B5EF4-FFF2-40B4-BE49-F238E27FC236}">
                <a16:creationId xmlns:a16="http://schemas.microsoft.com/office/drawing/2014/main" id="{E8104851-10E0-4D32-9DD3-1C80EBA5ECD5}"/>
              </a:ext>
            </a:extLst>
          </p:cNvPr>
          <p:cNvSpPr>
            <a:spLocks noGrp="1"/>
          </p:cNvSpPr>
          <p:nvPr>
            <p:ph type="subTitle" idx="1"/>
          </p:nvPr>
        </p:nvSpPr>
        <p:spPr>
          <a:xfrm>
            <a:off x="1108328" y="1385735"/>
            <a:ext cx="9975343" cy="4630465"/>
          </a:xfrm>
        </p:spPr>
        <p:txBody>
          <a:bodyPr vert="horz" lIns="91440" tIns="45720" rIns="91440" bIns="45720" rtlCol="0" anchor="t">
            <a:noAutofit/>
          </a:bodyPr>
          <a:lstStyle/>
          <a:p>
            <a:pPr algn="l"/>
            <a:r>
              <a:rPr lang="de-DE" dirty="0"/>
              <a:t>Das heute als  Kaiserhaus  bezeichnete Gebäude wurde von einem Bankier errichtet. Später ließ ein Fürst es in ein Stadtpalais umbauen.  1813 erwarb der österreichische Kaiser Franz I. das Palais. Hier verbrachte der Kaiser mit seiner Familie viele Sommer. Nach dem Tod des Kaisers interessierte sich sein Nachfolger nicht mehr dafür, in diesem Haus den Sommer zu verbringen. Es wurde an kaiserliche Beamte vermietet, die hier Urlaub machten und auch Verwandte des Kaisers konnten es nutzen. Später diente es als Offizierslazarett und Standort des Oberkommandos der kaiserlichen und königlichen Armee.  Die letzten Mitglieder der Kaiserfamilie, die hier wohnten waren Kaiser Karl, seine Gattin Zita und die Kinder der beiden. Seit November 1918 ist Österreich eine Republik. Im Jahr 2008 kaufte die Stadt Baden das Haus und es wurde außen und innen saniert.  Nach der Sanierung wurde das Kaiserhaus als Museum eröffnet.</a:t>
            </a:r>
            <a:endParaRPr lang="de-AT" dirty="0"/>
          </a:p>
          <a:p>
            <a:pPr algn="l"/>
            <a:endParaRPr lang="de-DE" dirty="0">
              <a:solidFill>
                <a:schemeClr val="tx1">
                  <a:lumMod val="65000"/>
                  <a:lumOff val="35000"/>
                </a:schemeClr>
              </a:solidFill>
            </a:endParaRPr>
          </a:p>
        </p:txBody>
      </p:sp>
      <p:pic>
        <p:nvPicPr>
          <p:cNvPr id="7" name="Grafik 5" descr="Ein Bild, das Text enthält.&#10;&#10;Automatisch generierte Beschreibung">
            <a:extLst>
              <a:ext uri="{FF2B5EF4-FFF2-40B4-BE49-F238E27FC236}">
                <a16:creationId xmlns:a16="http://schemas.microsoft.com/office/drawing/2014/main" id="{0E6438AD-0549-4D7B-87C6-8DD5A5565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598"/>
          <a:stretch>
            <a:fillRect/>
          </a:stretch>
        </p:blipFill>
        <p:spPr bwMode="auto">
          <a:xfrm>
            <a:off x="10337121" y="6395903"/>
            <a:ext cx="1609725" cy="28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74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04AEF5C-CF39-485E-B9F9-3B027156DA27}"/>
              </a:ext>
            </a:extLst>
          </p:cNvPr>
          <p:cNvSpPr>
            <a:spLocks noGrp="1"/>
          </p:cNvSpPr>
          <p:nvPr>
            <p:ph type="ctrTitle"/>
          </p:nvPr>
        </p:nvSpPr>
        <p:spPr>
          <a:xfrm>
            <a:off x="761993" y="450026"/>
            <a:ext cx="4629524" cy="830134"/>
          </a:xfrm>
        </p:spPr>
        <p:txBody>
          <a:bodyPr anchor="b">
            <a:normAutofit/>
          </a:bodyPr>
          <a:lstStyle/>
          <a:p>
            <a:pPr algn="l"/>
            <a:r>
              <a:rPr lang="de-DE" sz="3200" b="1" u="sng" dirty="0">
                <a:solidFill>
                  <a:schemeClr val="tx1">
                    <a:lumMod val="65000"/>
                    <a:lumOff val="35000"/>
                  </a:schemeClr>
                </a:solidFill>
              </a:rPr>
              <a:t>Architektur:</a:t>
            </a:r>
            <a:r>
              <a:rPr lang="de-DE" sz="3200" b="1" dirty="0">
                <a:solidFill>
                  <a:schemeClr val="tx1">
                    <a:lumMod val="65000"/>
                    <a:lumOff val="35000"/>
                  </a:schemeClr>
                </a:solidFill>
              </a:rPr>
              <a:t>	</a:t>
            </a:r>
            <a:endParaRPr lang="de-AT" sz="3200" b="1" dirty="0">
              <a:solidFill>
                <a:schemeClr val="tx1">
                  <a:lumMod val="65000"/>
                  <a:lumOff val="35000"/>
                </a:schemeClr>
              </a:solidFill>
            </a:endParaRPr>
          </a:p>
        </p:txBody>
      </p:sp>
      <p:sp>
        <p:nvSpPr>
          <p:cNvPr id="3" name="Untertitel 2">
            <a:extLst>
              <a:ext uri="{FF2B5EF4-FFF2-40B4-BE49-F238E27FC236}">
                <a16:creationId xmlns:a16="http://schemas.microsoft.com/office/drawing/2014/main" id="{E8104851-10E0-4D32-9DD3-1C80EBA5ECD5}"/>
              </a:ext>
            </a:extLst>
          </p:cNvPr>
          <p:cNvSpPr>
            <a:spLocks noGrp="1"/>
          </p:cNvSpPr>
          <p:nvPr>
            <p:ph type="subTitle" idx="1"/>
          </p:nvPr>
        </p:nvSpPr>
        <p:spPr>
          <a:xfrm>
            <a:off x="2382687" y="2093056"/>
            <a:ext cx="7426625" cy="3606129"/>
          </a:xfrm>
        </p:spPr>
        <p:txBody>
          <a:bodyPr anchor="t">
            <a:normAutofit/>
          </a:bodyPr>
          <a:lstStyle/>
          <a:p>
            <a:pPr algn="l"/>
            <a:r>
              <a:rPr lang="de-DE" dirty="0">
                <a:solidFill>
                  <a:schemeClr val="tx1">
                    <a:lumMod val="65000"/>
                    <a:lumOff val="35000"/>
                  </a:schemeClr>
                </a:solidFill>
              </a:rPr>
              <a:t>Das Gebäude besitzt eine dreigeschoßige frühklassizistische Fassade und ist bis heute unverändert. Zwei toskanische Säulen beiderseits des Einganges tragen einen Balkon.</a:t>
            </a:r>
          </a:p>
          <a:p>
            <a:pPr algn="l"/>
            <a:r>
              <a:rPr lang="de-DE" dirty="0">
                <a:solidFill>
                  <a:schemeClr val="tx1">
                    <a:lumMod val="65000"/>
                    <a:lumOff val="35000"/>
                  </a:schemeClr>
                </a:solidFill>
              </a:rPr>
              <a:t>Im hinteren Teil der Liegenschaft ist ein an der Gartenmauer gelegener Pavillon.  </a:t>
            </a:r>
          </a:p>
          <a:p>
            <a:pPr algn="l"/>
            <a:r>
              <a:rPr lang="de-DE" dirty="0">
                <a:solidFill>
                  <a:schemeClr val="tx1">
                    <a:lumMod val="65000"/>
                    <a:lumOff val="35000"/>
                  </a:schemeClr>
                </a:solidFill>
              </a:rPr>
              <a:t>Im Gebäude selbst befinden sich dekorative Wand- und Deckenmalereien.</a:t>
            </a:r>
          </a:p>
        </p:txBody>
      </p:sp>
      <p:pic>
        <p:nvPicPr>
          <p:cNvPr id="7" name="Grafik 5" descr="Ein Bild, das Text enthält.&#10;&#10;Automatisch generierte Beschreibung">
            <a:extLst>
              <a:ext uri="{FF2B5EF4-FFF2-40B4-BE49-F238E27FC236}">
                <a16:creationId xmlns:a16="http://schemas.microsoft.com/office/drawing/2014/main" id="{91E8622D-A52B-432A-9D42-AF50C084D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598"/>
          <a:stretch>
            <a:fillRect/>
          </a:stretch>
        </p:blipFill>
        <p:spPr bwMode="auto">
          <a:xfrm>
            <a:off x="10337121" y="6395903"/>
            <a:ext cx="1609725" cy="28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05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iterate type="wd">
                                    <p:tmPct val="15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grpId="0" nodeType="withEffect">
                                  <p:stCondLst>
                                    <p:cond delay="500"/>
                                  </p:stCondLst>
                                  <p:iterate type="wd">
                                    <p:tmPct val="15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04AEF5C-CF39-485E-B9F9-3B027156DA27}"/>
              </a:ext>
            </a:extLst>
          </p:cNvPr>
          <p:cNvSpPr>
            <a:spLocks noGrp="1"/>
          </p:cNvSpPr>
          <p:nvPr>
            <p:ph type="ctrTitle"/>
          </p:nvPr>
        </p:nvSpPr>
        <p:spPr>
          <a:xfrm>
            <a:off x="761993" y="450026"/>
            <a:ext cx="4629524" cy="830134"/>
          </a:xfrm>
        </p:spPr>
        <p:txBody>
          <a:bodyPr anchor="b">
            <a:normAutofit/>
          </a:bodyPr>
          <a:lstStyle/>
          <a:p>
            <a:pPr algn="l"/>
            <a:r>
              <a:rPr lang="de-DE" sz="3200" b="1" u="sng" dirty="0">
                <a:solidFill>
                  <a:schemeClr val="tx1">
                    <a:lumMod val="65000"/>
                    <a:lumOff val="35000"/>
                  </a:schemeClr>
                </a:solidFill>
              </a:rPr>
              <a:t>Glossar:</a:t>
            </a:r>
            <a:r>
              <a:rPr lang="de-DE" sz="3200" b="1" dirty="0">
                <a:solidFill>
                  <a:schemeClr val="tx1">
                    <a:lumMod val="65000"/>
                    <a:lumOff val="35000"/>
                  </a:schemeClr>
                </a:solidFill>
              </a:rPr>
              <a:t>	</a:t>
            </a:r>
            <a:endParaRPr lang="de-AT" sz="3200" b="1" dirty="0">
              <a:solidFill>
                <a:schemeClr val="tx1">
                  <a:lumMod val="65000"/>
                  <a:lumOff val="35000"/>
                </a:schemeClr>
              </a:solidFill>
            </a:endParaRPr>
          </a:p>
        </p:txBody>
      </p:sp>
      <p:sp>
        <p:nvSpPr>
          <p:cNvPr id="6" name="Rectangle 5">
            <a:extLst>
              <a:ext uri="{FF2B5EF4-FFF2-40B4-BE49-F238E27FC236}">
                <a16:creationId xmlns:a16="http://schemas.microsoft.com/office/drawing/2014/main" id="{CF812939-00B4-428A-A41C-4A1C2632AC58}"/>
              </a:ext>
            </a:extLst>
          </p:cNvPr>
          <p:cNvSpPr>
            <a:spLocks noChangeArrowheads="1"/>
          </p:cNvSpPr>
          <p:nvPr/>
        </p:nvSpPr>
        <p:spPr bwMode="auto">
          <a:xfrm>
            <a:off x="761993" y="1275819"/>
            <a:ext cx="10820400"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23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23850" algn="l" defTabSz="914400" rtl="0" eaLnBrk="0" fontAlgn="base" latinLnBrk="0" hangingPunct="0">
              <a:lnSpc>
                <a:spcPct val="100000"/>
              </a:lnSpc>
              <a:spcBef>
                <a:spcPct val="0"/>
              </a:spcBef>
              <a:spcAft>
                <a:spcPct val="0"/>
              </a:spcAft>
              <a:buClrTx/>
              <a:buSzTx/>
              <a:buFontTx/>
              <a:buNone/>
              <a:tabLst/>
            </a:pPr>
            <a:r>
              <a:rPr kumimoji="0" lang="de-DE" altLang="de-D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Palais =   schlossartiges Wohngebäude</a:t>
            </a:r>
          </a:p>
          <a:p>
            <a:pPr marL="0" marR="0" lvl="0" indent="323850" algn="l" defTabSz="914400" rtl="0" eaLnBrk="0" fontAlgn="base" latinLnBrk="0" hangingPunct="0">
              <a:lnSpc>
                <a:spcPct val="100000"/>
              </a:lnSpc>
              <a:spcBef>
                <a:spcPct val="0"/>
              </a:spcBef>
              <a:spcAft>
                <a:spcPct val="0"/>
              </a:spcAft>
              <a:buClrTx/>
              <a:buSzTx/>
              <a:buFontTx/>
              <a:buNone/>
              <a:tabLst/>
            </a:pPr>
            <a:endParaRPr kumimoji="0" lang="de-AT" altLang="de-DE" sz="2400" b="0" i="0" u="none" strike="noStrike" cap="none" normalizeH="0" baseline="0" dirty="0">
              <a:ln>
                <a:noFill/>
              </a:ln>
              <a:solidFill>
                <a:schemeClr val="tx1"/>
              </a:solidFill>
              <a:effectLst/>
            </a:endParaRPr>
          </a:p>
          <a:p>
            <a:pPr marL="0" marR="0" lvl="0" indent="323850" algn="l" defTabSz="914400" rtl="0" eaLnBrk="0" fontAlgn="base" latinLnBrk="0" hangingPunct="0">
              <a:lnSpc>
                <a:spcPct val="100000"/>
              </a:lnSpc>
              <a:spcBef>
                <a:spcPct val="0"/>
              </a:spcBef>
              <a:spcAft>
                <a:spcPct val="0"/>
              </a:spcAft>
              <a:buClrTx/>
              <a:buSzTx/>
              <a:buFontTx/>
              <a:buNone/>
              <a:tabLst/>
            </a:pPr>
            <a:r>
              <a:rPr kumimoji="0" lang="de-DE" altLang="de-D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Fürst = Angehöriger des Adels</a:t>
            </a:r>
          </a:p>
          <a:p>
            <a:pPr marL="0" marR="0" lvl="0" indent="323850" algn="l" defTabSz="914400" rtl="0" eaLnBrk="0" fontAlgn="base" latinLnBrk="0" hangingPunct="0">
              <a:lnSpc>
                <a:spcPct val="100000"/>
              </a:lnSpc>
              <a:spcBef>
                <a:spcPct val="0"/>
              </a:spcBef>
              <a:spcAft>
                <a:spcPct val="0"/>
              </a:spcAft>
              <a:buClrTx/>
              <a:buSzTx/>
              <a:buFontTx/>
              <a:buNone/>
              <a:tabLst/>
            </a:pPr>
            <a:endParaRPr kumimoji="0" lang="de-AT" altLang="de-DE" sz="2400" b="0" i="0" u="none" strike="noStrike" cap="none" normalizeH="0" baseline="0" dirty="0">
              <a:ln>
                <a:noFill/>
              </a:ln>
              <a:solidFill>
                <a:schemeClr val="tx1"/>
              </a:solidFill>
              <a:effectLst/>
            </a:endParaRPr>
          </a:p>
          <a:p>
            <a:pPr marL="0" marR="0" lvl="0" indent="323850" algn="l" defTabSz="914400" rtl="0" eaLnBrk="0" fontAlgn="base" latinLnBrk="0" hangingPunct="0">
              <a:lnSpc>
                <a:spcPct val="100000"/>
              </a:lnSpc>
              <a:spcBef>
                <a:spcPct val="0"/>
              </a:spcBef>
              <a:spcAft>
                <a:spcPct val="0"/>
              </a:spcAft>
              <a:buClrTx/>
              <a:buSzTx/>
              <a:buFontTx/>
              <a:buNone/>
              <a:tabLst/>
            </a:pPr>
            <a:r>
              <a:rPr kumimoji="0" lang="de-DE" altLang="de-D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Bankier = Inhaber, Mitglied des Vorstandes einer Bank</a:t>
            </a:r>
          </a:p>
          <a:p>
            <a:pPr marL="0" marR="0" lvl="0" indent="323850" algn="l" defTabSz="914400" rtl="0" eaLnBrk="0" fontAlgn="base" latinLnBrk="0" hangingPunct="0">
              <a:lnSpc>
                <a:spcPct val="100000"/>
              </a:lnSpc>
              <a:spcBef>
                <a:spcPct val="0"/>
              </a:spcBef>
              <a:spcAft>
                <a:spcPct val="0"/>
              </a:spcAft>
              <a:buClrTx/>
              <a:buSzTx/>
              <a:buFontTx/>
              <a:buNone/>
              <a:tabLst/>
            </a:pPr>
            <a:endParaRPr kumimoji="0" lang="de-AT" altLang="de-DE" sz="2400" b="0" i="0" u="none" strike="noStrike" cap="none" normalizeH="0" baseline="0" dirty="0">
              <a:ln>
                <a:noFill/>
              </a:ln>
              <a:solidFill>
                <a:schemeClr val="tx1"/>
              </a:solidFill>
              <a:effectLst/>
            </a:endParaRPr>
          </a:p>
          <a:p>
            <a:pPr marL="0" marR="0" lvl="0" indent="323850" algn="l" defTabSz="914400" rtl="0" eaLnBrk="0" fontAlgn="base" latinLnBrk="0" hangingPunct="0">
              <a:lnSpc>
                <a:spcPct val="100000"/>
              </a:lnSpc>
              <a:spcBef>
                <a:spcPct val="0"/>
              </a:spcBef>
              <a:spcAft>
                <a:spcPct val="0"/>
              </a:spcAft>
              <a:buClrTx/>
              <a:buSzTx/>
              <a:buFontTx/>
              <a:buNone/>
              <a:tabLst/>
            </a:pPr>
            <a:r>
              <a:rPr kumimoji="0" lang="de-DE" altLang="de-D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Offizierslazarett = Krankenhaus für Leute, mit einem gewissen Rang</a:t>
            </a:r>
          </a:p>
          <a:p>
            <a:pPr marL="0" marR="0" lvl="0" indent="323850" algn="l" defTabSz="914400" rtl="0" eaLnBrk="0" fontAlgn="base" latinLnBrk="0" hangingPunct="0">
              <a:lnSpc>
                <a:spcPct val="100000"/>
              </a:lnSpc>
              <a:spcBef>
                <a:spcPct val="0"/>
              </a:spcBef>
              <a:spcAft>
                <a:spcPct val="0"/>
              </a:spcAft>
              <a:buClrTx/>
              <a:buSzTx/>
              <a:buFontTx/>
              <a:buNone/>
              <a:tabLst/>
            </a:pPr>
            <a:endParaRPr kumimoji="0" lang="de-DE" altLang="de-DE"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323850" algn="l" defTabSz="914400" rtl="0" eaLnBrk="0" fontAlgn="base" latinLnBrk="0" hangingPunct="0">
              <a:lnSpc>
                <a:spcPct val="100000"/>
              </a:lnSpc>
              <a:spcBef>
                <a:spcPct val="0"/>
              </a:spcBef>
              <a:spcAft>
                <a:spcPct val="0"/>
              </a:spcAft>
              <a:buClrTx/>
              <a:buSzTx/>
              <a:buFontTx/>
              <a:buNone/>
              <a:tabLst/>
            </a:pPr>
            <a:r>
              <a:rPr lang="de-AT" altLang="de-DE" sz="2400" dirty="0">
                <a:latin typeface="Calibri" panose="020F0502020204030204" pitchFamily="34" charset="0"/>
                <a:cs typeface="Times New Roman" panose="02020603050405020304" pitchFamily="18" charset="0"/>
              </a:rPr>
              <a:t>Republik = </a:t>
            </a:r>
            <a:r>
              <a:rPr lang="de-DE" altLang="de-DE" sz="2400" dirty="0">
                <a:latin typeface="Calibri" panose="020F0502020204030204" pitchFamily="34" charset="0"/>
                <a:cs typeface="Times New Roman" panose="02020603050405020304" pitchFamily="18" charset="0"/>
              </a:rPr>
              <a:t>Staatsform, bei der die oberste Gewalt durch Personen ausgeübt wird, </a:t>
            </a:r>
          </a:p>
          <a:p>
            <a:pPr marL="0" marR="0" lvl="0" indent="323850" algn="l" defTabSz="914400" rtl="0" eaLnBrk="0" fontAlgn="base" latinLnBrk="0" hangingPunct="0">
              <a:lnSpc>
                <a:spcPct val="100000"/>
              </a:lnSpc>
              <a:spcBef>
                <a:spcPct val="0"/>
              </a:spcBef>
              <a:spcAft>
                <a:spcPct val="0"/>
              </a:spcAft>
              <a:buClrTx/>
              <a:buSzTx/>
              <a:buFontTx/>
              <a:buNone/>
              <a:tabLst/>
            </a:pPr>
            <a:r>
              <a:rPr lang="de-DE" altLang="de-DE" sz="2400" dirty="0">
                <a:latin typeface="Calibri" panose="020F0502020204030204" pitchFamily="34" charset="0"/>
                <a:cs typeface="Times New Roman" panose="02020603050405020304" pitchFamily="18" charset="0"/>
              </a:rPr>
              <a:t>                    die für eine bestimmte Zeit vom Volk oder dessen Vertretern gewählt </a:t>
            </a:r>
          </a:p>
          <a:p>
            <a:pPr marL="0" marR="0" lvl="0" indent="323850" algn="l" defTabSz="914400" rtl="0" eaLnBrk="0" fontAlgn="base" latinLnBrk="0" hangingPunct="0">
              <a:lnSpc>
                <a:spcPct val="100000"/>
              </a:lnSpc>
              <a:spcBef>
                <a:spcPct val="0"/>
              </a:spcBef>
              <a:spcAft>
                <a:spcPct val="0"/>
              </a:spcAft>
              <a:buClrTx/>
              <a:buSzTx/>
              <a:buFontTx/>
              <a:buNone/>
              <a:tabLst/>
            </a:pPr>
            <a:r>
              <a:rPr lang="de-DE" altLang="de-DE" sz="2400" dirty="0">
                <a:latin typeface="Calibri" panose="020F0502020204030204" pitchFamily="34" charset="0"/>
                <a:cs typeface="Times New Roman" panose="02020603050405020304" pitchFamily="18" charset="0"/>
              </a:rPr>
              <a:t>                    werden</a:t>
            </a:r>
            <a:endParaRPr kumimoji="0" lang="de-AT" altLang="de-DE" sz="2400" b="0" i="0" u="none" strike="noStrike" cap="none" normalizeH="0" baseline="0" dirty="0">
              <a:ln>
                <a:noFill/>
              </a:ln>
              <a:solidFill>
                <a:schemeClr val="tx1"/>
              </a:solidFill>
              <a:effectLst/>
            </a:endParaRPr>
          </a:p>
          <a:p>
            <a:pPr marL="0" marR="0" lvl="0" indent="323850" algn="l" defTabSz="914400" rtl="0" eaLnBrk="0" fontAlgn="base" latinLnBrk="0" hangingPunct="0">
              <a:lnSpc>
                <a:spcPct val="100000"/>
              </a:lnSpc>
              <a:spcBef>
                <a:spcPct val="0"/>
              </a:spcBef>
              <a:spcAft>
                <a:spcPct val="0"/>
              </a:spcAft>
              <a:buClrTx/>
              <a:buSzTx/>
              <a:buFontTx/>
              <a:buNone/>
              <a:tabLst/>
            </a:pPr>
            <a:endParaRPr kumimoji="0" lang="de-AT" altLang="de-DE" sz="1800" b="0" i="0" u="none" strike="noStrike" cap="none" normalizeH="0" baseline="0" dirty="0">
              <a:ln>
                <a:noFill/>
              </a:ln>
              <a:solidFill>
                <a:schemeClr val="tx1"/>
              </a:solidFill>
              <a:effectLst/>
              <a:latin typeface="Arial" panose="020B0604020202020204" pitchFamily="34" charset="0"/>
            </a:endParaRPr>
          </a:p>
        </p:txBody>
      </p:sp>
      <p:pic>
        <p:nvPicPr>
          <p:cNvPr id="2052" name="Grafik 5" descr="Ein Bild, das Text enthält.&#10;&#10;Automatisch generierte Beschreibung">
            <a:extLst>
              <a:ext uri="{FF2B5EF4-FFF2-40B4-BE49-F238E27FC236}">
                <a16:creationId xmlns:a16="http://schemas.microsoft.com/office/drawing/2014/main" id="{2735BC9B-9EE1-4859-81A6-1E6A8B20B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598"/>
          <a:stretch>
            <a:fillRect/>
          </a:stretch>
        </p:blipFill>
        <p:spPr bwMode="auto">
          <a:xfrm>
            <a:off x="10337121" y="6395903"/>
            <a:ext cx="1609725" cy="28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17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04AEF5C-CF39-485E-B9F9-3B027156DA27}"/>
              </a:ext>
            </a:extLst>
          </p:cNvPr>
          <p:cNvSpPr>
            <a:spLocks noGrp="1"/>
          </p:cNvSpPr>
          <p:nvPr>
            <p:ph type="ctrTitle"/>
          </p:nvPr>
        </p:nvSpPr>
        <p:spPr>
          <a:xfrm>
            <a:off x="685800" y="450026"/>
            <a:ext cx="4629524" cy="830134"/>
          </a:xfrm>
        </p:spPr>
        <p:txBody>
          <a:bodyPr anchor="b">
            <a:normAutofit/>
          </a:bodyPr>
          <a:lstStyle/>
          <a:p>
            <a:pPr algn="l"/>
            <a:r>
              <a:rPr lang="de-DE" sz="3200" b="1" u="sng" dirty="0">
                <a:solidFill>
                  <a:schemeClr val="tx1">
                    <a:lumMod val="65000"/>
                    <a:lumOff val="35000"/>
                  </a:schemeClr>
                </a:solidFill>
              </a:rPr>
              <a:t>Quellen:</a:t>
            </a:r>
            <a:r>
              <a:rPr lang="de-DE" sz="3200" dirty="0">
                <a:solidFill>
                  <a:schemeClr val="tx1">
                    <a:lumMod val="65000"/>
                    <a:lumOff val="35000"/>
                  </a:schemeClr>
                </a:solidFill>
              </a:rPr>
              <a:t>	</a:t>
            </a:r>
            <a:endParaRPr lang="de-AT" sz="3200" dirty="0">
              <a:solidFill>
                <a:schemeClr val="tx1">
                  <a:lumMod val="65000"/>
                  <a:lumOff val="35000"/>
                </a:schemeClr>
              </a:solidFill>
            </a:endParaRPr>
          </a:p>
        </p:txBody>
      </p:sp>
      <p:sp>
        <p:nvSpPr>
          <p:cNvPr id="3" name="Untertitel 2">
            <a:extLst>
              <a:ext uri="{FF2B5EF4-FFF2-40B4-BE49-F238E27FC236}">
                <a16:creationId xmlns:a16="http://schemas.microsoft.com/office/drawing/2014/main" id="{E8104851-10E0-4D32-9DD3-1C80EBA5ECD5}"/>
              </a:ext>
            </a:extLst>
          </p:cNvPr>
          <p:cNvSpPr>
            <a:spLocks noGrp="1"/>
          </p:cNvSpPr>
          <p:nvPr>
            <p:ph type="subTitle" idx="1"/>
          </p:nvPr>
        </p:nvSpPr>
        <p:spPr>
          <a:xfrm>
            <a:off x="1257300" y="1828800"/>
            <a:ext cx="9966960" cy="3794760"/>
          </a:xfrm>
        </p:spPr>
        <p:txBody>
          <a:bodyPr anchor="t">
            <a:normAutofit/>
          </a:bodyPr>
          <a:lstStyle/>
          <a:p>
            <a:pPr algn="l"/>
            <a:r>
              <a:rPr lang="de-DE" dirty="0">
                <a:hlinkClick r:id="rId2">
                  <a:extLst>
                    <a:ext uri="{A12FA001-AC4F-418D-AE19-62706E023703}">
                      <ahyp:hlinkClr xmlns:ahyp="http://schemas.microsoft.com/office/drawing/2018/hyperlinkcolor" val="tx"/>
                    </a:ext>
                  </a:extLst>
                </a:hlinkClick>
              </a:rPr>
              <a:t>https://austria-forum.org</a:t>
            </a:r>
            <a:endParaRPr lang="de-DE" dirty="0"/>
          </a:p>
          <a:p>
            <a:pPr algn="l"/>
            <a:r>
              <a:rPr lang="de-DE" dirty="0"/>
              <a:t>Rollettmuseum Baden (2020): Badener Zuckerln – Das Kaiserhaus. Verfügbar unter: https://rollettmuseum.at/wp-content/uploads/2017/09/Nr.-35-Das-Kaiserhaus.pdf  </a:t>
            </a:r>
          </a:p>
        </p:txBody>
      </p:sp>
      <p:pic>
        <p:nvPicPr>
          <p:cNvPr id="7" name="Grafik 5" descr="Ein Bild, das Text enthält.&#10;&#10;Automatisch generierte Beschreibung">
            <a:extLst>
              <a:ext uri="{FF2B5EF4-FFF2-40B4-BE49-F238E27FC236}">
                <a16:creationId xmlns:a16="http://schemas.microsoft.com/office/drawing/2014/main" id="{4B1AA342-53A5-4967-83AE-EEA2540E8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598"/>
          <a:stretch>
            <a:fillRect/>
          </a:stretch>
        </p:blipFill>
        <p:spPr bwMode="auto">
          <a:xfrm>
            <a:off x="10337121" y="6395903"/>
            <a:ext cx="1609725" cy="28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39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500"/>
                                  </p:stCondLst>
                                  <p:iterate type="wd">
                                    <p:tmPct val="15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a:themeElements>
    <a:clrScheme name="Grü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307</Words>
  <Application>Microsoft Office PowerPoint</Application>
  <PresentationFormat>Breitbild</PresentationFormat>
  <Paragraphs>22</Paragraphs>
  <Slides>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Kaiserhaus</vt:lpstr>
      <vt:lpstr>Geschichte: </vt:lpstr>
      <vt:lpstr>Architektur: </vt:lpstr>
      <vt:lpstr>Glossar: </vt:lpstr>
      <vt:lpstr>Quellen: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Badner Bahn</dc:title>
  <dc:creator>Julia Kirali</dc:creator>
  <cp:lastModifiedBy>Reiterer Anna</cp:lastModifiedBy>
  <cp:revision>3</cp:revision>
  <dcterms:created xsi:type="dcterms:W3CDTF">2022-01-02T09:34:20Z</dcterms:created>
  <dcterms:modified xsi:type="dcterms:W3CDTF">2022-04-05T09:08:18Z</dcterms:modified>
</cp:coreProperties>
</file>