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63" r:id="rId4"/>
    <p:sldId id="258" r:id="rId5"/>
    <p:sldId id="259" r:id="rId6"/>
    <p:sldId id="260" r:id="rId7"/>
    <p:sldId id="262"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23A87-F41A-4281-8DC5-2CE5129E5A96}" v="561" dt="2022-02-07T09:15:12.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39" d="100"/>
          <a:sy n="39" d="100"/>
        </p:scale>
        <p:origin x="1746" y="1515"/>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Kirali" userId="f4e587990b8fe8d1" providerId="LiveId" clId="{3A723A87-F41A-4281-8DC5-2CE5129E5A96}"/>
    <pc:docChg chg="undo custSel addSld delSld modSld">
      <pc:chgData name="Julia Kirali" userId="f4e587990b8fe8d1" providerId="LiveId" clId="{3A723A87-F41A-4281-8DC5-2CE5129E5A96}" dt="2022-02-07T09:15:12.653" v="572" actId="207"/>
      <pc:docMkLst>
        <pc:docMk/>
      </pc:docMkLst>
      <pc:sldChg chg="addSp modSp mod">
        <pc:chgData name="Julia Kirali" userId="f4e587990b8fe8d1" providerId="LiveId" clId="{3A723A87-F41A-4281-8DC5-2CE5129E5A96}" dt="2022-01-27T10:17:08.563" v="485" actId="1076"/>
        <pc:sldMkLst>
          <pc:docMk/>
          <pc:sldMk cId="2640100106" sldId="256"/>
        </pc:sldMkLst>
        <pc:picChg chg="add mod">
          <ac:chgData name="Julia Kirali" userId="f4e587990b8fe8d1" providerId="LiveId" clId="{3A723A87-F41A-4281-8DC5-2CE5129E5A96}" dt="2022-01-27T10:17:08.563" v="485" actId="1076"/>
          <ac:picMkLst>
            <pc:docMk/>
            <pc:sldMk cId="2640100106" sldId="256"/>
            <ac:picMk id="7" creationId="{45B5EAEA-C8E6-451E-A95D-A779F833F8DB}"/>
          </ac:picMkLst>
        </pc:picChg>
      </pc:sldChg>
      <pc:sldChg chg="addSp modSp mod modAnim">
        <pc:chgData name="Julia Kirali" userId="f4e587990b8fe8d1" providerId="LiveId" clId="{3A723A87-F41A-4281-8DC5-2CE5129E5A96}" dt="2022-02-07T09:14:57.435" v="571" actId="207"/>
        <pc:sldMkLst>
          <pc:docMk/>
          <pc:sldMk cId="2984741837" sldId="257"/>
        </pc:sldMkLst>
        <pc:spChg chg="mod">
          <ac:chgData name="Julia Kirali" userId="f4e587990b8fe8d1" providerId="LiveId" clId="{3A723A87-F41A-4281-8DC5-2CE5129E5A96}" dt="2022-01-27T10:03:29.670" v="0" actId="6549"/>
          <ac:spMkLst>
            <pc:docMk/>
            <pc:sldMk cId="2984741837" sldId="257"/>
            <ac:spMk id="2" creationId="{F04AEF5C-CF39-485E-B9F9-3B027156DA27}"/>
          </ac:spMkLst>
        </pc:spChg>
        <pc:spChg chg="mod">
          <ac:chgData name="Julia Kirali" userId="f4e587990b8fe8d1" providerId="LiveId" clId="{3A723A87-F41A-4281-8DC5-2CE5129E5A96}" dt="2022-02-07T09:14:57.435" v="571" actId="207"/>
          <ac:spMkLst>
            <pc:docMk/>
            <pc:sldMk cId="2984741837" sldId="257"/>
            <ac:spMk id="3" creationId="{E8104851-10E0-4D32-9DD3-1C80EBA5ECD5}"/>
          </ac:spMkLst>
        </pc:spChg>
        <pc:picChg chg="add mod">
          <ac:chgData name="Julia Kirali" userId="f4e587990b8fe8d1" providerId="LiveId" clId="{3A723A87-F41A-4281-8DC5-2CE5129E5A96}" dt="2022-01-27T10:17:12.940" v="487" actId="1076"/>
          <ac:picMkLst>
            <pc:docMk/>
            <pc:sldMk cId="2984741837" sldId="257"/>
            <ac:picMk id="7" creationId="{4CA3DC0F-727A-4870-8A0D-3BAAAA326DE3}"/>
          </ac:picMkLst>
        </pc:picChg>
      </pc:sldChg>
      <pc:sldChg chg="addSp delSp modSp mod">
        <pc:chgData name="Julia Kirali" userId="f4e587990b8fe8d1" providerId="LiveId" clId="{3A723A87-F41A-4281-8DC5-2CE5129E5A96}" dt="2022-01-27T10:17:45.855" v="499" actId="1076"/>
        <pc:sldMkLst>
          <pc:docMk/>
          <pc:sldMk cId="3319058285" sldId="258"/>
        </pc:sldMkLst>
        <pc:spChg chg="mod">
          <ac:chgData name="Julia Kirali" userId="f4e587990b8fe8d1" providerId="LiveId" clId="{3A723A87-F41A-4281-8DC5-2CE5129E5A96}" dt="2022-01-27T10:17:42.998" v="498" actId="26606"/>
          <ac:spMkLst>
            <pc:docMk/>
            <pc:sldMk cId="3319058285" sldId="258"/>
            <ac:spMk id="2" creationId="{F04AEF5C-CF39-485E-B9F9-3B027156DA27}"/>
          </ac:spMkLst>
        </pc:spChg>
        <pc:spChg chg="mod">
          <ac:chgData name="Julia Kirali" userId="f4e587990b8fe8d1" providerId="LiveId" clId="{3A723A87-F41A-4281-8DC5-2CE5129E5A96}" dt="2022-01-27T10:17:42.998" v="498" actId="26606"/>
          <ac:spMkLst>
            <pc:docMk/>
            <pc:sldMk cId="3319058285" sldId="258"/>
            <ac:spMk id="3" creationId="{E8104851-10E0-4D32-9DD3-1C80EBA5ECD5}"/>
          </ac:spMkLst>
        </pc:spChg>
        <pc:spChg chg="add del">
          <ac:chgData name="Julia Kirali" userId="f4e587990b8fe8d1" providerId="LiveId" clId="{3A723A87-F41A-4281-8DC5-2CE5129E5A96}" dt="2022-01-27T10:17:42.998" v="498" actId="26606"/>
          <ac:spMkLst>
            <pc:docMk/>
            <pc:sldMk cId="3319058285" sldId="258"/>
            <ac:spMk id="8" creationId="{C27D7A02-907B-496F-BA7E-AA3780733CA7}"/>
          </ac:spMkLst>
        </pc:spChg>
        <pc:spChg chg="add del">
          <ac:chgData name="Julia Kirali" userId="f4e587990b8fe8d1" providerId="LiveId" clId="{3A723A87-F41A-4281-8DC5-2CE5129E5A96}" dt="2022-01-27T10:17:42.998" v="498" actId="26606"/>
          <ac:spMkLst>
            <pc:docMk/>
            <pc:sldMk cId="3319058285" sldId="258"/>
            <ac:spMk id="10" creationId="{0FBA5268-0AE7-4CAD-9537-D0EB09E76406}"/>
          </ac:spMkLst>
        </pc:spChg>
        <pc:spChg chg="add del">
          <ac:chgData name="Julia Kirali" userId="f4e587990b8fe8d1" providerId="LiveId" clId="{3A723A87-F41A-4281-8DC5-2CE5129E5A96}" dt="2022-01-27T10:17:42.998" v="498" actId="26606"/>
          <ac:spMkLst>
            <pc:docMk/>
            <pc:sldMk cId="3319058285" sldId="258"/>
            <ac:spMk id="12" creationId="{088D065B-39DA-4077-B9CF-E489CE4C0169}"/>
          </ac:spMkLst>
        </pc:spChg>
        <pc:spChg chg="add del">
          <ac:chgData name="Julia Kirali" userId="f4e587990b8fe8d1" providerId="LiveId" clId="{3A723A87-F41A-4281-8DC5-2CE5129E5A96}" dt="2022-01-27T10:17:42.998" v="498" actId="26606"/>
          <ac:spMkLst>
            <pc:docMk/>
            <pc:sldMk cId="3319058285" sldId="258"/>
            <ac:spMk id="17" creationId="{2B566528-1B12-4246-9431-5C2D7D081168}"/>
          </ac:spMkLst>
        </pc:spChg>
        <pc:spChg chg="add del">
          <ac:chgData name="Julia Kirali" userId="f4e587990b8fe8d1" providerId="LiveId" clId="{3A723A87-F41A-4281-8DC5-2CE5129E5A96}" dt="2022-01-27T10:17:42.998" v="498" actId="26606"/>
          <ac:spMkLst>
            <pc:docMk/>
            <pc:sldMk cId="3319058285" sldId="258"/>
            <ac:spMk id="19" creationId="{2E80C965-DB6D-4F81-9E9E-B027384D0BD6}"/>
          </ac:spMkLst>
        </pc:spChg>
        <pc:spChg chg="add del">
          <ac:chgData name="Julia Kirali" userId="f4e587990b8fe8d1" providerId="LiveId" clId="{3A723A87-F41A-4281-8DC5-2CE5129E5A96}" dt="2022-01-27T10:17:42.998" v="498" actId="26606"/>
          <ac:spMkLst>
            <pc:docMk/>
            <pc:sldMk cId="3319058285" sldId="258"/>
            <ac:spMk id="21" creationId="{A580F890-B085-4E95-96AA-55AEBEC5CE6E}"/>
          </ac:spMkLst>
        </pc:spChg>
        <pc:spChg chg="add del">
          <ac:chgData name="Julia Kirali" userId="f4e587990b8fe8d1" providerId="LiveId" clId="{3A723A87-F41A-4281-8DC5-2CE5129E5A96}" dt="2022-01-27T10:17:42.998" v="498" actId="26606"/>
          <ac:spMkLst>
            <pc:docMk/>
            <pc:sldMk cId="3319058285" sldId="258"/>
            <ac:spMk id="23" creationId="{D3F51FEB-38FB-4F6C-9F7B-2F2AFAB65463}"/>
          </ac:spMkLst>
        </pc:spChg>
        <pc:spChg chg="add del">
          <ac:chgData name="Julia Kirali" userId="f4e587990b8fe8d1" providerId="LiveId" clId="{3A723A87-F41A-4281-8DC5-2CE5129E5A96}" dt="2022-01-27T10:17:42.998" v="498" actId="26606"/>
          <ac:spMkLst>
            <pc:docMk/>
            <pc:sldMk cId="3319058285" sldId="258"/>
            <ac:spMk id="25" creationId="{1E547BA6-BAE0-43BB-A7CA-60F69CE252F0}"/>
          </ac:spMkLst>
        </pc:spChg>
        <pc:picChg chg="add mod">
          <ac:chgData name="Julia Kirali" userId="f4e587990b8fe8d1" providerId="LiveId" clId="{3A723A87-F41A-4281-8DC5-2CE5129E5A96}" dt="2022-01-27T10:17:45.855" v="499" actId="1076"/>
          <ac:picMkLst>
            <pc:docMk/>
            <pc:sldMk cId="3319058285" sldId="258"/>
            <ac:picMk id="7" creationId="{EBBA02EE-BA2C-46B7-B917-F5B55E6BCB62}"/>
          </ac:picMkLst>
        </pc:picChg>
      </pc:sldChg>
      <pc:sldChg chg="addSp modSp mod">
        <pc:chgData name="Julia Kirali" userId="f4e587990b8fe8d1" providerId="LiveId" clId="{3A723A87-F41A-4281-8DC5-2CE5129E5A96}" dt="2022-02-07T09:15:12.653" v="572" actId="207"/>
        <pc:sldMkLst>
          <pc:docMk/>
          <pc:sldMk cId="1792254304" sldId="259"/>
        </pc:sldMkLst>
        <pc:spChg chg="mod">
          <ac:chgData name="Julia Kirali" userId="f4e587990b8fe8d1" providerId="LiveId" clId="{3A723A87-F41A-4281-8DC5-2CE5129E5A96}" dt="2022-02-07T09:15:12.653" v="572" actId="207"/>
          <ac:spMkLst>
            <pc:docMk/>
            <pc:sldMk cId="1792254304" sldId="259"/>
            <ac:spMk id="3" creationId="{E8104851-10E0-4D32-9DD3-1C80EBA5ECD5}"/>
          </ac:spMkLst>
        </pc:spChg>
        <pc:picChg chg="add mod">
          <ac:chgData name="Julia Kirali" userId="f4e587990b8fe8d1" providerId="LiveId" clId="{3A723A87-F41A-4281-8DC5-2CE5129E5A96}" dt="2022-01-27T10:17:51.111" v="501" actId="1076"/>
          <ac:picMkLst>
            <pc:docMk/>
            <pc:sldMk cId="1792254304" sldId="259"/>
            <ac:picMk id="7" creationId="{9A3CDC2E-9A2B-4F68-9B01-FA2F568D48E6}"/>
          </ac:picMkLst>
        </pc:picChg>
      </pc:sldChg>
      <pc:sldChg chg="addSp modSp mod">
        <pc:chgData name="Julia Kirali" userId="f4e587990b8fe8d1" providerId="LiveId" clId="{3A723A87-F41A-4281-8DC5-2CE5129E5A96}" dt="2022-02-07T09:07:26.614" v="567" actId="20577"/>
        <pc:sldMkLst>
          <pc:docMk/>
          <pc:sldMk cId="1111593433" sldId="260"/>
        </pc:sldMkLst>
        <pc:spChg chg="mod">
          <ac:chgData name="Julia Kirali" userId="f4e587990b8fe8d1" providerId="LiveId" clId="{3A723A87-F41A-4281-8DC5-2CE5129E5A96}" dt="2022-02-07T09:07:26.614" v="567" actId="20577"/>
          <ac:spMkLst>
            <pc:docMk/>
            <pc:sldMk cId="1111593433" sldId="260"/>
            <ac:spMk id="3" creationId="{E8104851-10E0-4D32-9DD3-1C80EBA5ECD5}"/>
          </ac:spMkLst>
        </pc:spChg>
        <pc:picChg chg="add mod">
          <ac:chgData name="Julia Kirali" userId="f4e587990b8fe8d1" providerId="LiveId" clId="{3A723A87-F41A-4281-8DC5-2CE5129E5A96}" dt="2022-01-27T10:17:55.613" v="503" actId="1076"/>
          <ac:picMkLst>
            <pc:docMk/>
            <pc:sldMk cId="1111593433" sldId="260"/>
            <ac:picMk id="7" creationId="{4F035C1E-B003-46B2-A49D-22E066FEFCFE}"/>
          </ac:picMkLst>
        </pc:picChg>
      </pc:sldChg>
      <pc:sldChg chg="addSp modSp mod">
        <pc:chgData name="Julia Kirali" userId="f4e587990b8fe8d1" providerId="LiveId" clId="{3A723A87-F41A-4281-8DC5-2CE5129E5A96}" dt="2022-01-27T10:18:00.366" v="505" actId="1076"/>
        <pc:sldMkLst>
          <pc:docMk/>
          <pc:sldMk cId="1777396283" sldId="262"/>
        </pc:sldMkLst>
        <pc:picChg chg="add mod">
          <ac:chgData name="Julia Kirali" userId="f4e587990b8fe8d1" providerId="LiveId" clId="{3A723A87-F41A-4281-8DC5-2CE5129E5A96}" dt="2022-01-27T10:18:00.366" v="505" actId="1076"/>
          <ac:picMkLst>
            <pc:docMk/>
            <pc:sldMk cId="1777396283" sldId="262"/>
            <ac:picMk id="7" creationId="{CF50EB69-B64B-4558-B569-36C8D0653A65}"/>
          </ac:picMkLst>
        </pc:picChg>
      </pc:sldChg>
      <pc:sldChg chg="addSp modSp add mod modAnim">
        <pc:chgData name="Julia Kirali" userId="f4e587990b8fe8d1" providerId="LiveId" clId="{3A723A87-F41A-4281-8DC5-2CE5129E5A96}" dt="2022-01-27T10:17:19.778" v="489" actId="1076"/>
        <pc:sldMkLst>
          <pc:docMk/>
          <pc:sldMk cId="2899310447" sldId="263"/>
        </pc:sldMkLst>
        <pc:spChg chg="mod">
          <ac:chgData name="Julia Kirali" userId="f4e587990b8fe8d1" providerId="LiveId" clId="{3A723A87-F41A-4281-8DC5-2CE5129E5A96}" dt="2022-01-27T10:10:17.661" v="161" actId="20577"/>
          <ac:spMkLst>
            <pc:docMk/>
            <pc:sldMk cId="2899310447" sldId="263"/>
            <ac:spMk id="2" creationId="{F04AEF5C-CF39-485E-B9F9-3B027156DA27}"/>
          </ac:spMkLst>
        </pc:spChg>
        <pc:spChg chg="mod">
          <ac:chgData name="Julia Kirali" userId="f4e587990b8fe8d1" providerId="LiveId" clId="{3A723A87-F41A-4281-8DC5-2CE5129E5A96}" dt="2022-01-27T10:14:51.362" v="483" actId="20577"/>
          <ac:spMkLst>
            <pc:docMk/>
            <pc:sldMk cId="2899310447" sldId="263"/>
            <ac:spMk id="3" creationId="{E8104851-10E0-4D32-9DD3-1C80EBA5ECD5}"/>
          </ac:spMkLst>
        </pc:spChg>
        <pc:picChg chg="add mod">
          <ac:chgData name="Julia Kirali" userId="f4e587990b8fe8d1" providerId="LiveId" clId="{3A723A87-F41A-4281-8DC5-2CE5129E5A96}" dt="2022-01-27T10:17:19.778" v="489" actId="1076"/>
          <ac:picMkLst>
            <pc:docMk/>
            <pc:sldMk cId="2899310447" sldId="263"/>
            <ac:picMk id="7" creationId="{26C0C8A6-45F3-480F-AE45-2D4D2E6D47C4}"/>
          </ac:picMkLst>
        </pc:picChg>
      </pc:sldChg>
      <pc:sldChg chg="addSp delSp add del setBg delDesignElem">
        <pc:chgData name="Julia Kirali" userId="f4e587990b8fe8d1" providerId="LiveId" clId="{3A723A87-F41A-4281-8DC5-2CE5129E5A96}" dt="2022-01-27T10:17:24.801" v="492"/>
        <pc:sldMkLst>
          <pc:docMk/>
          <pc:sldMk cId="281277891" sldId="264"/>
        </pc:sldMkLst>
        <pc:spChg chg="add del">
          <ac:chgData name="Julia Kirali" userId="f4e587990b8fe8d1" providerId="LiveId" clId="{3A723A87-F41A-4281-8DC5-2CE5129E5A96}" dt="2022-01-27T10:17:24.801" v="492"/>
          <ac:spMkLst>
            <pc:docMk/>
            <pc:sldMk cId="281277891" sldId="264"/>
            <ac:spMk id="8" creationId="{C27D7A02-907B-496F-BA7E-AA3780733CA7}"/>
          </ac:spMkLst>
        </pc:spChg>
        <pc:spChg chg="add del">
          <ac:chgData name="Julia Kirali" userId="f4e587990b8fe8d1" providerId="LiveId" clId="{3A723A87-F41A-4281-8DC5-2CE5129E5A96}" dt="2022-01-27T10:17:24.801" v="492"/>
          <ac:spMkLst>
            <pc:docMk/>
            <pc:sldMk cId="281277891" sldId="264"/>
            <ac:spMk id="10" creationId="{0FBA5268-0AE7-4CAD-9537-D0EB09E76406}"/>
          </ac:spMkLst>
        </pc:spChg>
        <pc:spChg chg="add del">
          <ac:chgData name="Julia Kirali" userId="f4e587990b8fe8d1" providerId="LiveId" clId="{3A723A87-F41A-4281-8DC5-2CE5129E5A96}" dt="2022-01-27T10:17:24.801" v="492"/>
          <ac:spMkLst>
            <pc:docMk/>
            <pc:sldMk cId="281277891" sldId="264"/>
            <ac:spMk id="12" creationId="{088D065B-39DA-4077-B9CF-E489CE4C0169}"/>
          </ac:spMkLst>
        </pc:spChg>
      </pc:sldChg>
      <pc:sldChg chg="addSp delSp add del setBg delDesignElem">
        <pc:chgData name="Julia Kirali" userId="f4e587990b8fe8d1" providerId="LiveId" clId="{3A723A87-F41A-4281-8DC5-2CE5129E5A96}" dt="2022-01-27T10:17:31.576" v="495"/>
        <pc:sldMkLst>
          <pc:docMk/>
          <pc:sldMk cId="2596185669" sldId="264"/>
        </pc:sldMkLst>
        <pc:spChg chg="add del">
          <ac:chgData name="Julia Kirali" userId="f4e587990b8fe8d1" providerId="LiveId" clId="{3A723A87-F41A-4281-8DC5-2CE5129E5A96}" dt="2022-01-27T10:17:31.576" v="495"/>
          <ac:spMkLst>
            <pc:docMk/>
            <pc:sldMk cId="2596185669" sldId="264"/>
            <ac:spMk id="8" creationId="{C27D7A02-907B-496F-BA7E-AA3780733CA7}"/>
          </ac:spMkLst>
        </pc:spChg>
        <pc:spChg chg="add del">
          <ac:chgData name="Julia Kirali" userId="f4e587990b8fe8d1" providerId="LiveId" clId="{3A723A87-F41A-4281-8DC5-2CE5129E5A96}" dt="2022-01-27T10:17:31.576" v="495"/>
          <ac:spMkLst>
            <pc:docMk/>
            <pc:sldMk cId="2596185669" sldId="264"/>
            <ac:spMk id="10" creationId="{0FBA5268-0AE7-4CAD-9537-D0EB09E76406}"/>
          </ac:spMkLst>
        </pc:spChg>
        <pc:spChg chg="add del">
          <ac:chgData name="Julia Kirali" userId="f4e587990b8fe8d1" providerId="LiveId" clId="{3A723A87-F41A-4281-8DC5-2CE5129E5A96}" dt="2022-01-27T10:17:31.576" v="495"/>
          <ac:spMkLst>
            <pc:docMk/>
            <pc:sldMk cId="2596185669" sldId="264"/>
            <ac:spMk id="12" creationId="{088D065B-39DA-4077-B9CF-E489CE4C0169}"/>
          </ac:spMkLst>
        </pc:spChg>
      </pc:sldChg>
    </pc:docChg>
  </pc:docChgLst>
  <pc:docChgLst>
    <pc:chgData name="Julia Kirali" userId="f4e587990b8fe8d1" providerId="LiveId" clId="{B522716A-F9BD-4B32-B344-B7C8808A6FFE}"/>
    <pc:docChg chg="undo custSel addSld delSld modSld sldOrd modMainMaster">
      <pc:chgData name="Julia Kirali" userId="f4e587990b8fe8d1" providerId="LiveId" clId="{B522716A-F9BD-4B32-B344-B7C8808A6FFE}" dt="2022-01-13T08:11:21.276" v="175" actId="20577"/>
      <pc:docMkLst>
        <pc:docMk/>
      </pc:docMkLst>
      <pc:sldChg chg="addSp delSp modSp mod setBg">
        <pc:chgData name="Julia Kirali" userId="f4e587990b8fe8d1" providerId="LiveId" clId="{B522716A-F9BD-4B32-B344-B7C8808A6FFE}" dt="2022-01-02T15:56:51.146" v="130" actId="732"/>
        <pc:sldMkLst>
          <pc:docMk/>
          <pc:sldMk cId="2640100106" sldId="256"/>
        </pc:sldMkLst>
        <pc:picChg chg="add mod modCrop">
          <ac:chgData name="Julia Kirali" userId="f4e587990b8fe8d1" providerId="LiveId" clId="{B522716A-F9BD-4B32-B344-B7C8808A6FFE}" dt="2022-01-02T15:56:51.146" v="130" actId="732"/>
          <ac:picMkLst>
            <pc:docMk/>
            <pc:sldMk cId="2640100106" sldId="256"/>
            <ac:picMk id="4" creationId="{0CE02971-4F65-472D-AA72-D74BFEF34D88}"/>
          </ac:picMkLst>
        </pc:picChg>
        <pc:picChg chg="del mod">
          <ac:chgData name="Julia Kirali" userId="f4e587990b8fe8d1" providerId="LiveId" clId="{B522716A-F9BD-4B32-B344-B7C8808A6FFE}" dt="2022-01-02T15:56:16.029" v="120" actId="478"/>
          <ac:picMkLst>
            <pc:docMk/>
            <pc:sldMk cId="2640100106" sldId="256"/>
            <ac:picMk id="1026" creationId="{9836EC78-B333-47A0-82B8-3BC357CB3B6B}"/>
          </ac:picMkLst>
        </pc:picChg>
      </pc:sldChg>
      <pc:sldChg chg="addSp delSp modSp mod setBg modAnim">
        <pc:chgData name="Julia Kirali" userId="f4e587990b8fe8d1" providerId="LiveId" clId="{B522716A-F9BD-4B32-B344-B7C8808A6FFE}" dt="2022-01-02T17:42:01.839" v="143" actId="20577"/>
        <pc:sldMkLst>
          <pc:docMk/>
          <pc:sldMk cId="2984741837" sldId="257"/>
        </pc:sldMkLst>
        <pc:spChg chg="mod">
          <ac:chgData name="Julia Kirali" userId="f4e587990b8fe8d1" providerId="LiveId" clId="{B522716A-F9BD-4B32-B344-B7C8808A6FFE}" dt="2022-01-02T10:23:44.479" v="118" actId="27636"/>
          <ac:spMkLst>
            <pc:docMk/>
            <pc:sldMk cId="2984741837" sldId="257"/>
            <ac:spMk id="2" creationId="{F04AEF5C-CF39-485E-B9F9-3B027156DA27}"/>
          </ac:spMkLst>
        </pc:spChg>
        <pc:spChg chg="mod">
          <ac:chgData name="Julia Kirali" userId="f4e587990b8fe8d1" providerId="LiveId" clId="{B522716A-F9BD-4B32-B344-B7C8808A6FFE}" dt="2022-01-02T17:42:01.839" v="143" actId="20577"/>
          <ac:spMkLst>
            <pc:docMk/>
            <pc:sldMk cId="2984741837" sldId="257"/>
            <ac:spMk id="3" creationId="{E8104851-10E0-4D32-9DD3-1C80EBA5ECD5}"/>
          </ac:spMkLst>
        </pc:spChg>
        <pc:spChg chg="del">
          <ac:chgData name="Julia Kirali" userId="f4e587990b8fe8d1" providerId="LiveId" clId="{B522716A-F9BD-4B32-B344-B7C8808A6FFE}" dt="2022-01-02T10:20:45.075" v="40" actId="26606"/>
          <ac:spMkLst>
            <pc:docMk/>
            <pc:sldMk cId="2984741837" sldId="257"/>
            <ac:spMk id="8" creationId="{C27D7A02-907B-496F-BA7E-AA3780733CA7}"/>
          </ac:spMkLst>
        </pc:spChg>
        <pc:spChg chg="del">
          <ac:chgData name="Julia Kirali" userId="f4e587990b8fe8d1" providerId="LiveId" clId="{B522716A-F9BD-4B32-B344-B7C8808A6FFE}" dt="2022-01-02T10:20:45.075" v="40" actId="26606"/>
          <ac:spMkLst>
            <pc:docMk/>
            <pc:sldMk cId="2984741837" sldId="257"/>
            <ac:spMk id="10" creationId="{0FBA5268-0AE7-4CAD-9537-D0EB09E76406}"/>
          </ac:spMkLst>
        </pc:spChg>
        <pc:spChg chg="del">
          <ac:chgData name="Julia Kirali" userId="f4e587990b8fe8d1" providerId="LiveId" clId="{B522716A-F9BD-4B32-B344-B7C8808A6FFE}" dt="2022-01-02T10:20:45.075" v="40" actId="26606"/>
          <ac:spMkLst>
            <pc:docMk/>
            <pc:sldMk cId="2984741837" sldId="257"/>
            <ac:spMk id="12" creationId="{088D065B-39DA-4077-B9CF-E489CE4C0169}"/>
          </ac:spMkLst>
        </pc:spChg>
        <pc:spChg chg="add del">
          <ac:chgData name="Julia Kirali" userId="f4e587990b8fe8d1" providerId="LiveId" clId="{B522716A-F9BD-4B32-B344-B7C8808A6FFE}" dt="2022-01-02T10:23:04.581" v="108" actId="26606"/>
          <ac:spMkLst>
            <pc:docMk/>
            <pc:sldMk cId="2984741837" sldId="257"/>
            <ac:spMk id="17" creationId="{CB299CAB-C506-454B-90FC-4065728297D3}"/>
          </ac:spMkLst>
        </pc:spChg>
        <pc:spChg chg="add del">
          <ac:chgData name="Julia Kirali" userId="f4e587990b8fe8d1" providerId="LiveId" clId="{B522716A-F9BD-4B32-B344-B7C8808A6FFE}" dt="2022-01-02T10:23:04.581" v="108" actId="26606"/>
          <ac:spMkLst>
            <pc:docMk/>
            <pc:sldMk cId="2984741837" sldId="257"/>
            <ac:spMk id="19" creationId="{C8D99311-F254-40F1-8AB5-EE3E7B9B6872}"/>
          </ac:spMkLst>
        </pc:spChg>
        <pc:spChg chg="add del">
          <ac:chgData name="Julia Kirali" userId="f4e587990b8fe8d1" providerId="LiveId" clId="{B522716A-F9BD-4B32-B344-B7C8808A6FFE}" dt="2022-01-02T10:23:04.581" v="108" actId="26606"/>
          <ac:spMkLst>
            <pc:docMk/>
            <pc:sldMk cId="2984741837" sldId="257"/>
            <ac:spMk id="21" creationId="{7D89E3CB-00ED-4691-9F0F-F23EA3564705}"/>
          </ac:spMkLst>
        </pc:spChg>
        <pc:spChg chg="add">
          <ac:chgData name="Julia Kirali" userId="f4e587990b8fe8d1" providerId="LiveId" clId="{B522716A-F9BD-4B32-B344-B7C8808A6FFE}" dt="2022-01-02T10:23:04.581" v="108" actId="26606"/>
          <ac:spMkLst>
            <pc:docMk/>
            <pc:sldMk cId="2984741837" sldId="257"/>
            <ac:spMk id="23" creationId="{98DDA986-B6EE-4642-AC60-0490373E69D0}"/>
          </ac:spMkLst>
        </pc:spChg>
        <pc:spChg chg="add">
          <ac:chgData name="Julia Kirali" userId="f4e587990b8fe8d1" providerId="LiveId" clId="{B522716A-F9BD-4B32-B344-B7C8808A6FFE}" dt="2022-01-02T10:23:04.581" v="108" actId="26606"/>
          <ac:spMkLst>
            <pc:docMk/>
            <pc:sldMk cId="2984741837" sldId="257"/>
            <ac:spMk id="24" creationId="{80B62878-12EF-4E97-A284-47BAFC30DA2E}"/>
          </ac:spMkLst>
        </pc:spChg>
        <pc:spChg chg="add">
          <ac:chgData name="Julia Kirali" userId="f4e587990b8fe8d1" providerId="LiveId" clId="{B522716A-F9BD-4B32-B344-B7C8808A6FFE}" dt="2022-01-02T10:23:04.581" v="108" actId="26606"/>
          <ac:spMkLst>
            <pc:docMk/>
            <pc:sldMk cId="2984741837" sldId="257"/>
            <ac:spMk id="25" creationId="{6D79188D-1ED5-4705-B8C7-5D6FB7670AB3}"/>
          </ac:spMkLst>
        </pc:spChg>
        <pc:spChg chg="add del">
          <ac:chgData name="Julia Kirali" userId="f4e587990b8fe8d1" providerId="LiveId" clId="{B522716A-F9BD-4B32-B344-B7C8808A6FFE}" dt="2022-01-02T10:22:40.019" v="107" actId="26606"/>
          <ac:spMkLst>
            <pc:docMk/>
            <pc:sldMk cId="2984741837" sldId="257"/>
            <ac:spMk id="26" creationId="{98DDA986-B6EE-4642-AC60-0490373E69D0}"/>
          </ac:spMkLst>
        </pc:spChg>
        <pc:spChg chg="add del">
          <ac:chgData name="Julia Kirali" userId="f4e587990b8fe8d1" providerId="LiveId" clId="{B522716A-F9BD-4B32-B344-B7C8808A6FFE}" dt="2022-01-02T10:22:40.019" v="107" actId="26606"/>
          <ac:spMkLst>
            <pc:docMk/>
            <pc:sldMk cId="2984741837" sldId="257"/>
            <ac:spMk id="28" creationId="{80B62878-12EF-4E97-A284-47BAFC30DA2E}"/>
          </ac:spMkLst>
        </pc:spChg>
        <pc:spChg chg="add del">
          <ac:chgData name="Julia Kirali" userId="f4e587990b8fe8d1" providerId="LiveId" clId="{B522716A-F9BD-4B32-B344-B7C8808A6FFE}" dt="2022-01-02T10:22:40.019" v="107" actId="26606"/>
          <ac:spMkLst>
            <pc:docMk/>
            <pc:sldMk cId="2984741837" sldId="257"/>
            <ac:spMk id="30" creationId="{6D79188D-1ED5-4705-B8C7-5D6FB7670AB3}"/>
          </ac:spMkLst>
        </pc:spChg>
      </pc:sldChg>
      <pc:sldChg chg="setBg">
        <pc:chgData name="Julia Kirali" userId="f4e587990b8fe8d1" providerId="LiveId" clId="{B522716A-F9BD-4B32-B344-B7C8808A6FFE}" dt="2022-01-02T10:15:03.188" v="16"/>
        <pc:sldMkLst>
          <pc:docMk/>
          <pc:sldMk cId="3319058285" sldId="258"/>
        </pc:sldMkLst>
      </pc:sldChg>
      <pc:sldChg chg="modSp setBg">
        <pc:chgData name="Julia Kirali" userId="f4e587990b8fe8d1" providerId="LiveId" clId="{B522716A-F9BD-4B32-B344-B7C8808A6FFE}" dt="2022-01-13T08:08:48.103" v="145" actId="20577"/>
        <pc:sldMkLst>
          <pc:docMk/>
          <pc:sldMk cId="1792254304" sldId="259"/>
        </pc:sldMkLst>
        <pc:spChg chg="mod">
          <ac:chgData name="Julia Kirali" userId="f4e587990b8fe8d1" providerId="LiveId" clId="{B522716A-F9BD-4B32-B344-B7C8808A6FFE}" dt="2022-01-13T08:08:48.103" v="145" actId="20577"/>
          <ac:spMkLst>
            <pc:docMk/>
            <pc:sldMk cId="1792254304" sldId="259"/>
            <ac:spMk id="3" creationId="{E8104851-10E0-4D32-9DD3-1C80EBA5ECD5}"/>
          </ac:spMkLst>
        </pc:spChg>
      </pc:sldChg>
      <pc:sldChg chg="modSp setBg">
        <pc:chgData name="Julia Kirali" userId="f4e587990b8fe8d1" providerId="LiveId" clId="{B522716A-F9BD-4B32-B344-B7C8808A6FFE}" dt="2022-01-13T08:11:21.276" v="175" actId="20577"/>
        <pc:sldMkLst>
          <pc:docMk/>
          <pc:sldMk cId="1111593433" sldId="260"/>
        </pc:sldMkLst>
        <pc:spChg chg="mod">
          <ac:chgData name="Julia Kirali" userId="f4e587990b8fe8d1" providerId="LiveId" clId="{B522716A-F9BD-4B32-B344-B7C8808A6FFE}" dt="2022-01-13T08:11:21.276" v="175" actId="20577"/>
          <ac:spMkLst>
            <pc:docMk/>
            <pc:sldMk cId="1111593433" sldId="260"/>
            <ac:spMk id="3" creationId="{E8104851-10E0-4D32-9DD3-1C80EBA5ECD5}"/>
          </ac:spMkLst>
        </pc:spChg>
      </pc:sldChg>
      <pc:sldChg chg="del setBg">
        <pc:chgData name="Julia Kirali" userId="f4e587990b8fe8d1" providerId="LiveId" clId="{B522716A-F9BD-4B32-B344-B7C8808A6FFE}" dt="2022-01-02T17:14:18.476" v="135" actId="47"/>
        <pc:sldMkLst>
          <pc:docMk/>
          <pc:sldMk cId="3075270944" sldId="261"/>
        </pc:sldMkLst>
      </pc:sldChg>
      <pc:sldChg chg="setBg">
        <pc:chgData name="Julia Kirali" userId="f4e587990b8fe8d1" providerId="LiveId" clId="{B522716A-F9BD-4B32-B344-B7C8808A6FFE}" dt="2022-01-02T10:15:03.188" v="16"/>
        <pc:sldMkLst>
          <pc:docMk/>
          <pc:sldMk cId="1777396283" sldId="262"/>
        </pc:sldMkLst>
      </pc:sldChg>
      <pc:sldChg chg="add del setBg">
        <pc:chgData name="Julia Kirali" userId="f4e587990b8fe8d1" providerId="LiveId" clId="{B522716A-F9BD-4B32-B344-B7C8808A6FFE}" dt="2022-01-02T10:18:35.418" v="39" actId="47"/>
        <pc:sldMkLst>
          <pc:docMk/>
          <pc:sldMk cId="1381376" sldId="263"/>
        </pc:sldMkLst>
      </pc:sldChg>
      <pc:sldChg chg="modSp add del ord setBg">
        <pc:chgData name="Julia Kirali" userId="f4e587990b8fe8d1" providerId="LiveId" clId="{B522716A-F9BD-4B32-B344-B7C8808A6FFE}" dt="2022-01-02T10:18:33.589" v="38" actId="47"/>
        <pc:sldMkLst>
          <pc:docMk/>
          <pc:sldMk cId="485935675" sldId="264"/>
        </pc:sldMkLst>
        <pc:picChg chg="mod">
          <ac:chgData name="Julia Kirali" userId="f4e587990b8fe8d1" providerId="LiveId" clId="{B522716A-F9BD-4B32-B344-B7C8808A6FFE}" dt="2022-01-02T10:18:04.853" v="37" actId="1076"/>
          <ac:picMkLst>
            <pc:docMk/>
            <pc:sldMk cId="485935675" sldId="264"/>
            <ac:picMk id="1026" creationId="{9836EC78-B333-47A0-82B8-3BC357CB3B6B}"/>
          </ac:picMkLst>
        </pc:picChg>
      </pc:sldChg>
      <pc:sldChg chg="delSp add del setBg delDesignElem">
        <pc:chgData name="Julia Kirali" userId="f4e587990b8fe8d1" providerId="LiveId" clId="{B522716A-F9BD-4B32-B344-B7C8808A6FFE}" dt="2022-01-02T10:12:18.902" v="3" actId="47"/>
        <pc:sldMkLst>
          <pc:docMk/>
          <pc:sldMk cId="3100872918" sldId="264"/>
        </pc:sldMkLst>
        <pc:spChg chg="del">
          <ac:chgData name="Julia Kirali" userId="f4e587990b8fe8d1" providerId="LiveId" clId="{B522716A-F9BD-4B32-B344-B7C8808A6FFE}" dt="2022-01-02T10:12:10.488" v="2"/>
          <ac:spMkLst>
            <pc:docMk/>
            <pc:sldMk cId="3100872918" sldId="264"/>
            <ac:spMk id="71" creationId="{A9607B8D-5A6C-4ECB-9047-3836C51C14F0}"/>
          </ac:spMkLst>
        </pc:spChg>
        <pc:spChg chg="del">
          <ac:chgData name="Julia Kirali" userId="f4e587990b8fe8d1" providerId="LiveId" clId="{B522716A-F9BD-4B32-B344-B7C8808A6FFE}" dt="2022-01-02T10:12:10.488" v="2"/>
          <ac:spMkLst>
            <pc:docMk/>
            <pc:sldMk cId="3100872918" sldId="264"/>
            <ac:spMk id="73" creationId="{CA84D6C4-24A3-44DC-9607-566CF5A2227A}"/>
          </ac:spMkLst>
        </pc:spChg>
        <pc:spChg chg="del">
          <ac:chgData name="Julia Kirali" userId="f4e587990b8fe8d1" providerId="LiveId" clId="{B522716A-F9BD-4B32-B344-B7C8808A6FFE}" dt="2022-01-02T10:12:10.488" v="2"/>
          <ac:spMkLst>
            <pc:docMk/>
            <pc:sldMk cId="3100872918" sldId="264"/>
            <ac:spMk id="75" creationId="{72F7300B-53A6-4A16-AA84-78597664F02E}"/>
          </ac:spMkLst>
        </pc:spChg>
      </pc:sldChg>
      <pc:sldMasterChg chg="setBg modSldLayout">
        <pc:chgData name="Julia Kirali" userId="f4e587990b8fe8d1" providerId="LiveId" clId="{B522716A-F9BD-4B32-B344-B7C8808A6FFE}" dt="2022-01-02T10:15:03.188" v="16"/>
        <pc:sldMasterMkLst>
          <pc:docMk/>
          <pc:sldMasterMk cId="2150667596" sldId="2147483648"/>
        </pc:sldMasterMkLst>
        <pc:sldLayoutChg chg="setBg">
          <pc:chgData name="Julia Kirali" userId="f4e587990b8fe8d1" providerId="LiveId" clId="{B522716A-F9BD-4B32-B344-B7C8808A6FFE}" dt="2022-01-02T10:15:03.188" v="16"/>
          <pc:sldLayoutMkLst>
            <pc:docMk/>
            <pc:sldMasterMk cId="2150667596" sldId="2147483648"/>
            <pc:sldLayoutMk cId="3372861258" sldId="2147483649"/>
          </pc:sldLayoutMkLst>
        </pc:sldLayoutChg>
        <pc:sldLayoutChg chg="setBg">
          <pc:chgData name="Julia Kirali" userId="f4e587990b8fe8d1" providerId="LiveId" clId="{B522716A-F9BD-4B32-B344-B7C8808A6FFE}" dt="2022-01-02T10:15:03.188" v="16"/>
          <pc:sldLayoutMkLst>
            <pc:docMk/>
            <pc:sldMasterMk cId="2150667596" sldId="2147483648"/>
            <pc:sldLayoutMk cId="3256884973" sldId="2147483650"/>
          </pc:sldLayoutMkLst>
        </pc:sldLayoutChg>
        <pc:sldLayoutChg chg="setBg">
          <pc:chgData name="Julia Kirali" userId="f4e587990b8fe8d1" providerId="LiveId" clId="{B522716A-F9BD-4B32-B344-B7C8808A6FFE}" dt="2022-01-02T10:15:03.188" v="16"/>
          <pc:sldLayoutMkLst>
            <pc:docMk/>
            <pc:sldMasterMk cId="2150667596" sldId="2147483648"/>
            <pc:sldLayoutMk cId="2479860252" sldId="2147483651"/>
          </pc:sldLayoutMkLst>
        </pc:sldLayoutChg>
        <pc:sldLayoutChg chg="setBg">
          <pc:chgData name="Julia Kirali" userId="f4e587990b8fe8d1" providerId="LiveId" clId="{B522716A-F9BD-4B32-B344-B7C8808A6FFE}" dt="2022-01-02T10:15:03.188" v="16"/>
          <pc:sldLayoutMkLst>
            <pc:docMk/>
            <pc:sldMasterMk cId="2150667596" sldId="2147483648"/>
            <pc:sldLayoutMk cId="245709936" sldId="2147483652"/>
          </pc:sldLayoutMkLst>
        </pc:sldLayoutChg>
        <pc:sldLayoutChg chg="setBg">
          <pc:chgData name="Julia Kirali" userId="f4e587990b8fe8d1" providerId="LiveId" clId="{B522716A-F9BD-4B32-B344-B7C8808A6FFE}" dt="2022-01-02T10:15:03.188" v="16"/>
          <pc:sldLayoutMkLst>
            <pc:docMk/>
            <pc:sldMasterMk cId="2150667596" sldId="2147483648"/>
            <pc:sldLayoutMk cId="2428095695" sldId="2147483653"/>
          </pc:sldLayoutMkLst>
        </pc:sldLayoutChg>
        <pc:sldLayoutChg chg="setBg">
          <pc:chgData name="Julia Kirali" userId="f4e587990b8fe8d1" providerId="LiveId" clId="{B522716A-F9BD-4B32-B344-B7C8808A6FFE}" dt="2022-01-02T10:15:03.188" v="16"/>
          <pc:sldLayoutMkLst>
            <pc:docMk/>
            <pc:sldMasterMk cId="2150667596" sldId="2147483648"/>
            <pc:sldLayoutMk cId="483454449" sldId="2147483654"/>
          </pc:sldLayoutMkLst>
        </pc:sldLayoutChg>
        <pc:sldLayoutChg chg="setBg">
          <pc:chgData name="Julia Kirali" userId="f4e587990b8fe8d1" providerId="LiveId" clId="{B522716A-F9BD-4B32-B344-B7C8808A6FFE}" dt="2022-01-02T10:15:03.188" v="16"/>
          <pc:sldLayoutMkLst>
            <pc:docMk/>
            <pc:sldMasterMk cId="2150667596" sldId="2147483648"/>
            <pc:sldLayoutMk cId="1192872364" sldId="2147483655"/>
          </pc:sldLayoutMkLst>
        </pc:sldLayoutChg>
        <pc:sldLayoutChg chg="setBg">
          <pc:chgData name="Julia Kirali" userId="f4e587990b8fe8d1" providerId="LiveId" clId="{B522716A-F9BD-4B32-B344-B7C8808A6FFE}" dt="2022-01-02T10:15:03.188" v="16"/>
          <pc:sldLayoutMkLst>
            <pc:docMk/>
            <pc:sldMasterMk cId="2150667596" sldId="2147483648"/>
            <pc:sldLayoutMk cId="3289519247" sldId="2147483656"/>
          </pc:sldLayoutMkLst>
        </pc:sldLayoutChg>
        <pc:sldLayoutChg chg="setBg">
          <pc:chgData name="Julia Kirali" userId="f4e587990b8fe8d1" providerId="LiveId" clId="{B522716A-F9BD-4B32-B344-B7C8808A6FFE}" dt="2022-01-02T10:15:03.188" v="16"/>
          <pc:sldLayoutMkLst>
            <pc:docMk/>
            <pc:sldMasterMk cId="2150667596" sldId="2147483648"/>
            <pc:sldLayoutMk cId="940271629" sldId="2147483657"/>
          </pc:sldLayoutMkLst>
        </pc:sldLayoutChg>
        <pc:sldLayoutChg chg="setBg">
          <pc:chgData name="Julia Kirali" userId="f4e587990b8fe8d1" providerId="LiveId" clId="{B522716A-F9BD-4B32-B344-B7C8808A6FFE}" dt="2022-01-02T10:15:03.188" v="16"/>
          <pc:sldLayoutMkLst>
            <pc:docMk/>
            <pc:sldMasterMk cId="2150667596" sldId="2147483648"/>
            <pc:sldLayoutMk cId="1177028397" sldId="2147483658"/>
          </pc:sldLayoutMkLst>
        </pc:sldLayoutChg>
        <pc:sldLayoutChg chg="setBg">
          <pc:chgData name="Julia Kirali" userId="f4e587990b8fe8d1" providerId="LiveId" clId="{B522716A-F9BD-4B32-B344-B7C8808A6FFE}" dt="2022-01-02T10:15:03.188" v="16"/>
          <pc:sldLayoutMkLst>
            <pc:docMk/>
            <pc:sldMasterMk cId="2150667596" sldId="2147483648"/>
            <pc:sldLayoutMk cId="128608095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35E62F-5A17-43DA-AF65-C0740038A7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a:extLst>
              <a:ext uri="{FF2B5EF4-FFF2-40B4-BE49-F238E27FC236}">
                <a16:creationId xmlns:a16="http://schemas.microsoft.com/office/drawing/2014/main" id="{2B5385BE-A0EF-4FF0-9C89-85BDC8AB87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4016F-01DF-4BA5-9D26-6028236ADEE6}" type="datetimeFigureOut">
              <a:rPr lang="de-AT" smtClean="0"/>
              <a:t>07.02.2022</a:t>
            </a:fld>
            <a:endParaRPr lang="de-AT" dirty="0"/>
          </a:p>
        </p:txBody>
      </p:sp>
      <p:sp>
        <p:nvSpPr>
          <p:cNvPr id="4" name="Fußzeilenplatzhalter 3">
            <a:extLst>
              <a:ext uri="{FF2B5EF4-FFF2-40B4-BE49-F238E27FC236}">
                <a16:creationId xmlns:a16="http://schemas.microsoft.com/office/drawing/2014/main" id="{5C8606D0-1B76-4099-B72D-BA1AABFF2C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a:extLst>
              <a:ext uri="{FF2B5EF4-FFF2-40B4-BE49-F238E27FC236}">
                <a16:creationId xmlns:a16="http://schemas.microsoft.com/office/drawing/2014/main" id="{EA13C0A0-29B5-4956-A8A0-633B44D69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55A131-45C2-484F-8189-1AC6E16A79D0}" type="slidenum">
              <a:rPr lang="de-AT" smtClean="0"/>
              <a:t>‹Nr.›</a:t>
            </a:fld>
            <a:endParaRPr lang="de-AT" dirty="0"/>
          </a:p>
        </p:txBody>
      </p:sp>
    </p:spTree>
    <p:extLst>
      <p:ext uri="{BB962C8B-B14F-4D97-AF65-F5344CB8AC3E}">
        <p14:creationId xmlns:p14="http://schemas.microsoft.com/office/powerpoint/2010/main" val="34387610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01DFE-458B-4B0F-81FA-C7A629228A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E9FFBB0-F5CC-4C25-A832-FED9AD1DB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F481D2AE-066B-44CE-BEDF-A459679CC0F9}"/>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5" name="Fußzeilenplatzhalter 4">
            <a:extLst>
              <a:ext uri="{FF2B5EF4-FFF2-40B4-BE49-F238E27FC236}">
                <a16:creationId xmlns:a16="http://schemas.microsoft.com/office/drawing/2014/main" id="{BDAD3F96-86DB-47AF-9C32-4BB45B57532C}"/>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3B42AC2F-7E8D-4785-9A5B-E0CFBCFB2950}"/>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37286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BB825-56F8-47A7-984D-8428FD8003E8}"/>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8587BBD-8EDE-4253-8D48-07E2665DCBC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D143FE-C1F8-4A87-B59C-D7E63FE90406}"/>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5" name="Fußzeilenplatzhalter 4">
            <a:extLst>
              <a:ext uri="{FF2B5EF4-FFF2-40B4-BE49-F238E27FC236}">
                <a16:creationId xmlns:a16="http://schemas.microsoft.com/office/drawing/2014/main" id="{54FAC10E-5354-4A2D-A1D8-2FB6FF5CAEBC}"/>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A38B1BBD-90E2-45F9-A58A-246D5DB3D52F}"/>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1770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9FEA59D-86B1-4CD0-9A71-5949DAF6C3F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E3FF960-1A49-4E6C-BBC6-8C69E228D2B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2112FFF-17CE-46DE-A205-A293D3BFC716}"/>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5" name="Fußzeilenplatzhalter 4">
            <a:extLst>
              <a:ext uri="{FF2B5EF4-FFF2-40B4-BE49-F238E27FC236}">
                <a16:creationId xmlns:a16="http://schemas.microsoft.com/office/drawing/2014/main" id="{C2C0F293-79C9-48C1-9D31-A156B0A7DE38}"/>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65A5F233-F764-4AAA-8B75-731949B5B07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2860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18C8B-544A-403F-A8D4-E7D03264EAF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81DC104-2E9B-43A4-9A22-6FF500073BB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1B88BEC-00A8-43D9-AED5-2BE991DFF41A}"/>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5" name="Fußzeilenplatzhalter 4">
            <a:extLst>
              <a:ext uri="{FF2B5EF4-FFF2-40B4-BE49-F238E27FC236}">
                <a16:creationId xmlns:a16="http://schemas.microsoft.com/office/drawing/2014/main" id="{5A2E5E0B-EF77-4C5A-BF6F-6DFFCB6C4C65}"/>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64934158-42C7-4C49-9BD8-8B13069CD4D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25688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2BD37-BD45-4AF5-909E-56BEC390BB2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9EC211C-35A0-434D-985F-668882209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EAE436B-6A4E-434C-9DBF-F007CECF5E26}"/>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5" name="Fußzeilenplatzhalter 4">
            <a:extLst>
              <a:ext uri="{FF2B5EF4-FFF2-40B4-BE49-F238E27FC236}">
                <a16:creationId xmlns:a16="http://schemas.microsoft.com/office/drawing/2014/main" id="{C6795F9A-E5DE-485F-B669-21ABEC25D3D2}"/>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BAAA0DCC-917A-4926-91BA-1012279E0371}"/>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7986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00534-50EF-45E1-8B42-AE93114A2EB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7C92265-1E85-430B-A8B0-9CBD8C4D74A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3AF80A2-88DA-4749-93F7-10028623EAC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0B39CDE6-351B-40EE-8CE5-3A7D7A2C31DB}"/>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6" name="Fußzeilenplatzhalter 5">
            <a:extLst>
              <a:ext uri="{FF2B5EF4-FFF2-40B4-BE49-F238E27FC236}">
                <a16:creationId xmlns:a16="http://schemas.microsoft.com/office/drawing/2014/main" id="{A626F1CF-5067-4E9D-A819-D4591E1AE0D2}"/>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A4F3AE94-5CFB-418A-A8D0-53A1F48D9ABB}"/>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570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39CD1-56AD-44C5-AAA1-F3F261D4523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D2822962-C099-4BBE-8878-F86FF0C2F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C6C0105-075B-402D-A649-B025E309B08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264FC76-8CBB-4BB8-B70C-7E0803012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2547A6-8971-4AB9-8D2F-1A17D2ACE6F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BA20380D-171A-4B22-A916-92B2A9114446}"/>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8" name="Fußzeilenplatzhalter 7">
            <a:extLst>
              <a:ext uri="{FF2B5EF4-FFF2-40B4-BE49-F238E27FC236}">
                <a16:creationId xmlns:a16="http://schemas.microsoft.com/office/drawing/2014/main" id="{22C7F48C-10F4-4FD8-AE2A-78A5180818AF}"/>
              </a:ext>
            </a:extLst>
          </p:cNvPr>
          <p:cNvSpPr>
            <a:spLocks noGrp="1"/>
          </p:cNvSpPr>
          <p:nvPr>
            <p:ph type="ftr" sz="quarter" idx="11"/>
          </p:nvPr>
        </p:nvSpPr>
        <p:spPr/>
        <p:txBody>
          <a:bodyPr/>
          <a:lstStyle/>
          <a:p>
            <a:endParaRPr lang="de-AT" dirty="0"/>
          </a:p>
        </p:txBody>
      </p:sp>
      <p:sp>
        <p:nvSpPr>
          <p:cNvPr id="9" name="Foliennummernplatzhalter 8">
            <a:extLst>
              <a:ext uri="{FF2B5EF4-FFF2-40B4-BE49-F238E27FC236}">
                <a16:creationId xmlns:a16="http://schemas.microsoft.com/office/drawing/2014/main" id="{11252420-B9B0-4E47-A9D9-A54241D1AA53}"/>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2809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DBB96-9B1B-41BF-A0D4-55C65CDAB6F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BE46DD4-622A-409D-93F4-C8FDBAFE3C20}"/>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4" name="Fußzeilenplatzhalter 3">
            <a:extLst>
              <a:ext uri="{FF2B5EF4-FFF2-40B4-BE49-F238E27FC236}">
                <a16:creationId xmlns:a16="http://schemas.microsoft.com/office/drawing/2014/main" id="{383934FB-3396-489C-9393-BEDC1B342D5E}"/>
              </a:ext>
            </a:extLst>
          </p:cNvPr>
          <p:cNvSpPr>
            <a:spLocks noGrp="1"/>
          </p:cNvSpPr>
          <p:nvPr>
            <p:ph type="ftr" sz="quarter" idx="11"/>
          </p:nvPr>
        </p:nvSpPr>
        <p:spPr/>
        <p:txBody>
          <a:bodyPr/>
          <a:lstStyle/>
          <a:p>
            <a:endParaRPr lang="de-AT" dirty="0"/>
          </a:p>
        </p:txBody>
      </p:sp>
      <p:sp>
        <p:nvSpPr>
          <p:cNvPr id="5" name="Foliennummernplatzhalter 4">
            <a:extLst>
              <a:ext uri="{FF2B5EF4-FFF2-40B4-BE49-F238E27FC236}">
                <a16:creationId xmlns:a16="http://schemas.microsoft.com/office/drawing/2014/main" id="{09850B03-7174-45A1-AB35-1EB01F7CD479}"/>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48345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38DC0A-0E0F-4C3D-BBB0-2B2F39C5F4E5}"/>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3" name="Fußzeilenplatzhalter 2">
            <a:extLst>
              <a:ext uri="{FF2B5EF4-FFF2-40B4-BE49-F238E27FC236}">
                <a16:creationId xmlns:a16="http://schemas.microsoft.com/office/drawing/2014/main" id="{F9446769-FC53-47DA-858D-6AC200D79E73}"/>
              </a:ext>
            </a:extLst>
          </p:cNvPr>
          <p:cNvSpPr>
            <a:spLocks noGrp="1"/>
          </p:cNvSpPr>
          <p:nvPr>
            <p:ph type="ftr" sz="quarter" idx="11"/>
          </p:nvPr>
        </p:nvSpPr>
        <p:spPr/>
        <p:txBody>
          <a:bodyPr/>
          <a:lstStyle/>
          <a:p>
            <a:endParaRPr lang="de-AT" dirty="0"/>
          </a:p>
        </p:txBody>
      </p:sp>
      <p:sp>
        <p:nvSpPr>
          <p:cNvPr id="4" name="Foliennummernplatzhalter 3">
            <a:extLst>
              <a:ext uri="{FF2B5EF4-FFF2-40B4-BE49-F238E27FC236}">
                <a16:creationId xmlns:a16="http://schemas.microsoft.com/office/drawing/2014/main" id="{EADF07EB-DAE9-4ADD-9FE6-76218BF12E87}"/>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19287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0FA27-0373-4198-BE8E-28B3337ED6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16B3AE4-BB24-4909-B3C8-C9309362A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6C723C6-B4E4-4E6D-B14F-A58611B41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A4ED62C-CC0F-41D1-B77A-D11537F870B3}"/>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6" name="Fußzeilenplatzhalter 5">
            <a:extLst>
              <a:ext uri="{FF2B5EF4-FFF2-40B4-BE49-F238E27FC236}">
                <a16:creationId xmlns:a16="http://schemas.microsoft.com/office/drawing/2014/main" id="{A3968AB4-76D2-44D1-B16E-E5A6CA2AD84E}"/>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31B41450-FC42-4A72-A8AC-F1C4EA3CFBE3}"/>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2895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352A9-1B17-46CA-B259-F17AA485A1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268B515-B1EE-4D08-9B81-62D7EFDB3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a:extLst>
              <a:ext uri="{FF2B5EF4-FFF2-40B4-BE49-F238E27FC236}">
                <a16:creationId xmlns:a16="http://schemas.microsoft.com/office/drawing/2014/main" id="{27936D8B-53BD-4348-B33A-0E4D61B58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DE3EE4-31F9-405C-A415-BD7185506A60}"/>
              </a:ext>
            </a:extLst>
          </p:cNvPr>
          <p:cNvSpPr>
            <a:spLocks noGrp="1"/>
          </p:cNvSpPr>
          <p:nvPr>
            <p:ph type="dt" sz="half" idx="10"/>
          </p:nvPr>
        </p:nvSpPr>
        <p:spPr/>
        <p:txBody>
          <a:bodyPr/>
          <a:lstStyle/>
          <a:p>
            <a:fld id="{B005FDEC-9B82-4DB8-BFC6-3E9B4931C8D5}" type="datetimeFigureOut">
              <a:rPr lang="de-AT" smtClean="0"/>
              <a:t>07.02.2022</a:t>
            </a:fld>
            <a:endParaRPr lang="de-AT" dirty="0"/>
          </a:p>
        </p:txBody>
      </p:sp>
      <p:sp>
        <p:nvSpPr>
          <p:cNvPr id="6" name="Fußzeilenplatzhalter 5">
            <a:extLst>
              <a:ext uri="{FF2B5EF4-FFF2-40B4-BE49-F238E27FC236}">
                <a16:creationId xmlns:a16="http://schemas.microsoft.com/office/drawing/2014/main" id="{94C98EB1-2FFC-4B8D-AE77-3603CD92150A}"/>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55310E72-5DF2-46A9-98AB-5B626701015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94027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31973F-8132-4C3C-B756-A7B3059AC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BC64092-7D4B-4B5C-89B0-394516E08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7423746-66A3-4097-8684-FD879EE87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FDEC-9B82-4DB8-BFC6-3E9B4931C8D5}" type="datetimeFigureOut">
              <a:rPr lang="de-AT" smtClean="0"/>
              <a:t>07.02.2022</a:t>
            </a:fld>
            <a:endParaRPr lang="de-AT" dirty="0"/>
          </a:p>
        </p:txBody>
      </p:sp>
      <p:sp>
        <p:nvSpPr>
          <p:cNvPr id="5" name="Fußzeilenplatzhalter 4">
            <a:extLst>
              <a:ext uri="{FF2B5EF4-FFF2-40B4-BE49-F238E27FC236}">
                <a16:creationId xmlns:a16="http://schemas.microsoft.com/office/drawing/2014/main" id="{4DB40C71-F3EB-48AD-81D6-27D0E293F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a:extLst>
              <a:ext uri="{FF2B5EF4-FFF2-40B4-BE49-F238E27FC236}">
                <a16:creationId xmlns:a16="http://schemas.microsoft.com/office/drawing/2014/main" id="{4C41D2CD-6974-4F34-9A21-6696C0193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B4ED8-4277-4434-AEE4-61B3EA83B4B0}" type="slidenum">
              <a:rPr lang="de-AT" smtClean="0"/>
              <a:t>‹Nr.›</a:t>
            </a:fld>
            <a:endParaRPr lang="de-AT" dirty="0"/>
          </a:p>
        </p:txBody>
      </p:sp>
    </p:spTree>
    <p:extLst>
      <p:ext uri="{BB962C8B-B14F-4D97-AF65-F5344CB8AC3E}">
        <p14:creationId xmlns:p14="http://schemas.microsoft.com/office/powerpoint/2010/main" val="215066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academic.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9607B8D-5A6C-4ECB-9047-3836C51C1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A84D6C4-24A3-44DC-9607-566CF5A2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70"/>
            <a:ext cx="6096000" cy="68564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2F7300B-53A6-4A16-AA84-78597664F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47430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8E1604A-CD98-45A0-8EB2-721BC53A0339}"/>
              </a:ext>
            </a:extLst>
          </p:cNvPr>
          <p:cNvSpPr>
            <a:spLocks noGrp="1"/>
          </p:cNvSpPr>
          <p:nvPr>
            <p:ph type="ctrTitle"/>
          </p:nvPr>
        </p:nvSpPr>
        <p:spPr>
          <a:xfrm>
            <a:off x="1460615" y="1674026"/>
            <a:ext cx="3232298" cy="2481727"/>
          </a:xfrm>
        </p:spPr>
        <p:txBody>
          <a:bodyPr anchor="b">
            <a:normAutofit/>
          </a:bodyPr>
          <a:lstStyle/>
          <a:p>
            <a:r>
              <a:rPr lang="de-DE" sz="4800" b="1" dirty="0">
                <a:solidFill>
                  <a:schemeClr val="tx1">
                    <a:lumMod val="65000"/>
                    <a:lumOff val="35000"/>
                  </a:schemeClr>
                </a:solidFill>
              </a:rPr>
              <a:t>Badner Bahn</a:t>
            </a:r>
            <a:endParaRPr lang="de-AT" sz="4800" b="1" dirty="0">
              <a:solidFill>
                <a:schemeClr val="tx1">
                  <a:lumMod val="65000"/>
                  <a:lumOff val="35000"/>
                </a:schemeClr>
              </a:solidFill>
            </a:endParaRPr>
          </a:p>
        </p:txBody>
      </p:sp>
      <p:pic>
        <p:nvPicPr>
          <p:cNvPr id="4" name="Grafik 3">
            <a:extLst>
              <a:ext uri="{FF2B5EF4-FFF2-40B4-BE49-F238E27FC236}">
                <a16:creationId xmlns:a16="http://schemas.microsoft.com/office/drawing/2014/main" id="{0CE02971-4F65-472D-AA72-D74BFEF34D88}"/>
              </a:ext>
            </a:extLst>
          </p:cNvPr>
          <p:cNvPicPr>
            <a:picLocks noChangeAspect="1"/>
          </p:cNvPicPr>
          <p:nvPr/>
        </p:nvPicPr>
        <p:blipFill rotWithShape="1">
          <a:blip r:embed="rId2"/>
          <a:srcRect l="943" t="995" r="1431" b="2557"/>
          <a:stretch/>
        </p:blipFill>
        <p:spPr>
          <a:xfrm>
            <a:off x="6153529" y="435076"/>
            <a:ext cx="5954898" cy="5840363"/>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45B5EAEA-C8E6-451E-A95D-A779F833F8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98"/>
          <a:stretch/>
        </p:blipFill>
        <p:spPr bwMode="auto">
          <a:xfrm>
            <a:off x="10498067" y="6428575"/>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010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9">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402605" y="561200"/>
            <a:ext cx="3646059" cy="699935"/>
          </a:xfrm>
        </p:spPr>
        <p:txBody>
          <a:bodyPr vert="horz" lIns="91440" tIns="45720" rIns="91440" bIns="45720" rtlCol="0" anchor="b">
            <a:normAutofit/>
          </a:bodyPr>
          <a:lstStyle/>
          <a:p>
            <a:r>
              <a:rPr lang="en-US" sz="3200" b="1" u="sng" kern="1200" dirty="0" err="1">
                <a:solidFill>
                  <a:schemeClr val="tx1">
                    <a:lumMod val="65000"/>
                    <a:lumOff val="35000"/>
                  </a:schemeClr>
                </a:solidFill>
                <a:latin typeface="+mj-lt"/>
                <a:ea typeface="+mj-ea"/>
                <a:cs typeface="+mj-cs"/>
              </a:rPr>
              <a:t>Geschichte</a:t>
            </a:r>
            <a:r>
              <a:rPr lang="en-US" sz="3200" b="1" u="sng" kern="1200" dirty="0">
                <a:solidFill>
                  <a:schemeClr val="tx1">
                    <a:lumMod val="65000"/>
                    <a:lumOff val="35000"/>
                  </a:schemeClr>
                </a:solidFill>
                <a:latin typeface="+mj-lt"/>
                <a:ea typeface="+mj-ea"/>
                <a:cs typeface="+mj-cs"/>
              </a:rPr>
              <a:t>:</a:t>
            </a:r>
            <a:r>
              <a:rPr lang="en-US" sz="3200" kern="1200" dirty="0">
                <a:solidFill>
                  <a:schemeClr val="tx1">
                    <a:lumMod val="65000"/>
                    <a:lumOff val="35000"/>
                  </a:schemeClr>
                </a:solidFill>
                <a:latin typeface="+mj-lt"/>
                <a:ea typeface="+mj-ea"/>
                <a:cs typeface="+mj-cs"/>
              </a:rPr>
              <a:t>	</a:t>
            </a: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1475136" y="1541735"/>
            <a:ext cx="9241727" cy="3774530"/>
          </a:xfrm>
        </p:spPr>
        <p:txBody>
          <a:bodyPr vert="horz" lIns="91440" tIns="45720" rIns="91440" bIns="45720" rtlCol="0" anchor="t">
            <a:noAutofit/>
          </a:bodyPr>
          <a:lstStyle/>
          <a:p>
            <a:pPr algn="l"/>
            <a:r>
              <a:rPr lang="de-DE" dirty="0"/>
              <a:t>Die Badner Bahn war nicht von Anfang an eine Strecke. Sie entwickelte sich aus verschiedenen Streckenabschnitten. Am 29. September 1886 wurde eine Dampfstraßenbahnstrecke von Wien nach Wiener Neudorf eröffnet. Diese diente hauptsächlich dem Gütertransport zu den Ziegelfabriken Wiens.</a:t>
            </a:r>
          </a:p>
          <a:p>
            <a:pPr algn="l"/>
            <a:r>
              <a:rPr lang="de-DE" dirty="0"/>
              <a:t>Die Verlängerung der Badner Bahnstrecke fand am 11. Mai 1899 von Leesdorf bis Guntramsdorf  statt. Sie wurde als elektrische Bahn in Betrieb genommen und zweigleisig geführt.</a:t>
            </a:r>
          </a:p>
          <a:p>
            <a:pPr algn="l"/>
            <a:r>
              <a:rPr lang="de-DE" dirty="0"/>
              <a:t>Anschließend wurde die Ringlinie in Baden, sowie die Zweiglinie von Wienersdorf nach Traiskirchen-</a:t>
            </a:r>
            <a:r>
              <a:rPr lang="de-DE" dirty="0" err="1"/>
              <a:t>Aspangbahnhof</a:t>
            </a:r>
            <a:r>
              <a:rPr lang="de-DE" dirty="0"/>
              <a:t> eröffnet.</a:t>
            </a:r>
          </a:p>
          <a:p>
            <a:pPr algn="l"/>
            <a:r>
              <a:rPr lang="de-DE" dirty="0"/>
              <a:t>Seit dem 1. Mai 1907 wird die gesamte Stecke von der Wiener-Oper bis Badner-Josefplatz elektrisch betrieben.</a:t>
            </a:r>
          </a:p>
        </p:txBody>
      </p:sp>
      <p:pic>
        <p:nvPicPr>
          <p:cNvPr id="7" name="Grafik 6" descr="Ein Bild, das Text enthält.&#10;&#10;Automatisch generierte Beschreibung">
            <a:extLst>
              <a:ext uri="{FF2B5EF4-FFF2-40B4-BE49-F238E27FC236}">
                <a16:creationId xmlns:a16="http://schemas.microsoft.com/office/drawing/2014/main" id="{4CA3DC0F-727A-4870-8A0D-3BAAAA326D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497001" y="6466571"/>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7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500"/>
                                  </p:stCondLst>
                                  <p:iterate type="wd">
                                    <p:tmPct val="15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9">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402605" y="561200"/>
            <a:ext cx="3646059" cy="699935"/>
          </a:xfrm>
        </p:spPr>
        <p:txBody>
          <a:bodyPr vert="horz" lIns="91440" tIns="45720" rIns="91440" bIns="45720" rtlCol="0" anchor="b">
            <a:normAutofit/>
          </a:bodyPr>
          <a:lstStyle/>
          <a:p>
            <a:r>
              <a:rPr lang="en-US" sz="3200" b="1" u="sng" kern="1200" dirty="0">
                <a:solidFill>
                  <a:schemeClr val="tx1">
                    <a:lumMod val="65000"/>
                    <a:lumOff val="35000"/>
                  </a:schemeClr>
                </a:solidFill>
                <a:latin typeface="+mj-lt"/>
                <a:ea typeface="+mj-ea"/>
                <a:cs typeface="+mj-cs"/>
              </a:rPr>
              <a:t>Glossar:</a:t>
            </a:r>
            <a:r>
              <a:rPr lang="en-US" sz="3200" kern="1200" dirty="0">
                <a:solidFill>
                  <a:schemeClr val="tx1">
                    <a:lumMod val="65000"/>
                    <a:lumOff val="35000"/>
                  </a:schemeClr>
                </a:solidFill>
                <a:latin typeface="+mj-lt"/>
                <a:ea typeface="+mj-ea"/>
                <a:cs typeface="+mj-cs"/>
              </a:rPr>
              <a:t>	</a:t>
            </a: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1475136" y="1541734"/>
            <a:ext cx="9241727" cy="5007655"/>
          </a:xfrm>
        </p:spPr>
        <p:txBody>
          <a:bodyPr vert="horz" lIns="91440" tIns="45720" rIns="91440" bIns="45720" rtlCol="0" anchor="t">
            <a:noAutofit/>
          </a:bodyPr>
          <a:lstStyle/>
          <a:p>
            <a:pPr algn="l"/>
            <a:r>
              <a:rPr lang="de-DE" dirty="0">
                <a:solidFill>
                  <a:schemeClr val="tx1">
                    <a:lumMod val="65000"/>
                    <a:lumOff val="35000"/>
                  </a:schemeClr>
                </a:solidFill>
              </a:rPr>
              <a:t>Gütertransport: </a:t>
            </a:r>
            <a:r>
              <a:rPr lang="de-DE" dirty="0"/>
              <a:t>Als Güterverkehr wird im Verkehrswesen der  </a:t>
            </a:r>
          </a:p>
          <a:p>
            <a:pPr algn="l"/>
            <a:r>
              <a:rPr lang="de-DE" dirty="0"/>
              <a:t>                              außerbetriebliche Transport von Gütern und Tieren auf  </a:t>
            </a:r>
          </a:p>
          <a:p>
            <a:pPr algn="l"/>
            <a:r>
              <a:rPr lang="de-DE" dirty="0"/>
              <a:t>                              den Transport- und Verkehrswegen Straße, Schiene, </a:t>
            </a:r>
          </a:p>
          <a:p>
            <a:pPr algn="l"/>
            <a:r>
              <a:rPr lang="de-DE" dirty="0"/>
              <a:t>                              Wasser und Luft bezeichnet.</a:t>
            </a:r>
          </a:p>
          <a:p>
            <a:pPr algn="l"/>
            <a:endParaRPr lang="de-DE" dirty="0">
              <a:solidFill>
                <a:schemeClr val="tx1">
                  <a:lumMod val="65000"/>
                  <a:lumOff val="35000"/>
                </a:schemeClr>
              </a:solidFill>
            </a:endParaRPr>
          </a:p>
          <a:p>
            <a:pPr algn="l"/>
            <a:r>
              <a:rPr lang="de-DE" dirty="0">
                <a:solidFill>
                  <a:schemeClr val="tx1">
                    <a:lumMod val="65000"/>
                    <a:lumOff val="35000"/>
                  </a:schemeClr>
                </a:solidFill>
              </a:rPr>
              <a:t>Betriebsbahnhof: </a:t>
            </a:r>
            <a:r>
              <a:rPr lang="de-DE" dirty="0"/>
              <a:t>Betriebsbahnhöfe, sind jene Bahnhöfe, die </a:t>
            </a:r>
          </a:p>
          <a:p>
            <a:pPr algn="l"/>
            <a:r>
              <a:rPr lang="de-DE" dirty="0"/>
              <a:t>                                ausschließlich betriebliche Aufgaben haben. Im </a:t>
            </a:r>
          </a:p>
          <a:p>
            <a:pPr algn="l"/>
            <a:r>
              <a:rPr lang="de-DE" dirty="0"/>
              <a:t>                                Gegensatz zu den Personen- und Güterbahnhöfen  </a:t>
            </a:r>
          </a:p>
          <a:p>
            <a:pPr algn="l"/>
            <a:r>
              <a:rPr lang="de-DE" dirty="0"/>
              <a:t>                                haben sie keinen öffentlichen Zugang, oder ein früher </a:t>
            </a:r>
          </a:p>
          <a:p>
            <a:pPr algn="l"/>
            <a:r>
              <a:rPr lang="de-DE" dirty="0"/>
              <a:t>                                vorhandener Zugang wurde aufgehoben.</a:t>
            </a:r>
            <a:endParaRPr lang="de-DE" dirty="0">
              <a:solidFill>
                <a:schemeClr val="tx1">
                  <a:lumMod val="65000"/>
                  <a:lumOff val="35000"/>
                </a:schemeClr>
              </a:solidFill>
            </a:endParaRPr>
          </a:p>
        </p:txBody>
      </p:sp>
      <p:pic>
        <p:nvPicPr>
          <p:cNvPr id="7" name="Grafik 6" descr="Ein Bild, das Text enthält.&#10;&#10;Automatisch generierte Beschreibung">
            <a:extLst>
              <a:ext uri="{FF2B5EF4-FFF2-40B4-BE49-F238E27FC236}">
                <a16:creationId xmlns:a16="http://schemas.microsoft.com/office/drawing/2014/main" id="{26C0C8A6-45F3-480F-AE45-2D4D2E6D4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430633" y="6388878"/>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3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1000"/>
                                  </p:stCondLst>
                                  <p:iterate type="wd">
                                    <p:tmPct val="15000"/>
                                  </p:iterate>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1000"/>
                                  </p:stCondLst>
                                  <p:iterate type="wd">
                                    <p:tmPct val="15000"/>
                                  </p:iterate>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1000"/>
                                  </p:stCondLst>
                                  <p:iterate type="wd">
                                    <p:tmPct val="15000"/>
                                  </p:iterate>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1000"/>
                                  </p:stCondLst>
                                  <p:iterate type="wd">
                                    <p:tmPct val="15000"/>
                                  </p:iterate>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1000"/>
                                  </p:stCondLst>
                                  <p:iterate type="wd">
                                    <p:tmPct val="15000"/>
                                  </p:iterate>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childTnLst>
                                </p:cTn>
                              </p:par>
                              <p:par>
                                <p:cTn id="42" presetID="10" presetClass="entr" presetSubtype="0" fill="hold" grpId="0" nodeType="withEffect">
                                  <p:stCondLst>
                                    <p:cond delay="500"/>
                                  </p:stCondLst>
                                  <p:iterate type="wd">
                                    <p:tmPct val="15000"/>
                                  </p:iterate>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61993" y="450026"/>
            <a:ext cx="4629524" cy="830134"/>
          </a:xfrm>
        </p:spPr>
        <p:txBody>
          <a:bodyPr anchor="b">
            <a:normAutofit/>
          </a:bodyPr>
          <a:lstStyle/>
          <a:p>
            <a:pPr algn="l"/>
            <a:r>
              <a:rPr lang="de-DE" sz="3200" b="1" u="sng">
                <a:solidFill>
                  <a:schemeClr val="tx1">
                    <a:lumMod val="65000"/>
                    <a:lumOff val="35000"/>
                  </a:schemeClr>
                </a:solidFill>
              </a:rPr>
              <a:t>Wissenswertes:</a:t>
            </a:r>
            <a:r>
              <a:rPr lang="de-DE" sz="3200" b="1">
                <a:solidFill>
                  <a:schemeClr val="tx1">
                    <a:lumMod val="65000"/>
                    <a:lumOff val="35000"/>
                  </a:schemeClr>
                </a:solidFill>
              </a:rPr>
              <a:t>	</a:t>
            </a:r>
            <a:endParaRPr lang="de-AT" sz="3200" b="1"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2382687" y="2093056"/>
            <a:ext cx="7426625" cy="3606129"/>
          </a:xfrm>
        </p:spPr>
        <p:txBody>
          <a:bodyPr anchor="t">
            <a:normAutofit/>
          </a:bodyPr>
          <a:lstStyle/>
          <a:p>
            <a:pPr algn="l"/>
            <a:r>
              <a:rPr lang="de-DE">
                <a:solidFill>
                  <a:schemeClr val="tx1">
                    <a:lumMod val="65000"/>
                    <a:lumOff val="35000"/>
                  </a:schemeClr>
                </a:solidFill>
              </a:rPr>
              <a:t>Es gibt drei Betriebsbahnhöfe </a:t>
            </a:r>
            <a:r>
              <a:rPr lang="de-DE">
                <a:solidFill>
                  <a:schemeClr val="tx1">
                    <a:lumMod val="65000"/>
                    <a:lumOff val="35000"/>
                  </a:schemeClr>
                </a:solidFill>
                <a:sym typeface="Wingdings" panose="05000000000000000000" pitchFamily="2" charset="2"/>
              </a:rPr>
              <a:t> Wien Wolfganggasse</a:t>
            </a:r>
          </a:p>
          <a:p>
            <a:pPr algn="l"/>
            <a:r>
              <a:rPr lang="de-DE">
                <a:solidFill>
                  <a:schemeClr val="tx1">
                    <a:lumMod val="65000"/>
                    <a:lumOff val="35000"/>
                  </a:schemeClr>
                </a:solidFill>
                <a:sym typeface="Wingdings" panose="05000000000000000000" pitchFamily="2" charset="2"/>
              </a:rPr>
              <a:t>                                                       Wien Inzersdorf </a:t>
            </a:r>
          </a:p>
          <a:p>
            <a:pPr algn="l"/>
            <a:r>
              <a:rPr lang="de-DE">
                <a:solidFill>
                  <a:schemeClr val="tx1">
                    <a:lumMod val="65000"/>
                    <a:lumOff val="35000"/>
                  </a:schemeClr>
                </a:solidFill>
                <a:sym typeface="Wingdings" panose="05000000000000000000" pitchFamily="2" charset="2"/>
              </a:rPr>
              <a:t>                                                       Baden Leesdorf</a:t>
            </a:r>
          </a:p>
          <a:p>
            <a:pPr algn="l"/>
            <a:r>
              <a:rPr lang="de-DE">
                <a:solidFill>
                  <a:schemeClr val="tx1">
                    <a:lumMod val="65000"/>
                    <a:lumOff val="35000"/>
                  </a:schemeClr>
                </a:solidFill>
                <a:sym typeface="Wingdings" panose="05000000000000000000" pitchFamily="2" charset="2"/>
              </a:rPr>
              <a:t>Arbeiten und regelmäßige Hauptuntersuchungen werden in der Hauptwerkstätte der Wiener Linien durchgeführt.</a:t>
            </a:r>
          </a:p>
          <a:p>
            <a:pPr algn="l"/>
            <a:endParaRPr lang="de-DE" dirty="0">
              <a:solidFill>
                <a:schemeClr val="tx1">
                  <a:lumMod val="65000"/>
                  <a:lumOff val="35000"/>
                </a:schemeClr>
              </a:solidFill>
            </a:endParaRPr>
          </a:p>
        </p:txBody>
      </p:sp>
      <p:pic>
        <p:nvPicPr>
          <p:cNvPr id="7" name="Grafik 6" descr="Ein Bild, das Text enthält.&#10;&#10;Automatisch generierte Beschreibung">
            <a:extLst>
              <a:ext uri="{FF2B5EF4-FFF2-40B4-BE49-F238E27FC236}">
                <a16:creationId xmlns:a16="http://schemas.microsoft.com/office/drawing/2014/main" id="{EBBA02EE-BA2C-46B7-B917-F5B55E6BCB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386388" y="6374130"/>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90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500"/>
                                  </p:stCondLst>
                                  <p:iterate type="wd">
                                    <p:tmPct val="15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44740" y="541466"/>
            <a:ext cx="4629524" cy="830134"/>
          </a:xfrm>
        </p:spPr>
        <p:txBody>
          <a:bodyPr anchor="b">
            <a:normAutofit fontScale="90000"/>
          </a:bodyPr>
          <a:lstStyle/>
          <a:p>
            <a:pPr algn="l"/>
            <a:r>
              <a:rPr lang="de-DE" sz="3200" b="1" u="sng" dirty="0">
                <a:solidFill>
                  <a:schemeClr val="tx1">
                    <a:lumMod val="65000"/>
                    <a:lumOff val="35000"/>
                  </a:schemeClr>
                </a:solidFill>
              </a:rPr>
              <a:t>Die Folgen des Krieges:</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2856062" y="2156316"/>
            <a:ext cx="6788270" cy="3215065"/>
          </a:xfrm>
        </p:spPr>
        <p:txBody>
          <a:bodyPr anchor="t">
            <a:normAutofit/>
          </a:bodyPr>
          <a:lstStyle/>
          <a:p>
            <a:pPr algn="l"/>
            <a:r>
              <a:rPr lang="de-DE" dirty="0">
                <a:solidFill>
                  <a:schemeClr val="tx1">
                    <a:lumMod val="65000"/>
                    <a:lumOff val="35000"/>
                  </a:schemeClr>
                </a:solidFill>
              </a:rPr>
              <a:t>Während des Zweiten Weltk</a:t>
            </a:r>
            <a:r>
              <a:rPr lang="de-DE" dirty="0"/>
              <a:t>rieges (1939 -1945) gab es zahlreiche Bombenangriffe. Es wurden die Gleise und der Bahnhof in Vösendorf zerstört. </a:t>
            </a:r>
          </a:p>
          <a:p>
            <a:pPr algn="l"/>
            <a:r>
              <a:rPr lang="de-DE" dirty="0">
                <a:sym typeface="Wingdings" panose="05000000000000000000" pitchFamily="2" charset="2"/>
              </a:rPr>
              <a:t>Nach dem Krieg waren sowjetische Soldaten in Baden untergebracht. Diese halfen die Badner Bahn </a:t>
            </a:r>
            <a:r>
              <a:rPr lang="de-DE" dirty="0">
                <a:solidFill>
                  <a:schemeClr val="tx1">
                    <a:lumMod val="65000"/>
                    <a:lumOff val="35000"/>
                  </a:schemeClr>
                </a:solidFill>
                <a:sym typeface="Wingdings" panose="05000000000000000000" pitchFamily="2" charset="2"/>
              </a:rPr>
              <a:t>aufzubauen.</a:t>
            </a:r>
          </a:p>
          <a:p>
            <a:pPr algn="l"/>
            <a:endParaRPr lang="de-DE" dirty="0">
              <a:solidFill>
                <a:schemeClr val="tx1">
                  <a:lumMod val="65000"/>
                  <a:lumOff val="35000"/>
                </a:schemeClr>
              </a:solidFill>
            </a:endParaRPr>
          </a:p>
        </p:txBody>
      </p:sp>
      <p:pic>
        <p:nvPicPr>
          <p:cNvPr id="7" name="Grafik 6" descr="Ein Bild, das Text enthält.&#10;&#10;Automatisch generierte Beschreibung">
            <a:extLst>
              <a:ext uri="{FF2B5EF4-FFF2-40B4-BE49-F238E27FC236}">
                <a16:creationId xmlns:a16="http://schemas.microsoft.com/office/drawing/2014/main" id="{9A3CDC2E-9A2B-4F68-9B01-FA2F568D4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290523" y="6374130"/>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2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33238" y="752053"/>
            <a:ext cx="4629524" cy="830134"/>
          </a:xfrm>
        </p:spPr>
        <p:txBody>
          <a:bodyPr anchor="b">
            <a:normAutofit fontScale="90000"/>
          </a:bodyPr>
          <a:lstStyle/>
          <a:p>
            <a:pPr algn="l"/>
            <a:r>
              <a:rPr lang="de-DE" sz="3200" b="1" u="sng" dirty="0">
                <a:solidFill>
                  <a:schemeClr val="tx1">
                    <a:lumMod val="65000"/>
                    <a:lumOff val="35000"/>
                  </a:schemeClr>
                </a:solidFill>
              </a:rPr>
              <a:t>Fahren mit der Badner Bahn</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2132521" y="1868768"/>
            <a:ext cx="7926957" cy="4595291"/>
          </a:xfrm>
        </p:spPr>
        <p:txBody>
          <a:bodyPr anchor="t">
            <a:normAutofit/>
          </a:bodyPr>
          <a:lstStyle/>
          <a:p>
            <a:pPr algn="l"/>
            <a:r>
              <a:rPr lang="de-DE" dirty="0">
                <a:solidFill>
                  <a:schemeClr val="tx1">
                    <a:lumMod val="65000"/>
                    <a:lumOff val="35000"/>
                  </a:schemeClr>
                </a:solidFill>
              </a:rPr>
              <a:t>Um mit der Badner Bahn fahren zu können benötigt man ein gültiges Ticket. Wer ohne ein solches Ticket in die Bahn steigt fährt „schwarz“. Die Fahrgäste werden regelmäßig kontrolliert. Hier können die Fahrgäste nicht nur nach dem Ticket, sondern auch nach einem gültigen Ausweis gefragt werden. Sollte ein Fahrgast kein gültiges Ticket vorweisen können, muss dieser eine Strafe in Höhe von mehr als 100 Euro bezahlen. </a:t>
            </a:r>
            <a:endParaRPr lang="de-DE" dirty="0">
              <a:solidFill>
                <a:schemeClr val="tx1">
                  <a:lumMod val="65000"/>
                  <a:lumOff val="35000"/>
                </a:schemeClr>
              </a:solidFill>
              <a:sym typeface="Wingdings" panose="05000000000000000000" pitchFamily="2" charset="2"/>
            </a:endParaRPr>
          </a:p>
          <a:p>
            <a:pPr algn="l"/>
            <a:endParaRPr lang="de-DE" dirty="0">
              <a:solidFill>
                <a:schemeClr val="tx1">
                  <a:lumMod val="65000"/>
                  <a:lumOff val="35000"/>
                </a:schemeClr>
              </a:solidFill>
            </a:endParaRPr>
          </a:p>
        </p:txBody>
      </p:sp>
      <p:pic>
        <p:nvPicPr>
          <p:cNvPr id="7" name="Grafik 6" descr="Ein Bild, das Text enthält.&#10;&#10;Automatisch generierte Beschreibung">
            <a:extLst>
              <a:ext uri="{FF2B5EF4-FFF2-40B4-BE49-F238E27FC236}">
                <a16:creationId xmlns:a16="http://schemas.microsoft.com/office/drawing/2014/main" id="{4F035C1E-B003-46B2-A49D-22E066FEFC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253652" y="6374130"/>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59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685800" y="450026"/>
            <a:ext cx="4629524" cy="830134"/>
          </a:xfrm>
        </p:spPr>
        <p:txBody>
          <a:bodyPr anchor="b">
            <a:normAutofit/>
          </a:bodyPr>
          <a:lstStyle/>
          <a:p>
            <a:pPr algn="l"/>
            <a:r>
              <a:rPr lang="de-DE" sz="3200" b="1" u="sng" dirty="0">
                <a:solidFill>
                  <a:schemeClr val="tx1">
                    <a:lumMod val="65000"/>
                    <a:lumOff val="35000"/>
                  </a:schemeClr>
                </a:solidFill>
              </a:rPr>
              <a:t>Quellen:</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1257300" y="1874520"/>
            <a:ext cx="9966960" cy="3794760"/>
          </a:xfrm>
        </p:spPr>
        <p:txBody>
          <a:bodyPr anchor="t">
            <a:normAutofit/>
          </a:bodyPr>
          <a:lstStyle/>
          <a:p>
            <a:pPr algn="l"/>
            <a:r>
              <a:rPr lang="de-DE" dirty="0"/>
              <a:t>Wiener Lokalbahnen AG (2011): Festschrift 125 Jahre Lokalbahnstrecke Wien – Wiener Neudorf. </a:t>
            </a:r>
          </a:p>
          <a:p>
            <a:pPr algn="l"/>
            <a:r>
              <a:rPr lang="de-DE" dirty="0"/>
              <a:t>Wiener Lokalbahnen AG (2020), Url: https://www.wlb.at/eportal3/ Stand: 14.12.2020 </a:t>
            </a:r>
          </a:p>
          <a:p>
            <a:pPr algn="l"/>
            <a:r>
              <a:rPr lang="de-DE" dirty="0"/>
              <a:t>Video zur Berufsbeschreibung des Fahrdienstleiters: Wiener Lokalbahnen AG (2020), Url: Stand:</a:t>
            </a:r>
          </a:p>
          <a:p>
            <a:pPr algn="l"/>
            <a:r>
              <a:rPr lang="de-DE" dirty="0"/>
              <a:t>https://www.wlb.at/eportal3/ep/channelView.do/pageTypeId/71527/channelId/-52028 16.12.2020  </a:t>
            </a:r>
          </a:p>
          <a:p>
            <a:pPr algn="l"/>
            <a:r>
              <a:rPr lang="de-DE" dirty="0">
                <a:hlinkClick r:id="rId2">
                  <a:extLst>
                    <a:ext uri="{A12FA001-AC4F-418D-AE19-62706E023703}">
                      <ahyp:hlinkClr xmlns:ahyp="http://schemas.microsoft.com/office/drawing/2018/hyperlinkcolor" val="tx"/>
                    </a:ext>
                  </a:extLst>
                </a:hlinkClick>
              </a:rPr>
              <a:t>https://de-academic.com</a:t>
            </a:r>
            <a:r>
              <a:rPr lang="de-DE" dirty="0"/>
              <a:t> </a:t>
            </a:r>
          </a:p>
        </p:txBody>
      </p:sp>
      <p:pic>
        <p:nvPicPr>
          <p:cNvPr id="7" name="Grafik 6" descr="Ein Bild, das Text enthält.&#10;&#10;Automatisch generierte Beschreibung">
            <a:extLst>
              <a:ext uri="{FF2B5EF4-FFF2-40B4-BE49-F238E27FC236}">
                <a16:creationId xmlns:a16="http://schemas.microsoft.com/office/drawing/2014/main" id="{CF50EB69-B64B-4558-B569-36C8D0653A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98"/>
          <a:stretch/>
        </p:blipFill>
        <p:spPr bwMode="auto">
          <a:xfrm>
            <a:off x="10419080" y="6407974"/>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3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1000"/>
                                  </p:stCondLst>
                                  <p:iterate type="wd">
                                    <p:tmPct val="15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500"/>
                                  </p:stCondLst>
                                  <p:iterate type="wd">
                                    <p:tmPct val="15000"/>
                                  </p:iterate>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Breitbild</PresentationFormat>
  <Paragraphs>33</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Badner Bahn</vt:lpstr>
      <vt:lpstr>Geschichte: </vt:lpstr>
      <vt:lpstr>Glossar: </vt:lpstr>
      <vt:lpstr>Wissenswertes: </vt:lpstr>
      <vt:lpstr>Die Folgen des Krieges: </vt:lpstr>
      <vt:lpstr>Fahren mit der Badner Bahn: </vt:lpstr>
      <vt:lpstr>Quellen: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Badner Bahn</dc:title>
  <dc:creator>Julia Kirali</dc:creator>
  <cp:lastModifiedBy>Julia Kirali</cp:lastModifiedBy>
  <cp:revision>1</cp:revision>
  <dcterms:created xsi:type="dcterms:W3CDTF">2022-01-02T09:34:20Z</dcterms:created>
  <dcterms:modified xsi:type="dcterms:W3CDTF">2022-02-07T09:15:18Z</dcterms:modified>
</cp:coreProperties>
</file>